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6"/>
  </p:notesMasterIdLst>
  <p:sldIdLst>
    <p:sldId id="311" r:id="rId2"/>
    <p:sldId id="313" r:id="rId3"/>
    <p:sldId id="314" r:id="rId4"/>
    <p:sldId id="315" r:id="rId5"/>
  </p:sldIdLst>
  <p:sldSz cx="9144000" cy="5143500" type="screen16x9"/>
  <p:notesSz cx="6858000" cy="9144000"/>
  <p:embeddedFontLst>
    <p:embeddedFont>
      <p:font typeface="Zen Antique" panose="020B0604020202020204" charset="-128"/>
      <p:regular r:id="rId7"/>
    </p:embeddedFont>
    <p:embeddedFont>
      <p:font typeface="Lexend" panose="020B0604020202020204" charset="0"/>
      <p:regular r:id="rId8"/>
      <p:bold r:id="rId9"/>
    </p:embeddedFont>
    <p:embeddedFont>
      <p:font typeface="Quicksand Medium" panose="00000600000000000000" pitchFamily="2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5183A7-7E58-4856-8A54-2629C6954362}">
  <a:tblStyle styleId="{755183A7-7E58-4856-8A54-2629C6954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Google Shape;4840;g14807ab45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1" name="Google Shape;4841;g14807ab45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99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13b99f811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2" name="Google Shape;4472;g13b99f811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7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13b99f811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2" name="Google Shape;4472;g13b99f811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9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7" name="Google Shape;8877;g1596ac391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8" name="Google Shape;8878;g1596ac391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22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/>
          <p:nvPr/>
        </p:nvSpPr>
        <p:spPr>
          <a:xfrm rot="-9663056">
            <a:off x="1984962" y="3811804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5"/>
          <p:cNvSpPr/>
          <p:nvPr/>
        </p:nvSpPr>
        <p:spPr>
          <a:xfrm rot="-8462062">
            <a:off x="5632836" y="-1582961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5"/>
          <p:cNvSpPr/>
          <p:nvPr/>
        </p:nvSpPr>
        <p:spPr>
          <a:xfrm rot="-9663056">
            <a:off x="-1677451" y="-1164084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"/>
          <p:cNvSpPr txBox="1">
            <a:spLocks noGrp="1"/>
          </p:cNvSpPr>
          <p:nvPr>
            <p:ph type="subTitle" idx="1"/>
          </p:nvPr>
        </p:nvSpPr>
        <p:spPr>
          <a:xfrm>
            <a:off x="1905302" y="1725875"/>
            <a:ext cx="40380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2"/>
          </p:nvPr>
        </p:nvSpPr>
        <p:spPr>
          <a:xfrm>
            <a:off x="3200702" y="3227856"/>
            <a:ext cx="40380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3"/>
          </p:nvPr>
        </p:nvSpPr>
        <p:spPr>
          <a:xfrm>
            <a:off x="1905300" y="2018050"/>
            <a:ext cx="4038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4"/>
          </p:nvPr>
        </p:nvSpPr>
        <p:spPr>
          <a:xfrm>
            <a:off x="3200700" y="3520025"/>
            <a:ext cx="4038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243" name="Google Shape;243;p5"/>
          <p:cNvSpPr/>
          <p:nvPr/>
        </p:nvSpPr>
        <p:spPr>
          <a:xfrm>
            <a:off x="8266538" y="4605321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5"/>
          <p:cNvSpPr/>
          <p:nvPr/>
        </p:nvSpPr>
        <p:spPr>
          <a:xfrm>
            <a:off x="8009125" y="26962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8353646" y="68787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5"/>
          <p:cNvSpPr/>
          <p:nvPr/>
        </p:nvSpPr>
        <p:spPr>
          <a:xfrm>
            <a:off x="292600" y="1375818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"/>
          <p:cNvSpPr/>
          <p:nvPr/>
        </p:nvSpPr>
        <p:spPr>
          <a:xfrm>
            <a:off x="2314871" y="15982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5"/>
          <p:cNvSpPr/>
          <p:nvPr/>
        </p:nvSpPr>
        <p:spPr>
          <a:xfrm>
            <a:off x="5943288" y="48164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8"/>
          <p:cNvSpPr/>
          <p:nvPr/>
        </p:nvSpPr>
        <p:spPr>
          <a:xfrm rot="-2337938" flipH="1">
            <a:off x="5381361" y="3301970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8"/>
          <p:cNvSpPr/>
          <p:nvPr/>
        </p:nvSpPr>
        <p:spPr>
          <a:xfrm rot="-1136944" flipH="1">
            <a:off x="-281651" y="618066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8"/>
          <p:cNvSpPr/>
          <p:nvPr/>
        </p:nvSpPr>
        <p:spPr>
          <a:xfrm rot="-1136944" flipH="1">
            <a:off x="5585412" y="-1594559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351" name="Google Shape;1351;p28"/>
          <p:cNvSpPr txBox="1">
            <a:spLocks noGrp="1"/>
          </p:cNvSpPr>
          <p:nvPr>
            <p:ph type="subTitle" idx="1"/>
          </p:nvPr>
        </p:nvSpPr>
        <p:spPr>
          <a:xfrm>
            <a:off x="849046" y="2801975"/>
            <a:ext cx="2264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352" name="Google Shape;1352;p28"/>
          <p:cNvSpPr txBox="1">
            <a:spLocks noGrp="1"/>
          </p:cNvSpPr>
          <p:nvPr>
            <p:ph type="subTitle" idx="2"/>
          </p:nvPr>
        </p:nvSpPr>
        <p:spPr>
          <a:xfrm>
            <a:off x="847725" y="3171325"/>
            <a:ext cx="22674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8"/>
          <p:cNvSpPr txBox="1">
            <a:spLocks noGrp="1"/>
          </p:cNvSpPr>
          <p:nvPr>
            <p:ph type="subTitle" idx="3"/>
          </p:nvPr>
        </p:nvSpPr>
        <p:spPr>
          <a:xfrm>
            <a:off x="3439804" y="3842874"/>
            <a:ext cx="2264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28"/>
          <p:cNvSpPr txBox="1">
            <a:spLocks noGrp="1"/>
          </p:cNvSpPr>
          <p:nvPr>
            <p:ph type="subTitle" idx="4"/>
          </p:nvPr>
        </p:nvSpPr>
        <p:spPr>
          <a:xfrm>
            <a:off x="6028883" y="3171325"/>
            <a:ext cx="2264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28"/>
          <p:cNvSpPr txBox="1">
            <a:spLocks noGrp="1"/>
          </p:cNvSpPr>
          <p:nvPr>
            <p:ph type="subTitle" idx="5"/>
          </p:nvPr>
        </p:nvSpPr>
        <p:spPr>
          <a:xfrm>
            <a:off x="3439812" y="3473513"/>
            <a:ext cx="2264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356" name="Google Shape;1356;p28"/>
          <p:cNvSpPr txBox="1">
            <a:spLocks noGrp="1"/>
          </p:cNvSpPr>
          <p:nvPr>
            <p:ph type="subTitle" idx="6"/>
          </p:nvPr>
        </p:nvSpPr>
        <p:spPr>
          <a:xfrm>
            <a:off x="6028883" y="2801975"/>
            <a:ext cx="2264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357" name="Google Shape;1357;p28"/>
          <p:cNvSpPr/>
          <p:nvPr/>
        </p:nvSpPr>
        <p:spPr>
          <a:xfrm>
            <a:off x="8339996" y="414779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28"/>
          <p:cNvSpPr/>
          <p:nvPr/>
        </p:nvSpPr>
        <p:spPr>
          <a:xfrm>
            <a:off x="7923000" y="4493068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28"/>
          <p:cNvSpPr/>
          <p:nvPr/>
        </p:nvSpPr>
        <p:spPr>
          <a:xfrm>
            <a:off x="395588" y="12826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28"/>
          <p:cNvSpPr/>
          <p:nvPr/>
        </p:nvSpPr>
        <p:spPr>
          <a:xfrm>
            <a:off x="385321" y="409127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28"/>
          <p:cNvSpPr/>
          <p:nvPr/>
        </p:nvSpPr>
        <p:spPr>
          <a:xfrm>
            <a:off x="613321" y="65212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28"/>
          <p:cNvSpPr/>
          <p:nvPr/>
        </p:nvSpPr>
        <p:spPr>
          <a:xfrm>
            <a:off x="1967213" y="3767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>
            <a:off x="2461888" y="4438821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5524479">
            <a:off x="7606175" y="1132609"/>
            <a:ext cx="2041680" cy="1531861"/>
            <a:chOff x="3246322" y="-1180176"/>
            <a:chExt cx="2041771" cy="1531929"/>
          </a:xfrm>
        </p:grpSpPr>
        <p:sp>
          <p:nvSpPr>
            <p:cNvPr id="1365" name="Google Shape;1365;p28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6" name="Google Shape;1366;p28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1367" name="Google Shape;1367;p28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8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8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8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5" name="Google Shape;1425;p28"/>
          <p:cNvGrpSpPr/>
          <p:nvPr/>
        </p:nvGrpSpPr>
        <p:grpSpPr>
          <a:xfrm rot="-2563646">
            <a:off x="1355123" y="3984118"/>
            <a:ext cx="843464" cy="1825529"/>
            <a:chOff x="4000777" y="-1782037"/>
            <a:chExt cx="770359" cy="1667307"/>
          </a:xfrm>
        </p:grpSpPr>
        <p:sp>
          <p:nvSpPr>
            <p:cNvPr id="1426" name="Google Shape;1426;p28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7" name="Google Shape;1427;p28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1428" name="Google Shape;1428;p28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8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8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8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8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8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8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8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8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8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8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7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3"/>
          <p:cNvSpPr/>
          <p:nvPr/>
        </p:nvSpPr>
        <p:spPr>
          <a:xfrm rot="8462062" flipH="1">
            <a:off x="-394400" y="-1325786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33"/>
          <p:cNvSpPr/>
          <p:nvPr/>
        </p:nvSpPr>
        <p:spPr>
          <a:xfrm rot="9663056" flipH="1">
            <a:off x="5410265" y="-104509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3"/>
          <p:cNvSpPr/>
          <p:nvPr/>
        </p:nvSpPr>
        <p:spPr>
          <a:xfrm rot="9663056" flipH="1">
            <a:off x="477" y="3069304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33"/>
          <p:cNvSpPr txBox="1">
            <a:spLocks noGrp="1"/>
          </p:cNvSpPr>
          <p:nvPr>
            <p:ph type="title" hasCustomPrompt="1"/>
          </p:nvPr>
        </p:nvSpPr>
        <p:spPr>
          <a:xfrm>
            <a:off x="6510475" y="2161079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1863" name="Google Shape;1863;p33"/>
          <p:cNvSpPr txBox="1">
            <a:spLocks noGrp="1"/>
          </p:cNvSpPr>
          <p:nvPr>
            <p:ph type="subTitle" idx="1"/>
          </p:nvPr>
        </p:nvSpPr>
        <p:spPr>
          <a:xfrm>
            <a:off x="5865175" y="3750110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33"/>
          <p:cNvSpPr txBox="1">
            <a:spLocks noGrp="1"/>
          </p:cNvSpPr>
          <p:nvPr>
            <p:ph type="title" idx="2" hasCustomPrompt="1"/>
          </p:nvPr>
        </p:nvSpPr>
        <p:spPr>
          <a:xfrm>
            <a:off x="3986848" y="2161072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1865" name="Google Shape;1865;p33"/>
          <p:cNvSpPr txBox="1">
            <a:spLocks noGrp="1"/>
          </p:cNvSpPr>
          <p:nvPr>
            <p:ph type="subTitle" idx="3"/>
          </p:nvPr>
        </p:nvSpPr>
        <p:spPr>
          <a:xfrm>
            <a:off x="3341548" y="3750100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33"/>
          <p:cNvSpPr txBox="1">
            <a:spLocks noGrp="1"/>
          </p:cNvSpPr>
          <p:nvPr>
            <p:ph type="title" idx="4" hasCustomPrompt="1"/>
          </p:nvPr>
        </p:nvSpPr>
        <p:spPr>
          <a:xfrm>
            <a:off x="1463225" y="2161077"/>
            <a:ext cx="11703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 b="1"/>
            </a:lvl9pPr>
          </a:lstStyle>
          <a:p>
            <a:r>
              <a:t>xx%</a:t>
            </a:r>
          </a:p>
        </p:txBody>
      </p:sp>
      <p:sp>
        <p:nvSpPr>
          <p:cNvPr id="1867" name="Google Shape;1867;p33"/>
          <p:cNvSpPr txBox="1">
            <a:spLocks noGrp="1"/>
          </p:cNvSpPr>
          <p:nvPr>
            <p:ph type="subTitle" idx="5"/>
          </p:nvPr>
        </p:nvSpPr>
        <p:spPr>
          <a:xfrm>
            <a:off x="817925" y="3750107"/>
            <a:ext cx="24609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33"/>
          <p:cNvSpPr txBox="1">
            <a:spLocks noGrp="1"/>
          </p:cNvSpPr>
          <p:nvPr>
            <p:ph type="title" idx="6"/>
          </p:nvPr>
        </p:nvSpPr>
        <p:spPr>
          <a:xfrm>
            <a:off x="819125" y="3437422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69" name="Google Shape;1869;p33"/>
          <p:cNvSpPr txBox="1">
            <a:spLocks noGrp="1"/>
          </p:cNvSpPr>
          <p:nvPr>
            <p:ph type="title" idx="7"/>
          </p:nvPr>
        </p:nvSpPr>
        <p:spPr>
          <a:xfrm>
            <a:off x="3342145" y="3437422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70" name="Google Shape;1870;p33"/>
          <p:cNvSpPr txBox="1">
            <a:spLocks noGrp="1"/>
          </p:cNvSpPr>
          <p:nvPr>
            <p:ph type="title" idx="8"/>
          </p:nvPr>
        </p:nvSpPr>
        <p:spPr>
          <a:xfrm>
            <a:off x="5865775" y="3437422"/>
            <a:ext cx="24597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1871" name="Google Shape;1871;p33"/>
          <p:cNvSpPr txBox="1">
            <a:spLocks noGrp="1"/>
          </p:cNvSpPr>
          <p:nvPr>
            <p:ph type="title" idx="9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72" name="Google Shape;1872;p33"/>
          <p:cNvSpPr/>
          <p:nvPr/>
        </p:nvSpPr>
        <p:spPr>
          <a:xfrm>
            <a:off x="280663" y="2455796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33"/>
          <p:cNvSpPr/>
          <p:nvPr/>
        </p:nvSpPr>
        <p:spPr>
          <a:xfrm>
            <a:off x="7562725" y="2398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33"/>
          <p:cNvSpPr/>
          <p:nvPr/>
        </p:nvSpPr>
        <p:spPr>
          <a:xfrm>
            <a:off x="8064921" y="466089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33"/>
          <p:cNvSpPr/>
          <p:nvPr/>
        </p:nvSpPr>
        <p:spPr>
          <a:xfrm>
            <a:off x="1653446" y="472427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33"/>
          <p:cNvSpPr/>
          <p:nvPr/>
        </p:nvSpPr>
        <p:spPr>
          <a:xfrm>
            <a:off x="7989763" y="378721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33"/>
          <p:cNvSpPr/>
          <p:nvPr/>
        </p:nvSpPr>
        <p:spPr>
          <a:xfrm>
            <a:off x="2080900" y="16112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3"/>
          <p:cNvSpPr/>
          <p:nvPr/>
        </p:nvSpPr>
        <p:spPr>
          <a:xfrm>
            <a:off x="8720300" y="39620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3"/>
          <p:cNvSpPr/>
          <p:nvPr/>
        </p:nvSpPr>
        <p:spPr>
          <a:xfrm>
            <a:off x="5684625" y="4407318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33"/>
          <p:cNvGrpSpPr/>
          <p:nvPr/>
        </p:nvGrpSpPr>
        <p:grpSpPr>
          <a:xfrm rot="9172115" flipH="1">
            <a:off x="202994" y="741775"/>
            <a:ext cx="843448" cy="1825496"/>
            <a:chOff x="4000777" y="-1782037"/>
            <a:chExt cx="770359" cy="1667307"/>
          </a:xfrm>
        </p:grpSpPr>
        <p:sp>
          <p:nvSpPr>
            <p:cNvPr id="1881" name="Google Shape;1881;p33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2" name="Google Shape;1882;p33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1883" name="Google Shape;1883;p33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3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3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3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3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3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3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3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3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3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3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3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3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3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3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3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3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3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3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3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3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3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3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3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3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3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3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3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3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3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3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14" name="Google Shape;1914;p33"/>
          <p:cNvGrpSpPr/>
          <p:nvPr/>
        </p:nvGrpSpPr>
        <p:grpSpPr>
          <a:xfrm rot="-5524479" flipH="1">
            <a:off x="7865468" y="3380584"/>
            <a:ext cx="2041680" cy="1531861"/>
            <a:chOff x="3246322" y="-1180176"/>
            <a:chExt cx="2041771" cy="1531929"/>
          </a:xfrm>
        </p:grpSpPr>
        <p:sp>
          <p:nvSpPr>
            <p:cNvPr id="1915" name="Google Shape;1915;p33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6" name="Google Shape;1916;p33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1917" name="Google Shape;1917;p33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3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3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3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3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3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3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3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3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3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3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3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3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3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3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3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3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3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3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3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3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3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3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3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3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3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3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3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3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3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3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3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3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3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3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3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3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3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3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3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3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3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3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3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3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3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3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3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3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3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3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3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3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3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3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3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3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3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5"/>
          <p:cNvSpPr/>
          <p:nvPr/>
        </p:nvSpPr>
        <p:spPr>
          <a:xfrm rot="-9663056">
            <a:off x="5685137" y="3145054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5"/>
          <p:cNvSpPr/>
          <p:nvPr/>
        </p:nvSpPr>
        <p:spPr>
          <a:xfrm rot="-8462062">
            <a:off x="6518661" y="-1392461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35"/>
          <p:cNvSpPr/>
          <p:nvPr/>
        </p:nvSpPr>
        <p:spPr>
          <a:xfrm rot="-9663056">
            <a:off x="-1658401" y="-1392684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8" name="Google Shape;2088;p35"/>
          <p:cNvGrpSpPr/>
          <p:nvPr/>
        </p:nvGrpSpPr>
        <p:grpSpPr>
          <a:xfrm rot="-7626261">
            <a:off x="7651057" y="3315760"/>
            <a:ext cx="843442" cy="1825483"/>
            <a:chOff x="4000777" y="-1782037"/>
            <a:chExt cx="770359" cy="1667307"/>
          </a:xfrm>
        </p:grpSpPr>
        <p:sp>
          <p:nvSpPr>
            <p:cNvPr id="2089" name="Google Shape;2089;p35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0" name="Google Shape;2090;p35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2091" name="Google Shape;2091;p35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5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5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5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5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5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5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5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5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5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5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5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5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5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5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5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5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5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5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5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5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5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5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5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5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5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5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5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5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5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5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2" name="Google Shape;2122;p35"/>
          <p:cNvGrpSpPr/>
          <p:nvPr/>
        </p:nvGrpSpPr>
        <p:grpSpPr>
          <a:xfrm rot="9648130">
            <a:off x="6960655" y="251178"/>
            <a:ext cx="2041579" cy="1531785"/>
            <a:chOff x="3246322" y="-1180176"/>
            <a:chExt cx="2041771" cy="1531929"/>
          </a:xfrm>
        </p:grpSpPr>
        <p:sp>
          <p:nvSpPr>
            <p:cNvPr id="2123" name="Google Shape;2123;p35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4" name="Google Shape;2124;p35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2125" name="Google Shape;2125;p35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5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5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5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5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5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5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5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5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5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5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5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5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5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5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5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5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5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5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5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5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5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5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5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5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5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5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5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5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5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5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35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5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5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5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5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5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5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5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5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5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5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5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3" name="Google Shape;2183;p35"/>
          <p:cNvSpPr/>
          <p:nvPr/>
        </p:nvSpPr>
        <p:spPr>
          <a:xfrm rot="-8462062">
            <a:off x="-567939" y="3269964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4" name="Google Shape;2184;p35"/>
          <p:cNvGrpSpPr/>
          <p:nvPr/>
        </p:nvGrpSpPr>
        <p:grpSpPr>
          <a:xfrm rot="7626261" flipH="1">
            <a:off x="1030487" y="46635"/>
            <a:ext cx="843442" cy="1825483"/>
            <a:chOff x="4000777" y="-1782037"/>
            <a:chExt cx="770359" cy="1667307"/>
          </a:xfrm>
        </p:grpSpPr>
        <p:sp>
          <p:nvSpPr>
            <p:cNvPr id="2185" name="Google Shape;2185;p35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6" name="Google Shape;2186;p35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2187" name="Google Shape;2187;p35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5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5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5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5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5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5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5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5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5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5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5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5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5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5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5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5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5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5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5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5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5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5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5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5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5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5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5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5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5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5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8" name="Google Shape;2218;p35"/>
          <p:cNvGrpSpPr/>
          <p:nvPr/>
        </p:nvGrpSpPr>
        <p:grpSpPr>
          <a:xfrm rot="-9648130" flipH="1">
            <a:off x="141753" y="3318628"/>
            <a:ext cx="2041579" cy="1531785"/>
            <a:chOff x="3246322" y="-1180176"/>
            <a:chExt cx="2041771" cy="1531929"/>
          </a:xfrm>
        </p:grpSpPr>
        <p:sp>
          <p:nvSpPr>
            <p:cNvPr id="2219" name="Google Shape;2219;p35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35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2221" name="Google Shape;2221;p35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5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5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5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5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5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5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5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5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5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5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5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5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5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5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5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5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5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5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5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5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5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5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5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5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5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5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5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5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5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5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5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5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5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5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5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5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5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5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5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5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5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5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5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5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5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5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5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79" name="Google Shape;2279;p35"/>
          <p:cNvSpPr/>
          <p:nvPr/>
        </p:nvSpPr>
        <p:spPr>
          <a:xfrm rot="10800000">
            <a:off x="8634775" y="1040080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5"/>
          <p:cNvSpPr/>
          <p:nvPr/>
        </p:nvSpPr>
        <p:spPr>
          <a:xfrm rot="10800000">
            <a:off x="7283913" y="142163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5"/>
          <p:cNvSpPr/>
          <p:nvPr/>
        </p:nvSpPr>
        <p:spPr>
          <a:xfrm rot="10800000">
            <a:off x="8348879" y="471048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5"/>
          <p:cNvSpPr/>
          <p:nvPr/>
        </p:nvSpPr>
        <p:spPr>
          <a:xfrm rot="10800000">
            <a:off x="380300" y="396230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35"/>
          <p:cNvSpPr/>
          <p:nvPr/>
        </p:nvSpPr>
        <p:spPr>
          <a:xfrm rot="10800000">
            <a:off x="210200" y="878680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5"/>
          <p:cNvSpPr/>
          <p:nvPr/>
        </p:nvSpPr>
        <p:spPr>
          <a:xfrm rot="10800000">
            <a:off x="8733350" y="4322082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5"/>
          <p:cNvSpPr/>
          <p:nvPr/>
        </p:nvSpPr>
        <p:spPr>
          <a:xfrm rot="10800000">
            <a:off x="297975" y="2919484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 rot="10800000">
            <a:off x="2108713" y="4648075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36"/>
          <p:cNvSpPr/>
          <p:nvPr/>
        </p:nvSpPr>
        <p:spPr>
          <a:xfrm rot="-9663056">
            <a:off x="665462" y="-1557259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6"/>
          <p:cNvSpPr/>
          <p:nvPr/>
        </p:nvSpPr>
        <p:spPr>
          <a:xfrm rot="-8462062">
            <a:off x="6518661" y="-1392461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6"/>
          <p:cNvSpPr/>
          <p:nvPr/>
        </p:nvSpPr>
        <p:spPr>
          <a:xfrm rot="-8462062">
            <a:off x="-567939" y="3269964"/>
            <a:ext cx="3485483" cy="33111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6"/>
          <p:cNvSpPr/>
          <p:nvPr/>
        </p:nvSpPr>
        <p:spPr>
          <a:xfrm rot="-9663056">
            <a:off x="4313537" y="2509891"/>
            <a:ext cx="4411430" cy="4190865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2" name="Google Shape;2292;p36"/>
          <p:cNvGrpSpPr/>
          <p:nvPr/>
        </p:nvGrpSpPr>
        <p:grpSpPr>
          <a:xfrm rot="9648130">
            <a:off x="141755" y="-502772"/>
            <a:ext cx="2041579" cy="1531785"/>
            <a:chOff x="3246322" y="-1180176"/>
            <a:chExt cx="2041771" cy="1531929"/>
          </a:xfrm>
        </p:grpSpPr>
        <p:sp>
          <p:nvSpPr>
            <p:cNvPr id="2293" name="Google Shape;2293;p36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4" name="Google Shape;2294;p36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2295" name="Google Shape;2295;p36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6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6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6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6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6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6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6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6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6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6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6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6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6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6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6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6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6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6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6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6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6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6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6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6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6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6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6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6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6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6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6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6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6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6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6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6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6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6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6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6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6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6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3" name="Google Shape;2353;p36"/>
          <p:cNvGrpSpPr/>
          <p:nvPr/>
        </p:nvGrpSpPr>
        <p:grpSpPr>
          <a:xfrm rot="-9648130" flipH="1">
            <a:off x="7476003" y="4404478"/>
            <a:ext cx="2041579" cy="1531785"/>
            <a:chOff x="3246322" y="-1180176"/>
            <a:chExt cx="2041771" cy="1531929"/>
          </a:xfrm>
        </p:grpSpPr>
        <p:sp>
          <p:nvSpPr>
            <p:cNvPr id="2354" name="Google Shape;2354;p36"/>
            <p:cNvSpPr/>
            <p:nvPr/>
          </p:nvSpPr>
          <p:spPr>
            <a:xfrm rot="-1750263">
              <a:off x="3280139" y="-740436"/>
              <a:ext cx="1974138" cy="652449"/>
            </a:xfrm>
            <a:custGeom>
              <a:avLst/>
              <a:gdLst/>
              <a:ahLst/>
              <a:cxnLst/>
              <a:rect l="l" t="t" r="r" b="b"/>
              <a:pathLst>
                <a:path w="13873" h="4585" extrusionOk="0">
                  <a:moveTo>
                    <a:pt x="10662" y="1"/>
                  </a:moveTo>
                  <a:lnTo>
                    <a:pt x="10561" y="21"/>
                  </a:lnTo>
                  <a:lnTo>
                    <a:pt x="10480" y="41"/>
                  </a:lnTo>
                  <a:lnTo>
                    <a:pt x="10379" y="82"/>
                  </a:lnTo>
                  <a:lnTo>
                    <a:pt x="10299" y="142"/>
                  </a:lnTo>
                  <a:lnTo>
                    <a:pt x="10258" y="203"/>
                  </a:lnTo>
                  <a:lnTo>
                    <a:pt x="10218" y="283"/>
                  </a:lnTo>
                  <a:lnTo>
                    <a:pt x="10218" y="364"/>
                  </a:lnTo>
                  <a:lnTo>
                    <a:pt x="10218" y="445"/>
                  </a:lnTo>
                  <a:lnTo>
                    <a:pt x="10299" y="627"/>
                  </a:lnTo>
                  <a:lnTo>
                    <a:pt x="10400" y="808"/>
                  </a:lnTo>
                  <a:lnTo>
                    <a:pt x="10561" y="1010"/>
                  </a:lnTo>
                  <a:lnTo>
                    <a:pt x="10763" y="1232"/>
                  </a:lnTo>
                  <a:lnTo>
                    <a:pt x="10965" y="1455"/>
                  </a:lnTo>
                  <a:lnTo>
                    <a:pt x="11429" y="1879"/>
                  </a:lnTo>
                  <a:lnTo>
                    <a:pt x="11651" y="2081"/>
                  </a:lnTo>
                  <a:lnTo>
                    <a:pt x="10945" y="2202"/>
                  </a:lnTo>
                  <a:lnTo>
                    <a:pt x="10218" y="2303"/>
                  </a:lnTo>
                  <a:lnTo>
                    <a:pt x="10218" y="2141"/>
                  </a:lnTo>
                  <a:lnTo>
                    <a:pt x="10198" y="1980"/>
                  </a:lnTo>
                  <a:lnTo>
                    <a:pt x="10157" y="1818"/>
                  </a:lnTo>
                  <a:lnTo>
                    <a:pt x="10117" y="1657"/>
                  </a:lnTo>
                  <a:lnTo>
                    <a:pt x="10036" y="1475"/>
                  </a:lnTo>
                  <a:lnTo>
                    <a:pt x="9955" y="1293"/>
                  </a:lnTo>
                  <a:lnTo>
                    <a:pt x="9854" y="1132"/>
                  </a:lnTo>
                  <a:lnTo>
                    <a:pt x="9753" y="990"/>
                  </a:lnTo>
                  <a:lnTo>
                    <a:pt x="9632" y="849"/>
                  </a:lnTo>
                  <a:lnTo>
                    <a:pt x="9511" y="728"/>
                  </a:lnTo>
                  <a:lnTo>
                    <a:pt x="9289" y="526"/>
                  </a:lnTo>
                  <a:lnTo>
                    <a:pt x="9047" y="384"/>
                  </a:lnTo>
                  <a:lnTo>
                    <a:pt x="8825" y="304"/>
                  </a:lnTo>
                  <a:lnTo>
                    <a:pt x="8623" y="243"/>
                  </a:lnTo>
                  <a:lnTo>
                    <a:pt x="8441" y="243"/>
                  </a:lnTo>
                  <a:lnTo>
                    <a:pt x="8340" y="283"/>
                  </a:lnTo>
                  <a:lnTo>
                    <a:pt x="8259" y="324"/>
                  </a:lnTo>
                  <a:lnTo>
                    <a:pt x="8199" y="384"/>
                  </a:lnTo>
                  <a:lnTo>
                    <a:pt x="8158" y="445"/>
                  </a:lnTo>
                  <a:lnTo>
                    <a:pt x="8158" y="526"/>
                  </a:lnTo>
                  <a:lnTo>
                    <a:pt x="8138" y="607"/>
                  </a:lnTo>
                  <a:lnTo>
                    <a:pt x="8178" y="768"/>
                  </a:lnTo>
                  <a:lnTo>
                    <a:pt x="8259" y="970"/>
                  </a:lnTo>
                  <a:lnTo>
                    <a:pt x="8380" y="1192"/>
                  </a:lnTo>
                  <a:lnTo>
                    <a:pt x="8522" y="1414"/>
                  </a:lnTo>
                  <a:lnTo>
                    <a:pt x="8703" y="1657"/>
                  </a:lnTo>
                  <a:lnTo>
                    <a:pt x="9067" y="2141"/>
                  </a:lnTo>
                  <a:lnTo>
                    <a:pt x="9269" y="2383"/>
                  </a:lnTo>
                  <a:lnTo>
                    <a:pt x="8744" y="2404"/>
                  </a:lnTo>
                  <a:lnTo>
                    <a:pt x="8199" y="2404"/>
                  </a:lnTo>
                  <a:lnTo>
                    <a:pt x="8219" y="2262"/>
                  </a:lnTo>
                  <a:lnTo>
                    <a:pt x="8199" y="2101"/>
                  </a:lnTo>
                  <a:lnTo>
                    <a:pt x="8178" y="1939"/>
                  </a:lnTo>
                  <a:lnTo>
                    <a:pt x="8118" y="1798"/>
                  </a:lnTo>
                  <a:lnTo>
                    <a:pt x="8057" y="1636"/>
                  </a:lnTo>
                  <a:lnTo>
                    <a:pt x="7977" y="1495"/>
                  </a:lnTo>
                  <a:lnTo>
                    <a:pt x="7855" y="1354"/>
                  </a:lnTo>
                  <a:lnTo>
                    <a:pt x="7734" y="1212"/>
                  </a:lnTo>
                  <a:lnTo>
                    <a:pt x="7492" y="990"/>
                  </a:lnTo>
                  <a:lnTo>
                    <a:pt x="7330" y="869"/>
                  </a:lnTo>
                  <a:lnTo>
                    <a:pt x="7149" y="748"/>
                  </a:lnTo>
                  <a:lnTo>
                    <a:pt x="6967" y="647"/>
                  </a:lnTo>
                  <a:lnTo>
                    <a:pt x="6785" y="586"/>
                  </a:lnTo>
                  <a:lnTo>
                    <a:pt x="6704" y="566"/>
                  </a:lnTo>
                  <a:lnTo>
                    <a:pt x="6624" y="586"/>
                  </a:lnTo>
                  <a:lnTo>
                    <a:pt x="6563" y="586"/>
                  </a:lnTo>
                  <a:lnTo>
                    <a:pt x="6482" y="627"/>
                  </a:lnTo>
                  <a:lnTo>
                    <a:pt x="6442" y="687"/>
                  </a:lnTo>
                  <a:lnTo>
                    <a:pt x="6402" y="748"/>
                  </a:lnTo>
                  <a:lnTo>
                    <a:pt x="6381" y="829"/>
                  </a:lnTo>
                  <a:lnTo>
                    <a:pt x="6381" y="930"/>
                  </a:lnTo>
                  <a:lnTo>
                    <a:pt x="6402" y="1051"/>
                  </a:lnTo>
                  <a:lnTo>
                    <a:pt x="6462" y="1192"/>
                  </a:lnTo>
                  <a:lnTo>
                    <a:pt x="6543" y="1374"/>
                  </a:lnTo>
                  <a:lnTo>
                    <a:pt x="6664" y="1576"/>
                  </a:lnTo>
                  <a:lnTo>
                    <a:pt x="6805" y="1778"/>
                  </a:lnTo>
                  <a:lnTo>
                    <a:pt x="6947" y="2000"/>
                  </a:lnTo>
                  <a:lnTo>
                    <a:pt x="7128" y="2202"/>
                  </a:lnTo>
                  <a:lnTo>
                    <a:pt x="7310" y="2404"/>
                  </a:lnTo>
                  <a:lnTo>
                    <a:pt x="7310" y="2404"/>
                  </a:lnTo>
                  <a:lnTo>
                    <a:pt x="6765" y="2383"/>
                  </a:lnTo>
                  <a:lnTo>
                    <a:pt x="6220" y="2343"/>
                  </a:lnTo>
                  <a:lnTo>
                    <a:pt x="6240" y="2121"/>
                  </a:lnTo>
                  <a:lnTo>
                    <a:pt x="6220" y="1899"/>
                  </a:lnTo>
                  <a:lnTo>
                    <a:pt x="6139" y="1677"/>
                  </a:lnTo>
                  <a:lnTo>
                    <a:pt x="6038" y="1455"/>
                  </a:lnTo>
                  <a:lnTo>
                    <a:pt x="5877" y="1253"/>
                  </a:lnTo>
                  <a:lnTo>
                    <a:pt x="5695" y="1051"/>
                  </a:lnTo>
                  <a:lnTo>
                    <a:pt x="5493" y="869"/>
                  </a:lnTo>
                  <a:lnTo>
                    <a:pt x="5291" y="728"/>
                  </a:lnTo>
                  <a:lnTo>
                    <a:pt x="5089" y="607"/>
                  </a:lnTo>
                  <a:lnTo>
                    <a:pt x="4887" y="526"/>
                  </a:lnTo>
                  <a:lnTo>
                    <a:pt x="4705" y="485"/>
                  </a:lnTo>
                  <a:lnTo>
                    <a:pt x="4625" y="485"/>
                  </a:lnTo>
                  <a:lnTo>
                    <a:pt x="4564" y="506"/>
                  </a:lnTo>
                  <a:lnTo>
                    <a:pt x="4483" y="546"/>
                  </a:lnTo>
                  <a:lnTo>
                    <a:pt x="4423" y="607"/>
                  </a:lnTo>
                  <a:lnTo>
                    <a:pt x="4362" y="687"/>
                  </a:lnTo>
                  <a:lnTo>
                    <a:pt x="4342" y="768"/>
                  </a:lnTo>
                  <a:lnTo>
                    <a:pt x="4342" y="849"/>
                  </a:lnTo>
                  <a:lnTo>
                    <a:pt x="4362" y="990"/>
                  </a:lnTo>
                  <a:lnTo>
                    <a:pt x="4403" y="1152"/>
                  </a:lnTo>
                  <a:lnTo>
                    <a:pt x="4443" y="1293"/>
                  </a:lnTo>
                  <a:lnTo>
                    <a:pt x="4544" y="1455"/>
                  </a:lnTo>
                  <a:lnTo>
                    <a:pt x="4705" y="1717"/>
                  </a:lnTo>
                  <a:lnTo>
                    <a:pt x="4887" y="1919"/>
                  </a:lnTo>
                  <a:lnTo>
                    <a:pt x="5089" y="2101"/>
                  </a:lnTo>
                  <a:lnTo>
                    <a:pt x="5271" y="2262"/>
                  </a:lnTo>
                  <a:lnTo>
                    <a:pt x="5271" y="2262"/>
                  </a:lnTo>
                  <a:lnTo>
                    <a:pt x="4302" y="2121"/>
                  </a:lnTo>
                  <a:lnTo>
                    <a:pt x="4322" y="2020"/>
                  </a:lnTo>
                  <a:lnTo>
                    <a:pt x="4322" y="1919"/>
                  </a:lnTo>
                  <a:lnTo>
                    <a:pt x="4302" y="1798"/>
                  </a:lnTo>
                  <a:lnTo>
                    <a:pt x="4281" y="1697"/>
                  </a:lnTo>
                  <a:lnTo>
                    <a:pt x="4181" y="1475"/>
                  </a:lnTo>
                  <a:lnTo>
                    <a:pt x="4059" y="1253"/>
                  </a:lnTo>
                  <a:lnTo>
                    <a:pt x="3898" y="1051"/>
                  </a:lnTo>
                  <a:lnTo>
                    <a:pt x="3716" y="849"/>
                  </a:lnTo>
                  <a:lnTo>
                    <a:pt x="3514" y="667"/>
                  </a:lnTo>
                  <a:lnTo>
                    <a:pt x="3312" y="506"/>
                  </a:lnTo>
                  <a:lnTo>
                    <a:pt x="3191" y="425"/>
                  </a:lnTo>
                  <a:lnTo>
                    <a:pt x="3030" y="364"/>
                  </a:lnTo>
                  <a:lnTo>
                    <a:pt x="2929" y="344"/>
                  </a:lnTo>
                  <a:lnTo>
                    <a:pt x="2848" y="324"/>
                  </a:lnTo>
                  <a:lnTo>
                    <a:pt x="2767" y="344"/>
                  </a:lnTo>
                  <a:lnTo>
                    <a:pt x="2686" y="364"/>
                  </a:lnTo>
                  <a:lnTo>
                    <a:pt x="2626" y="384"/>
                  </a:lnTo>
                  <a:lnTo>
                    <a:pt x="2585" y="425"/>
                  </a:lnTo>
                  <a:lnTo>
                    <a:pt x="2565" y="485"/>
                  </a:lnTo>
                  <a:lnTo>
                    <a:pt x="2545" y="546"/>
                  </a:lnTo>
                  <a:lnTo>
                    <a:pt x="2525" y="647"/>
                  </a:lnTo>
                  <a:lnTo>
                    <a:pt x="2545" y="768"/>
                  </a:lnTo>
                  <a:lnTo>
                    <a:pt x="2585" y="889"/>
                  </a:lnTo>
                  <a:lnTo>
                    <a:pt x="2646" y="990"/>
                  </a:lnTo>
                  <a:lnTo>
                    <a:pt x="2747" y="1192"/>
                  </a:lnTo>
                  <a:lnTo>
                    <a:pt x="2828" y="1293"/>
                  </a:lnTo>
                  <a:lnTo>
                    <a:pt x="3151" y="1717"/>
                  </a:lnTo>
                  <a:lnTo>
                    <a:pt x="3312" y="1959"/>
                  </a:lnTo>
                  <a:lnTo>
                    <a:pt x="2363" y="1757"/>
                  </a:lnTo>
                  <a:lnTo>
                    <a:pt x="2363" y="1697"/>
                  </a:lnTo>
                  <a:lnTo>
                    <a:pt x="2363" y="1556"/>
                  </a:lnTo>
                  <a:lnTo>
                    <a:pt x="2343" y="1434"/>
                  </a:lnTo>
                  <a:lnTo>
                    <a:pt x="2303" y="1313"/>
                  </a:lnTo>
                  <a:lnTo>
                    <a:pt x="2262" y="1212"/>
                  </a:lnTo>
                  <a:lnTo>
                    <a:pt x="2182" y="1091"/>
                  </a:lnTo>
                  <a:lnTo>
                    <a:pt x="2101" y="990"/>
                  </a:lnTo>
                  <a:lnTo>
                    <a:pt x="1919" y="808"/>
                  </a:lnTo>
                  <a:lnTo>
                    <a:pt x="1697" y="647"/>
                  </a:lnTo>
                  <a:lnTo>
                    <a:pt x="1455" y="526"/>
                  </a:lnTo>
                  <a:lnTo>
                    <a:pt x="1233" y="425"/>
                  </a:lnTo>
                  <a:lnTo>
                    <a:pt x="1010" y="364"/>
                  </a:lnTo>
                  <a:lnTo>
                    <a:pt x="829" y="344"/>
                  </a:lnTo>
                  <a:lnTo>
                    <a:pt x="708" y="364"/>
                  </a:lnTo>
                  <a:lnTo>
                    <a:pt x="627" y="405"/>
                  </a:lnTo>
                  <a:lnTo>
                    <a:pt x="566" y="445"/>
                  </a:lnTo>
                  <a:lnTo>
                    <a:pt x="526" y="506"/>
                  </a:lnTo>
                  <a:lnTo>
                    <a:pt x="526" y="566"/>
                  </a:lnTo>
                  <a:lnTo>
                    <a:pt x="526" y="647"/>
                  </a:lnTo>
                  <a:lnTo>
                    <a:pt x="546" y="788"/>
                  </a:lnTo>
                  <a:lnTo>
                    <a:pt x="627" y="950"/>
                  </a:lnTo>
                  <a:lnTo>
                    <a:pt x="728" y="1091"/>
                  </a:lnTo>
                  <a:lnTo>
                    <a:pt x="909" y="1333"/>
                  </a:lnTo>
                  <a:lnTo>
                    <a:pt x="1010" y="1434"/>
                  </a:lnTo>
                  <a:lnTo>
                    <a:pt x="748" y="1495"/>
                  </a:lnTo>
                  <a:lnTo>
                    <a:pt x="566" y="1556"/>
                  </a:lnTo>
                  <a:lnTo>
                    <a:pt x="364" y="1636"/>
                  </a:lnTo>
                  <a:lnTo>
                    <a:pt x="183" y="1737"/>
                  </a:lnTo>
                  <a:lnTo>
                    <a:pt x="61" y="1838"/>
                  </a:lnTo>
                  <a:lnTo>
                    <a:pt x="21" y="1879"/>
                  </a:lnTo>
                  <a:lnTo>
                    <a:pt x="1" y="1939"/>
                  </a:lnTo>
                  <a:lnTo>
                    <a:pt x="1" y="2000"/>
                  </a:lnTo>
                  <a:lnTo>
                    <a:pt x="1" y="2060"/>
                  </a:lnTo>
                  <a:lnTo>
                    <a:pt x="41" y="2141"/>
                  </a:lnTo>
                  <a:lnTo>
                    <a:pt x="122" y="2242"/>
                  </a:lnTo>
                  <a:lnTo>
                    <a:pt x="223" y="2303"/>
                  </a:lnTo>
                  <a:lnTo>
                    <a:pt x="364" y="2363"/>
                  </a:lnTo>
                  <a:lnTo>
                    <a:pt x="526" y="2404"/>
                  </a:lnTo>
                  <a:lnTo>
                    <a:pt x="708" y="2424"/>
                  </a:lnTo>
                  <a:lnTo>
                    <a:pt x="1051" y="2444"/>
                  </a:lnTo>
                  <a:lnTo>
                    <a:pt x="1293" y="2444"/>
                  </a:lnTo>
                  <a:lnTo>
                    <a:pt x="1515" y="2404"/>
                  </a:lnTo>
                  <a:lnTo>
                    <a:pt x="1717" y="2363"/>
                  </a:lnTo>
                  <a:lnTo>
                    <a:pt x="1879" y="2303"/>
                  </a:lnTo>
                  <a:lnTo>
                    <a:pt x="2040" y="2222"/>
                  </a:lnTo>
                  <a:lnTo>
                    <a:pt x="2161" y="2121"/>
                  </a:lnTo>
                  <a:lnTo>
                    <a:pt x="2262" y="2000"/>
                  </a:lnTo>
                  <a:lnTo>
                    <a:pt x="2323" y="1858"/>
                  </a:lnTo>
                  <a:lnTo>
                    <a:pt x="3171" y="2060"/>
                  </a:lnTo>
                  <a:lnTo>
                    <a:pt x="2807" y="2182"/>
                  </a:lnTo>
                  <a:lnTo>
                    <a:pt x="2585" y="2262"/>
                  </a:lnTo>
                  <a:lnTo>
                    <a:pt x="2383" y="2383"/>
                  </a:lnTo>
                  <a:lnTo>
                    <a:pt x="2161" y="2505"/>
                  </a:lnTo>
                  <a:lnTo>
                    <a:pt x="1959" y="2626"/>
                  </a:lnTo>
                  <a:lnTo>
                    <a:pt x="1798" y="2787"/>
                  </a:lnTo>
                  <a:lnTo>
                    <a:pt x="1677" y="2949"/>
                  </a:lnTo>
                  <a:lnTo>
                    <a:pt x="1636" y="3009"/>
                  </a:lnTo>
                  <a:lnTo>
                    <a:pt x="1636" y="3070"/>
                  </a:lnTo>
                  <a:lnTo>
                    <a:pt x="1636" y="3110"/>
                  </a:lnTo>
                  <a:lnTo>
                    <a:pt x="1636" y="3151"/>
                  </a:lnTo>
                  <a:lnTo>
                    <a:pt x="1677" y="3231"/>
                  </a:lnTo>
                  <a:lnTo>
                    <a:pt x="1717" y="3252"/>
                  </a:lnTo>
                  <a:lnTo>
                    <a:pt x="1798" y="3292"/>
                  </a:lnTo>
                  <a:lnTo>
                    <a:pt x="1879" y="3312"/>
                  </a:lnTo>
                  <a:lnTo>
                    <a:pt x="2101" y="3332"/>
                  </a:lnTo>
                  <a:lnTo>
                    <a:pt x="2363" y="3332"/>
                  </a:lnTo>
                  <a:lnTo>
                    <a:pt x="2626" y="3272"/>
                  </a:lnTo>
                  <a:lnTo>
                    <a:pt x="2929" y="3191"/>
                  </a:lnTo>
                  <a:lnTo>
                    <a:pt x="3211" y="3090"/>
                  </a:lnTo>
                  <a:lnTo>
                    <a:pt x="3494" y="2969"/>
                  </a:lnTo>
                  <a:lnTo>
                    <a:pt x="3756" y="2807"/>
                  </a:lnTo>
                  <a:lnTo>
                    <a:pt x="3999" y="2626"/>
                  </a:lnTo>
                  <a:lnTo>
                    <a:pt x="4080" y="2525"/>
                  </a:lnTo>
                  <a:lnTo>
                    <a:pt x="4181" y="2424"/>
                  </a:lnTo>
                  <a:lnTo>
                    <a:pt x="4221" y="2343"/>
                  </a:lnTo>
                  <a:lnTo>
                    <a:pt x="4261" y="2242"/>
                  </a:lnTo>
                  <a:lnTo>
                    <a:pt x="5251" y="2383"/>
                  </a:lnTo>
                  <a:lnTo>
                    <a:pt x="4948" y="2505"/>
                  </a:lnTo>
                  <a:lnTo>
                    <a:pt x="4645" y="2686"/>
                  </a:lnTo>
                  <a:lnTo>
                    <a:pt x="4362" y="2868"/>
                  </a:lnTo>
                  <a:lnTo>
                    <a:pt x="4100" y="3050"/>
                  </a:lnTo>
                  <a:lnTo>
                    <a:pt x="3898" y="3252"/>
                  </a:lnTo>
                  <a:lnTo>
                    <a:pt x="3736" y="3433"/>
                  </a:lnTo>
                  <a:lnTo>
                    <a:pt x="3635" y="3615"/>
                  </a:lnTo>
                  <a:lnTo>
                    <a:pt x="3615" y="3696"/>
                  </a:lnTo>
                  <a:lnTo>
                    <a:pt x="3595" y="3777"/>
                  </a:lnTo>
                  <a:lnTo>
                    <a:pt x="3615" y="3857"/>
                  </a:lnTo>
                  <a:lnTo>
                    <a:pt x="3656" y="3918"/>
                  </a:lnTo>
                  <a:lnTo>
                    <a:pt x="3736" y="3999"/>
                  </a:lnTo>
                  <a:lnTo>
                    <a:pt x="3837" y="4039"/>
                  </a:lnTo>
                  <a:lnTo>
                    <a:pt x="3979" y="4059"/>
                  </a:lnTo>
                  <a:lnTo>
                    <a:pt x="4100" y="4039"/>
                  </a:lnTo>
                  <a:lnTo>
                    <a:pt x="4241" y="4019"/>
                  </a:lnTo>
                  <a:lnTo>
                    <a:pt x="4544" y="3938"/>
                  </a:lnTo>
                  <a:lnTo>
                    <a:pt x="4847" y="3797"/>
                  </a:lnTo>
                  <a:lnTo>
                    <a:pt x="5170" y="3615"/>
                  </a:lnTo>
                  <a:lnTo>
                    <a:pt x="5493" y="3393"/>
                  </a:lnTo>
                  <a:lnTo>
                    <a:pt x="5776" y="3151"/>
                  </a:lnTo>
                  <a:lnTo>
                    <a:pt x="5897" y="3009"/>
                  </a:lnTo>
                  <a:lnTo>
                    <a:pt x="5998" y="2868"/>
                  </a:lnTo>
                  <a:lnTo>
                    <a:pt x="6099" y="2727"/>
                  </a:lnTo>
                  <a:lnTo>
                    <a:pt x="6159" y="2585"/>
                  </a:lnTo>
                  <a:lnTo>
                    <a:pt x="6200" y="2464"/>
                  </a:lnTo>
                  <a:lnTo>
                    <a:pt x="7189" y="2525"/>
                  </a:lnTo>
                  <a:lnTo>
                    <a:pt x="6906" y="2727"/>
                  </a:lnTo>
                  <a:lnTo>
                    <a:pt x="6644" y="2949"/>
                  </a:lnTo>
                  <a:lnTo>
                    <a:pt x="6422" y="3171"/>
                  </a:lnTo>
                  <a:lnTo>
                    <a:pt x="6220" y="3393"/>
                  </a:lnTo>
                  <a:lnTo>
                    <a:pt x="6058" y="3595"/>
                  </a:lnTo>
                  <a:lnTo>
                    <a:pt x="5937" y="3777"/>
                  </a:lnTo>
                  <a:lnTo>
                    <a:pt x="5856" y="3938"/>
                  </a:lnTo>
                  <a:lnTo>
                    <a:pt x="5796" y="4059"/>
                  </a:lnTo>
                  <a:lnTo>
                    <a:pt x="5796" y="4140"/>
                  </a:lnTo>
                  <a:lnTo>
                    <a:pt x="5796" y="4221"/>
                  </a:lnTo>
                  <a:lnTo>
                    <a:pt x="5816" y="4302"/>
                  </a:lnTo>
                  <a:lnTo>
                    <a:pt x="5856" y="4382"/>
                  </a:lnTo>
                  <a:lnTo>
                    <a:pt x="5917" y="4423"/>
                  </a:lnTo>
                  <a:lnTo>
                    <a:pt x="5998" y="4463"/>
                  </a:lnTo>
                  <a:lnTo>
                    <a:pt x="6079" y="4504"/>
                  </a:lnTo>
                  <a:lnTo>
                    <a:pt x="6159" y="4504"/>
                  </a:lnTo>
                  <a:lnTo>
                    <a:pt x="6280" y="4483"/>
                  </a:lnTo>
                  <a:lnTo>
                    <a:pt x="6442" y="4443"/>
                  </a:lnTo>
                  <a:lnTo>
                    <a:pt x="6624" y="4362"/>
                  </a:lnTo>
                  <a:lnTo>
                    <a:pt x="6826" y="4261"/>
                  </a:lnTo>
                  <a:lnTo>
                    <a:pt x="7028" y="4120"/>
                  </a:lnTo>
                  <a:lnTo>
                    <a:pt x="7250" y="3958"/>
                  </a:lnTo>
                  <a:lnTo>
                    <a:pt x="7472" y="3756"/>
                  </a:lnTo>
                  <a:lnTo>
                    <a:pt x="7674" y="3534"/>
                  </a:lnTo>
                  <a:lnTo>
                    <a:pt x="7876" y="3272"/>
                  </a:lnTo>
                  <a:lnTo>
                    <a:pt x="8017" y="3030"/>
                  </a:lnTo>
                  <a:lnTo>
                    <a:pt x="8118" y="2767"/>
                  </a:lnTo>
                  <a:lnTo>
                    <a:pt x="8199" y="2525"/>
                  </a:lnTo>
                  <a:lnTo>
                    <a:pt x="9107" y="2505"/>
                  </a:lnTo>
                  <a:lnTo>
                    <a:pt x="8724" y="2828"/>
                  </a:lnTo>
                  <a:lnTo>
                    <a:pt x="8421" y="3151"/>
                  </a:lnTo>
                  <a:lnTo>
                    <a:pt x="8199" y="3433"/>
                  </a:lnTo>
                  <a:lnTo>
                    <a:pt x="8017" y="3696"/>
                  </a:lnTo>
                  <a:lnTo>
                    <a:pt x="7916" y="3938"/>
                  </a:lnTo>
                  <a:lnTo>
                    <a:pt x="7855" y="4140"/>
                  </a:lnTo>
                  <a:lnTo>
                    <a:pt x="7855" y="4221"/>
                  </a:lnTo>
                  <a:lnTo>
                    <a:pt x="7855" y="4302"/>
                  </a:lnTo>
                  <a:lnTo>
                    <a:pt x="7876" y="4382"/>
                  </a:lnTo>
                  <a:lnTo>
                    <a:pt x="7896" y="4443"/>
                  </a:lnTo>
                  <a:lnTo>
                    <a:pt x="7956" y="4504"/>
                  </a:lnTo>
                  <a:lnTo>
                    <a:pt x="8037" y="4544"/>
                  </a:lnTo>
                  <a:lnTo>
                    <a:pt x="8118" y="4584"/>
                  </a:lnTo>
                  <a:lnTo>
                    <a:pt x="8199" y="4584"/>
                  </a:lnTo>
                  <a:lnTo>
                    <a:pt x="8380" y="4564"/>
                  </a:lnTo>
                  <a:lnTo>
                    <a:pt x="8582" y="4483"/>
                  </a:lnTo>
                  <a:lnTo>
                    <a:pt x="8905" y="4302"/>
                  </a:lnTo>
                  <a:lnTo>
                    <a:pt x="9208" y="4080"/>
                  </a:lnTo>
                  <a:lnTo>
                    <a:pt x="9471" y="3837"/>
                  </a:lnTo>
                  <a:lnTo>
                    <a:pt x="9713" y="3575"/>
                  </a:lnTo>
                  <a:lnTo>
                    <a:pt x="9895" y="3312"/>
                  </a:lnTo>
                  <a:lnTo>
                    <a:pt x="10036" y="3009"/>
                  </a:lnTo>
                  <a:lnTo>
                    <a:pt x="10157" y="2727"/>
                  </a:lnTo>
                  <a:lnTo>
                    <a:pt x="10177" y="2565"/>
                  </a:lnTo>
                  <a:lnTo>
                    <a:pt x="10198" y="2424"/>
                  </a:lnTo>
                  <a:lnTo>
                    <a:pt x="10904" y="2323"/>
                  </a:lnTo>
                  <a:lnTo>
                    <a:pt x="11591" y="2222"/>
                  </a:lnTo>
                  <a:lnTo>
                    <a:pt x="11591" y="2222"/>
                  </a:lnTo>
                  <a:lnTo>
                    <a:pt x="11227" y="2626"/>
                  </a:lnTo>
                  <a:lnTo>
                    <a:pt x="10965" y="3009"/>
                  </a:lnTo>
                  <a:lnTo>
                    <a:pt x="10763" y="3353"/>
                  </a:lnTo>
                  <a:lnTo>
                    <a:pt x="10601" y="3676"/>
                  </a:lnTo>
                  <a:lnTo>
                    <a:pt x="10521" y="3938"/>
                  </a:lnTo>
                  <a:lnTo>
                    <a:pt x="10501" y="4059"/>
                  </a:lnTo>
                  <a:lnTo>
                    <a:pt x="10501" y="4160"/>
                  </a:lnTo>
                  <a:lnTo>
                    <a:pt x="10501" y="4261"/>
                  </a:lnTo>
                  <a:lnTo>
                    <a:pt x="10521" y="4342"/>
                  </a:lnTo>
                  <a:lnTo>
                    <a:pt x="10561" y="4423"/>
                  </a:lnTo>
                  <a:lnTo>
                    <a:pt x="10601" y="4483"/>
                  </a:lnTo>
                  <a:lnTo>
                    <a:pt x="10662" y="4524"/>
                  </a:lnTo>
                  <a:lnTo>
                    <a:pt x="10723" y="4564"/>
                  </a:lnTo>
                  <a:lnTo>
                    <a:pt x="10783" y="4584"/>
                  </a:lnTo>
                  <a:lnTo>
                    <a:pt x="10864" y="4584"/>
                  </a:lnTo>
                  <a:lnTo>
                    <a:pt x="10965" y="4564"/>
                  </a:lnTo>
                  <a:lnTo>
                    <a:pt x="11066" y="4544"/>
                  </a:lnTo>
                  <a:lnTo>
                    <a:pt x="11187" y="4483"/>
                  </a:lnTo>
                  <a:lnTo>
                    <a:pt x="11308" y="4403"/>
                  </a:lnTo>
                  <a:lnTo>
                    <a:pt x="11631" y="4160"/>
                  </a:lnTo>
                  <a:lnTo>
                    <a:pt x="11894" y="3898"/>
                  </a:lnTo>
                  <a:lnTo>
                    <a:pt x="12136" y="3595"/>
                  </a:lnTo>
                  <a:lnTo>
                    <a:pt x="12338" y="3292"/>
                  </a:lnTo>
                  <a:lnTo>
                    <a:pt x="12479" y="2969"/>
                  </a:lnTo>
                  <a:lnTo>
                    <a:pt x="12600" y="2626"/>
                  </a:lnTo>
                  <a:lnTo>
                    <a:pt x="12621" y="2464"/>
                  </a:lnTo>
                  <a:lnTo>
                    <a:pt x="12661" y="2303"/>
                  </a:lnTo>
                  <a:lnTo>
                    <a:pt x="12661" y="2141"/>
                  </a:lnTo>
                  <a:lnTo>
                    <a:pt x="12661" y="1980"/>
                  </a:lnTo>
                  <a:lnTo>
                    <a:pt x="13247" y="1818"/>
                  </a:lnTo>
                  <a:lnTo>
                    <a:pt x="13832" y="1657"/>
                  </a:lnTo>
                  <a:lnTo>
                    <a:pt x="13852" y="1616"/>
                  </a:lnTo>
                  <a:lnTo>
                    <a:pt x="13873" y="1576"/>
                  </a:lnTo>
                  <a:lnTo>
                    <a:pt x="13832" y="1535"/>
                  </a:lnTo>
                  <a:lnTo>
                    <a:pt x="13792" y="1535"/>
                  </a:lnTo>
                  <a:lnTo>
                    <a:pt x="13226" y="1717"/>
                  </a:lnTo>
                  <a:lnTo>
                    <a:pt x="12641" y="1858"/>
                  </a:lnTo>
                  <a:lnTo>
                    <a:pt x="12621" y="1697"/>
                  </a:lnTo>
                  <a:lnTo>
                    <a:pt x="12580" y="1535"/>
                  </a:lnTo>
                  <a:lnTo>
                    <a:pt x="12520" y="1374"/>
                  </a:lnTo>
                  <a:lnTo>
                    <a:pt x="12439" y="1232"/>
                  </a:lnTo>
                  <a:lnTo>
                    <a:pt x="12338" y="1051"/>
                  </a:lnTo>
                  <a:lnTo>
                    <a:pt x="12217" y="869"/>
                  </a:lnTo>
                  <a:lnTo>
                    <a:pt x="12075" y="728"/>
                  </a:lnTo>
                  <a:lnTo>
                    <a:pt x="11954" y="586"/>
                  </a:lnTo>
                  <a:lnTo>
                    <a:pt x="11813" y="465"/>
                  </a:lnTo>
                  <a:lnTo>
                    <a:pt x="11672" y="364"/>
                  </a:lnTo>
                  <a:lnTo>
                    <a:pt x="11530" y="263"/>
                  </a:lnTo>
                  <a:lnTo>
                    <a:pt x="11389" y="203"/>
                  </a:lnTo>
                  <a:lnTo>
                    <a:pt x="11126" y="82"/>
                  </a:lnTo>
                  <a:lnTo>
                    <a:pt x="10864" y="21"/>
                  </a:lnTo>
                  <a:lnTo>
                    <a:pt x="10662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5" name="Google Shape;2355;p36"/>
            <p:cNvGrpSpPr/>
            <p:nvPr/>
          </p:nvGrpSpPr>
          <p:grpSpPr>
            <a:xfrm rot="-1750273">
              <a:off x="3280137" y="-740366"/>
              <a:ext cx="1974124" cy="652302"/>
              <a:chOff x="1494763" y="-303496"/>
              <a:chExt cx="1091458" cy="360646"/>
            </a:xfrm>
          </p:grpSpPr>
          <p:sp>
            <p:nvSpPr>
              <p:cNvPr id="2356" name="Google Shape;2356;p36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extrusionOk="0">
                    <a:moveTo>
                      <a:pt x="546" y="0"/>
                    </a:move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6"/>
              <p:cNvSpPr/>
              <p:nvPr/>
            </p:nvSpPr>
            <p:spPr>
              <a:xfrm>
                <a:off x="2117475" y="-279657"/>
                <a:ext cx="176468" cy="332087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4221" fill="none" extrusionOk="0">
                    <a:moveTo>
                      <a:pt x="546" y="0"/>
                    </a:moveTo>
                    <a:lnTo>
                      <a:pt x="546" y="0"/>
                    </a:lnTo>
                    <a:lnTo>
                      <a:pt x="465" y="20"/>
                    </a:lnTo>
                    <a:lnTo>
                      <a:pt x="405" y="41"/>
                    </a:lnTo>
                    <a:lnTo>
                      <a:pt x="344" y="81"/>
                    </a:lnTo>
                    <a:lnTo>
                      <a:pt x="324" y="142"/>
                    </a:lnTo>
                    <a:lnTo>
                      <a:pt x="304" y="182"/>
                    </a:lnTo>
                    <a:lnTo>
                      <a:pt x="284" y="243"/>
                    </a:lnTo>
                    <a:lnTo>
                      <a:pt x="304" y="384"/>
                    </a:lnTo>
                    <a:lnTo>
                      <a:pt x="364" y="545"/>
                    </a:lnTo>
                    <a:lnTo>
                      <a:pt x="445" y="707"/>
                    </a:lnTo>
                    <a:lnTo>
                      <a:pt x="546" y="889"/>
                    </a:lnTo>
                    <a:lnTo>
                      <a:pt x="667" y="1091"/>
                    </a:lnTo>
                    <a:lnTo>
                      <a:pt x="930" y="1434"/>
                    </a:lnTo>
                    <a:lnTo>
                      <a:pt x="1172" y="1757"/>
                    </a:lnTo>
                    <a:lnTo>
                      <a:pt x="1354" y="1979"/>
                    </a:lnTo>
                    <a:lnTo>
                      <a:pt x="1414" y="2060"/>
                    </a:lnTo>
                    <a:lnTo>
                      <a:pt x="1414" y="2080"/>
                    </a:lnTo>
                    <a:lnTo>
                      <a:pt x="1414" y="2080"/>
                    </a:lnTo>
                    <a:lnTo>
                      <a:pt x="1374" y="2120"/>
                    </a:lnTo>
                    <a:lnTo>
                      <a:pt x="1374" y="2120"/>
                    </a:lnTo>
                    <a:lnTo>
                      <a:pt x="1051" y="2403"/>
                    </a:lnTo>
                    <a:lnTo>
                      <a:pt x="768" y="2645"/>
                    </a:lnTo>
                    <a:lnTo>
                      <a:pt x="546" y="2888"/>
                    </a:lnTo>
                    <a:lnTo>
                      <a:pt x="344" y="3130"/>
                    </a:lnTo>
                    <a:lnTo>
                      <a:pt x="203" y="3332"/>
                    </a:lnTo>
                    <a:lnTo>
                      <a:pt x="102" y="3514"/>
                    </a:lnTo>
                    <a:lnTo>
                      <a:pt x="41" y="3695"/>
                    </a:lnTo>
                    <a:lnTo>
                      <a:pt x="1" y="3837"/>
                    </a:lnTo>
                    <a:lnTo>
                      <a:pt x="1" y="3958"/>
                    </a:lnTo>
                    <a:lnTo>
                      <a:pt x="21" y="4059"/>
                    </a:lnTo>
                    <a:lnTo>
                      <a:pt x="62" y="4140"/>
                    </a:lnTo>
                    <a:lnTo>
                      <a:pt x="142" y="4180"/>
                    </a:lnTo>
                    <a:lnTo>
                      <a:pt x="243" y="4220"/>
                    </a:lnTo>
                    <a:lnTo>
                      <a:pt x="364" y="4220"/>
                    </a:lnTo>
                    <a:lnTo>
                      <a:pt x="486" y="4180"/>
                    </a:lnTo>
                    <a:lnTo>
                      <a:pt x="647" y="4119"/>
                    </a:lnTo>
                    <a:lnTo>
                      <a:pt x="647" y="4119"/>
                    </a:lnTo>
                    <a:lnTo>
                      <a:pt x="950" y="3958"/>
                    </a:lnTo>
                    <a:lnTo>
                      <a:pt x="1233" y="3736"/>
                    </a:lnTo>
                    <a:lnTo>
                      <a:pt x="1495" y="3514"/>
                    </a:lnTo>
                    <a:lnTo>
                      <a:pt x="1737" y="3251"/>
                    </a:lnTo>
                    <a:lnTo>
                      <a:pt x="1919" y="2968"/>
                    </a:lnTo>
                    <a:lnTo>
                      <a:pt x="2081" y="2686"/>
                    </a:lnTo>
                    <a:lnTo>
                      <a:pt x="2141" y="2524"/>
                    </a:lnTo>
                    <a:lnTo>
                      <a:pt x="2182" y="2363"/>
                    </a:lnTo>
                    <a:lnTo>
                      <a:pt x="2222" y="2221"/>
                    </a:lnTo>
                    <a:lnTo>
                      <a:pt x="2242" y="2060"/>
                    </a:lnTo>
                    <a:lnTo>
                      <a:pt x="2242" y="2060"/>
                    </a:lnTo>
                    <a:lnTo>
                      <a:pt x="2242" y="1878"/>
                    </a:lnTo>
                    <a:lnTo>
                      <a:pt x="2222" y="1717"/>
                    </a:lnTo>
                    <a:lnTo>
                      <a:pt x="2182" y="1535"/>
                    </a:lnTo>
                    <a:lnTo>
                      <a:pt x="2141" y="1373"/>
                    </a:lnTo>
                    <a:lnTo>
                      <a:pt x="2141" y="1373"/>
                    </a:lnTo>
                    <a:lnTo>
                      <a:pt x="2061" y="1192"/>
                    </a:lnTo>
                    <a:lnTo>
                      <a:pt x="1980" y="1030"/>
                    </a:lnTo>
                    <a:lnTo>
                      <a:pt x="1899" y="869"/>
                    </a:lnTo>
                    <a:lnTo>
                      <a:pt x="1798" y="727"/>
                    </a:lnTo>
                    <a:lnTo>
                      <a:pt x="1697" y="606"/>
                    </a:lnTo>
                    <a:lnTo>
                      <a:pt x="1576" y="485"/>
                    </a:lnTo>
                    <a:lnTo>
                      <a:pt x="1354" y="283"/>
                    </a:lnTo>
                    <a:lnTo>
                      <a:pt x="1132" y="142"/>
                    </a:lnTo>
                    <a:lnTo>
                      <a:pt x="910" y="41"/>
                    </a:lnTo>
                    <a:lnTo>
                      <a:pt x="708" y="0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6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extrusionOk="0">
                    <a:moveTo>
                      <a:pt x="990" y="1"/>
                    </a:move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6"/>
              <p:cNvSpPr/>
              <p:nvPr/>
            </p:nvSpPr>
            <p:spPr>
              <a:xfrm>
                <a:off x="1783893" y="-260618"/>
                <a:ext cx="197081" cy="271743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3454" fill="none" extrusionOk="0">
                    <a:moveTo>
                      <a:pt x="2484" y="1838"/>
                    </a:moveTo>
                    <a:lnTo>
                      <a:pt x="2484" y="1838"/>
                    </a:lnTo>
                    <a:lnTo>
                      <a:pt x="2504" y="1737"/>
                    </a:lnTo>
                    <a:lnTo>
                      <a:pt x="2504" y="1616"/>
                    </a:lnTo>
                    <a:lnTo>
                      <a:pt x="2504" y="1495"/>
                    </a:lnTo>
                    <a:lnTo>
                      <a:pt x="2484" y="1374"/>
                    </a:lnTo>
                    <a:lnTo>
                      <a:pt x="2424" y="1152"/>
                    </a:lnTo>
                    <a:lnTo>
                      <a:pt x="2303" y="950"/>
                    </a:lnTo>
                    <a:lnTo>
                      <a:pt x="2303" y="950"/>
                    </a:lnTo>
                    <a:lnTo>
                      <a:pt x="2222" y="808"/>
                    </a:lnTo>
                    <a:lnTo>
                      <a:pt x="2101" y="667"/>
                    </a:lnTo>
                    <a:lnTo>
                      <a:pt x="1980" y="546"/>
                    </a:lnTo>
                    <a:lnTo>
                      <a:pt x="1858" y="425"/>
                    </a:lnTo>
                    <a:lnTo>
                      <a:pt x="1596" y="223"/>
                    </a:lnTo>
                    <a:lnTo>
                      <a:pt x="1333" y="81"/>
                    </a:lnTo>
                    <a:lnTo>
                      <a:pt x="1212" y="41"/>
                    </a:lnTo>
                    <a:lnTo>
                      <a:pt x="1091" y="1"/>
                    </a:lnTo>
                    <a:lnTo>
                      <a:pt x="990" y="1"/>
                    </a:lnTo>
                    <a:lnTo>
                      <a:pt x="909" y="21"/>
                    </a:lnTo>
                    <a:lnTo>
                      <a:pt x="829" y="41"/>
                    </a:lnTo>
                    <a:lnTo>
                      <a:pt x="768" y="102"/>
                    </a:lnTo>
                    <a:lnTo>
                      <a:pt x="748" y="182"/>
                    </a:lnTo>
                    <a:lnTo>
                      <a:pt x="728" y="283"/>
                    </a:lnTo>
                    <a:lnTo>
                      <a:pt x="728" y="283"/>
                    </a:lnTo>
                    <a:lnTo>
                      <a:pt x="748" y="445"/>
                    </a:lnTo>
                    <a:lnTo>
                      <a:pt x="788" y="606"/>
                    </a:lnTo>
                    <a:lnTo>
                      <a:pt x="829" y="748"/>
                    </a:lnTo>
                    <a:lnTo>
                      <a:pt x="909" y="889"/>
                    </a:lnTo>
                    <a:lnTo>
                      <a:pt x="909" y="889"/>
                    </a:lnTo>
                    <a:lnTo>
                      <a:pt x="1010" y="1030"/>
                    </a:lnTo>
                    <a:lnTo>
                      <a:pt x="1111" y="1152"/>
                    </a:lnTo>
                    <a:lnTo>
                      <a:pt x="1313" y="1394"/>
                    </a:lnTo>
                    <a:lnTo>
                      <a:pt x="1535" y="1576"/>
                    </a:lnTo>
                    <a:lnTo>
                      <a:pt x="1717" y="1737"/>
                    </a:lnTo>
                    <a:lnTo>
                      <a:pt x="1717" y="1737"/>
                    </a:lnTo>
                    <a:lnTo>
                      <a:pt x="1778" y="1777"/>
                    </a:lnTo>
                    <a:lnTo>
                      <a:pt x="1778" y="1777"/>
                    </a:lnTo>
                    <a:lnTo>
                      <a:pt x="1778" y="1798"/>
                    </a:lnTo>
                    <a:lnTo>
                      <a:pt x="1778" y="181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515" y="1919"/>
                    </a:lnTo>
                    <a:lnTo>
                      <a:pt x="1313" y="2000"/>
                    </a:lnTo>
                    <a:lnTo>
                      <a:pt x="930" y="2222"/>
                    </a:lnTo>
                    <a:lnTo>
                      <a:pt x="586" y="2464"/>
                    </a:lnTo>
                    <a:lnTo>
                      <a:pt x="304" y="2706"/>
                    </a:lnTo>
                    <a:lnTo>
                      <a:pt x="182" y="2827"/>
                    </a:lnTo>
                    <a:lnTo>
                      <a:pt x="102" y="2949"/>
                    </a:lnTo>
                    <a:lnTo>
                      <a:pt x="21" y="3050"/>
                    </a:lnTo>
                    <a:lnTo>
                      <a:pt x="1" y="3150"/>
                    </a:lnTo>
                    <a:lnTo>
                      <a:pt x="1" y="3251"/>
                    </a:lnTo>
                    <a:lnTo>
                      <a:pt x="21" y="3332"/>
                    </a:lnTo>
                    <a:lnTo>
                      <a:pt x="81" y="3393"/>
                    </a:lnTo>
                    <a:lnTo>
                      <a:pt x="182" y="3433"/>
                    </a:lnTo>
                    <a:lnTo>
                      <a:pt x="182" y="3433"/>
                    </a:lnTo>
                    <a:lnTo>
                      <a:pt x="283" y="3453"/>
                    </a:lnTo>
                    <a:lnTo>
                      <a:pt x="405" y="3433"/>
                    </a:lnTo>
                    <a:lnTo>
                      <a:pt x="546" y="3413"/>
                    </a:lnTo>
                    <a:lnTo>
                      <a:pt x="687" y="3373"/>
                    </a:lnTo>
                    <a:lnTo>
                      <a:pt x="1010" y="3251"/>
                    </a:lnTo>
                    <a:lnTo>
                      <a:pt x="1354" y="3070"/>
                    </a:lnTo>
                    <a:lnTo>
                      <a:pt x="1697" y="2848"/>
                    </a:lnTo>
                    <a:lnTo>
                      <a:pt x="1858" y="2726"/>
                    </a:lnTo>
                    <a:lnTo>
                      <a:pt x="2000" y="2605"/>
                    </a:lnTo>
                    <a:lnTo>
                      <a:pt x="2141" y="2464"/>
                    </a:lnTo>
                    <a:lnTo>
                      <a:pt x="2262" y="2323"/>
                    </a:lnTo>
                    <a:lnTo>
                      <a:pt x="2363" y="2161"/>
                    </a:lnTo>
                    <a:lnTo>
                      <a:pt x="2424" y="2020"/>
                    </a:lnTo>
                    <a:lnTo>
                      <a:pt x="2424" y="2020"/>
                    </a:lnTo>
                    <a:lnTo>
                      <a:pt x="2484" y="183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6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extrusionOk="0">
                    <a:moveTo>
                      <a:pt x="788" y="0"/>
                    </a:moveTo>
                    <a:lnTo>
                      <a:pt x="727" y="2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6"/>
              <p:cNvSpPr/>
              <p:nvPr/>
            </p:nvSpPr>
            <p:spPr>
              <a:xfrm>
                <a:off x="1955483" y="-254245"/>
                <a:ext cx="181189" cy="30030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817" fill="none" extrusionOk="0">
                    <a:moveTo>
                      <a:pt x="1838" y="606"/>
                    </a:moveTo>
                    <a:lnTo>
                      <a:pt x="1838" y="606"/>
                    </a:lnTo>
                    <a:lnTo>
                      <a:pt x="1596" y="384"/>
                    </a:lnTo>
                    <a:lnTo>
                      <a:pt x="1434" y="263"/>
                    </a:lnTo>
                    <a:lnTo>
                      <a:pt x="1272" y="162"/>
                    </a:lnTo>
                    <a:lnTo>
                      <a:pt x="1091" y="61"/>
                    </a:lnTo>
                    <a:lnTo>
                      <a:pt x="929" y="21"/>
                    </a:lnTo>
                    <a:lnTo>
                      <a:pt x="848" y="0"/>
                    </a:lnTo>
                    <a:lnTo>
                      <a:pt x="788" y="0"/>
                    </a:lnTo>
                    <a:lnTo>
                      <a:pt x="727" y="21"/>
                    </a:lnTo>
                    <a:lnTo>
                      <a:pt x="667" y="41"/>
                    </a:lnTo>
                    <a:lnTo>
                      <a:pt x="667" y="41"/>
                    </a:lnTo>
                    <a:lnTo>
                      <a:pt x="626" y="101"/>
                    </a:lnTo>
                    <a:lnTo>
                      <a:pt x="586" y="162"/>
                    </a:lnTo>
                    <a:lnTo>
                      <a:pt x="586" y="222"/>
                    </a:lnTo>
                    <a:lnTo>
                      <a:pt x="566" y="283"/>
                    </a:lnTo>
                    <a:lnTo>
                      <a:pt x="566" y="283"/>
                    </a:lnTo>
                    <a:lnTo>
                      <a:pt x="606" y="404"/>
                    </a:lnTo>
                    <a:lnTo>
                      <a:pt x="667" y="566"/>
                    </a:lnTo>
                    <a:lnTo>
                      <a:pt x="768" y="768"/>
                    </a:lnTo>
                    <a:lnTo>
                      <a:pt x="889" y="970"/>
                    </a:lnTo>
                    <a:lnTo>
                      <a:pt x="1030" y="1192"/>
                    </a:lnTo>
                    <a:lnTo>
                      <a:pt x="1192" y="1394"/>
                    </a:lnTo>
                    <a:lnTo>
                      <a:pt x="1373" y="1616"/>
                    </a:lnTo>
                    <a:lnTo>
                      <a:pt x="1575" y="1797"/>
                    </a:lnTo>
                    <a:lnTo>
                      <a:pt x="1575" y="1797"/>
                    </a:lnTo>
                    <a:lnTo>
                      <a:pt x="1535" y="1838"/>
                    </a:lnTo>
                    <a:lnTo>
                      <a:pt x="1535" y="1838"/>
                    </a:lnTo>
                    <a:lnTo>
                      <a:pt x="1212" y="2040"/>
                    </a:lnTo>
                    <a:lnTo>
                      <a:pt x="929" y="2282"/>
                    </a:lnTo>
                    <a:lnTo>
                      <a:pt x="667" y="2504"/>
                    </a:lnTo>
                    <a:lnTo>
                      <a:pt x="465" y="2746"/>
                    </a:lnTo>
                    <a:lnTo>
                      <a:pt x="283" y="2969"/>
                    </a:lnTo>
                    <a:lnTo>
                      <a:pt x="142" y="3150"/>
                    </a:lnTo>
                    <a:lnTo>
                      <a:pt x="61" y="3312"/>
                    </a:lnTo>
                    <a:lnTo>
                      <a:pt x="0" y="3433"/>
                    </a:lnTo>
                    <a:lnTo>
                      <a:pt x="0" y="3433"/>
                    </a:lnTo>
                    <a:lnTo>
                      <a:pt x="0" y="3514"/>
                    </a:lnTo>
                    <a:lnTo>
                      <a:pt x="0" y="3594"/>
                    </a:lnTo>
                    <a:lnTo>
                      <a:pt x="21" y="3655"/>
                    </a:lnTo>
                    <a:lnTo>
                      <a:pt x="61" y="3716"/>
                    </a:lnTo>
                    <a:lnTo>
                      <a:pt x="101" y="3756"/>
                    </a:lnTo>
                    <a:lnTo>
                      <a:pt x="162" y="3796"/>
                    </a:lnTo>
                    <a:lnTo>
                      <a:pt x="223" y="3817"/>
                    </a:lnTo>
                    <a:lnTo>
                      <a:pt x="303" y="3817"/>
                    </a:lnTo>
                    <a:lnTo>
                      <a:pt x="303" y="3817"/>
                    </a:lnTo>
                    <a:lnTo>
                      <a:pt x="424" y="3796"/>
                    </a:lnTo>
                    <a:lnTo>
                      <a:pt x="566" y="3756"/>
                    </a:lnTo>
                    <a:lnTo>
                      <a:pt x="748" y="3675"/>
                    </a:lnTo>
                    <a:lnTo>
                      <a:pt x="929" y="3574"/>
                    </a:lnTo>
                    <a:lnTo>
                      <a:pt x="1151" y="3433"/>
                    </a:lnTo>
                    <a:lnTo>
                      <a:pt x="1353" y="3271"/>
                    </a:lnTo>
                    <a:lnTo>
                      <a:pt x="1575" y="3090"/>
                    </a:lnTo>
                    <a:lnTo>
                      <a:pt x="1777" y="2868"/>
                    </a:lnTo>
                    <a:lnTo>
                      <a:pt x="1777" y="2868"/>
                    </a:lnTo>
                    <a:lnTo>
                      <a:pt x="1959" y="2605"/>
                    </a:lnTo>
                    <a:lnTo>
                      <a:pt x="2121" y="2363"/>
                    </a:lnTo>
                    <a:lnTo>
                      <a:pt x="2222" y="2100"/>
                    </a:lnTo>
                    <a:lnTo>
                      <a:pt x="2282" y="1838"/>
                    </a:lnTo>
                    <a:lnTo>
                      <a:pt x="2282" y="1838"/>
                    </a:lnTo>
                    <a:lnTo>
                      <a:pt x="2302" y="1676"/>
                    </a:lnTo>
                    <a:lnTo>
                      <a:pt x="2302" y="1535"/>
                    </a:lnTo>
                    <a:lnTo>
                      <a:pt x="2262" y="1373"/>
                    </a:lnTo>
                    <a:lnTo>
                      <a:pt x="2222" y="1212"/>
                    </a:lnTo>
                    <a:lnTo>
                      <a:pt x="2161" y="1071"/>
                    </a:lnTo>
                    <a:lnTo>
                      <a:pt x="2080" y="909"/>
                    </a:lnTo>
                    <a:lnTo>
                      <a:pt x="1979" y="768"/>
                    </a:lnTo>
                    <a:lnTo>
                      <a:pt x="1838" y="606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6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extrusionOk="0">
                    <a:moveTo>
                      <a:pt x="1071" y="0"/>
                    </a:move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1628195" y="-273285"/>
                <a:ext cx="201880" cy="227213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888" fill="none" extrusionOk="0">
                    <a:moveTo>
                      <a:pt x="2424" y="1999"/>
                    </a:moveTo>
                    <a:lnTo>
                      <a:pt x="2424" y="1999"/>
                    </a:lnTo>
                    <a:lnTo>
                      <a:pt x="2485" y="1898"/>
                    </a:lnTo>
                    <a:lnTo>
                      <a:pt x="2525" y="1777"/>
                    </a:lnTo>
                    <a:lnTo>
                      <a:pt x="2525" y="1777"/>
                    </a:lnTo>
                    <a:lnTo>
                      <a:pt x="2565" y="1676"/>
                    </a:lnTo>
                    <a:lnTo>
                      <a:pt x="2565" y="1575"/>
                    </a:lnTo>
                    <a:lnTo>
                      <a:pt x="2545" y="1454"/>
                    </a:lnTo>
                    <a:lnTo>
                      <a:pt x="2525" y="1353"/>
                    </a:lnTo>
                    <a:lnTo>
                      <a:pt x="2444" y="1131"/>
                    </a:lnTo>
                    <a:lnTo>
                      <a:pt x="2323" y="909"/>
                    </a:lnTo>
                    <a:lnTo>
                      <a:pt x="2161" y="687"/>
                    </a:lnTo>
                    <a:lnTo>
                      <a:pt x="1980" y="485"/>
                    </a:lnTo>
                    <a:lnTo>
                      <a:pt x="1778" y="323"/>
                    </a:lnTo>
                    <a:lnTo>
                      <a:pt x="1576" y="162"/>
                    </a:lnTo>
                    <a:lnTo>
                      <a:pt x="1576" y="162"/>
                    </a:lnTo>
                    <a:lnTo>
                      <a:pt x="1455" y="81"/>
                    </a:lnTo>
                    <a:lnTo>
                      <a:pt x="1313" y="20"/>
                    </a:lnTo>
                    <a:lnTo>
                      <a:pt x="1152" y="0"/>
                    </a:lnTo>
                    <a:lnTo>
                      <a:pt x="1071" y="0"/>
                    </a:lnTo>
                    <a:lnTo>
                      <a:pt x="1011" y="20"/>
                    </a:lnTo>
                    <a:lnTo>
                      <a:pt x="1011" y="20"/>
                    </a:lnTo>
                    <a:lnTo>
                      <a:pt x="970" y="61"/>
                    </a:lnTo>
                    <a:lnTo>
                      <a:pt x="930" y="101"/>
                    </a:lnTo>
                    <a:lnTo>
                      <a:pt x="910" y="141"/>
                    </a:lnTo>
                    <a:lnTo>
                      <a:pt x="889" y="202"/>
                    </a:lnTo>
                    <a:lnTo>
                      <a:pt x="910" y="303"/>
                    </a:lnTo>
                    <a:lnTo>
                      <a:pt x="930" y="444"/>
                    </a:lnTo>
                    <a:lnTo>
                      <a:pt x="990" y="565"/>
                    </a:lnTo>
                    <a:lnTo>
                      <a:pt x="1051" y="687"/>
                    </a:lnTo>
                    <a:lnTo>
                      <a:pt x="1172" y="848"/>
                    </a:lnTo>
                    <a:lnTo>
                      <a:pt x="1172" y="848"/>
                    </a:lnTo>
                    <a:lnTo>
                      <a:pt x="1475" y="1252"/>
                    </a:lnTo>
                    <a:lnTo>
                      <a:pt x="1636" y="1494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737" y="1656"/>
                    </a:lnTo>
                    <a:lnTo>
                      <a:pt x="1515" y="1716"/>
                    </a:lnTo>
                    <a:lnTo>
                      <a:pt x="1293" y="1797"/>
                    </a:lnTo>
                    <a:lnTo>
                      <a:pt x="1011" y="1898"/>
                    </a:lnTo>
                    <a:lnTo>
                      <a:pt x="728" y="2039"/>
                    </a:lnTo>
                    <a:lnTo>
                      <a:pt x="445" y="2201"/>
                    </a:lnTo>
                    <a:lnTo>
                      <a:pt x="324" y="2282"/>
                    </a:lnTo>
                    <a:lnTo>
                      <a:pt x="203" y="2383"/>
                    </a:lnTo>
                    <a:lnTo>
                      <a:pt x="102" y="2484"/>
                    </a:lnTo>
                    <a:lnTo>
                      <a:pt x="41" y="2585"/>
                    </a:lnTo>
                    <a:lnTo>
                      <a:pt x="41" y="2585"/>
                    </a:lnTo>
                    <a:lnTo>
                      <a:pt x="1" y="2686"/>
                    </a:lnTo>
                    <a:lnTo>
                      <a:pt x="1" y="2726"/>
                    </a:lnTo>
                    <a:lnTo>
                      <a:pt x="1" y="2766"/>
                    </a:lnTo>
                    <a:lnTo>
                      <a:pt x="62" y="2827"/>
                    </a:lnTo>
                    <a:lnTo>
                      <a:pt x="162" y="2867"/>
                    </a:lnTo>
                    <a:lnTo>
                      <a:pt x="304" y="2887"/>
                    </a:lnTo>
                    <a:lnTo>
                      <a:pt x="465" y="2887"/>
                    </a:lnTo>
                    <a:lnTo>
                      <a:pt x="647" y="2867"/>
                    </a:lnTo>
                    <a:lnTo>
                      <a:pt x="849" y="2847"/>
                    </a:lnTo>
                    <a:lnTo>
                      <a:pt x="1071" y="2787"/>
                    </a:lnTo>
                    <a:lnTo>
                      <a:pt x="1293" y="2726"/>
                    </a:lnTo>
                    <a:lnTo>
                      <a:pt x="1515" y="2645"/>
                    </a:lnTo>
                    <a:lnTo>
                      <a:pt x="1737" y="2544"/>
                    </a:lnTo>
                    <a:lnTo>
                      <a:pt x="1939" y="2423"/>
                    </a:lnTo>
                    <a:lnTo>
                      <a:pt x="2121" y="2302"/>
                    </a:lnTo>
                    <a:lnTo>
                      <a:pt x="2283" y="2161"/>
                    </a:lnTo>
                    <a:lnTo>
                      <a:pt x="2424" y="199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6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extrusionOk="0">
                    <a:moveTo>
                      <a:pt x="667" y="0"/>
                    </a:move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6"/>
              <p:cNvSpPr/>
              <p:nvPr/>
            </p:nvSpPr>
            <p:spPr>
              <a:xfrm>
                <a:off x="1499562" y="-271711"/>
                <a:ext cx="176389" cy="15577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980" fill="none" extrusionOk="0">
                    <a:moveTo>
                      <a:pt x="2221" y="1393"/>
                    </a:moveTo>
                    <a:lnTo>
                      <a:pt x="2221" y="1393"/>
                    </a:lnTo>
                    <a:lnTo>
                      <a:pt x="2242" y="1272"/>
                    </a:lnTo>
                    <a:lnTo>
                      <a:pt x="2242" y="1272"/>
                    </a:lnTo>
                    <a:lnTo>
                      <a:pt x="2242" y="1151"/>
                    </a:lnTo>
                    <a:lnTo>
                      <a:pt x="2221" y="1030"/>
                    </a:lnTo>
                    <a:lnTo>
                      <a:pt x="2201" y="929"/>
                    </a:lnTo>
                    <a:lnTo>
                      <a:pt x="2141" y="808"/>
                    </a:lnTo>
                    <a:lnTo>
                      <a:pt x="2080" y="707"/>
                    </a:lnTo>
                    <a:lnTo>
                      <a:pt x="1999" y="606"/>
                    </a:lnTo>
                    <a:lnTo>
                      <a:pt x="1797" y="444"/>
                    </a:lnTo>
                    <a:lnTo>
                      <a:pt x="1596" y="283"/>
                    </a:lnTo>
                    <a:lnTo>
                      <a:pt x="1373" y="162"/>
                    </a:lnTo>
                    <a:lnTo>
                      <a:pt x="1151" y="61"/>
                    </a:lnTo>
                    <a:lnTo>
                      <a:pt x="949" y="20"/>
                    </a:lnTo>
                    <a:lnTo>
                      <a:pt x="949" y="20"/>
                    </a:lnTo>
                    <a:lnTo>
                      <a:pt x="768" y="0"/>
                    </a:lnTo>
                    <a:lnTo>
                      <a:pt x="768" y="0"/>
                    </a:lnTo>
                    <a:lnTo>
                      <a:pt x="667" y="0"/>
                    </a:lnTo>
                    <a:lnTo>
                      <a:pt x="606" y="41"/>
                    </a:lnTo>
                    <a:lnTo>
                      <a:pt x="546" y="81"/>
                    </a:lnTo>
                    <a:lnTo>
                      <a:pt x="525" y="121"/>
                    </a:lnTo>
                    <a:lnTo>
                      <a:pt x="525" y="121"/>
                    </a:lnTo>
                    <a:lnTo>
                      <a:pt x="505" y="162"/>
                    </a:lnTo>
                    <a:lnTo>
                      <a:pt x="505" y="222"/>
                    </a:lnTo>
                    <a:lnTo>
                      <a:pt x="546" y="343"/>
                    </a:lnTo>
                    <a:lnTo>
                      <a:pt x="606" y="485"/>
                    </a:lnTo>
                    <a:lnTo>
                      <a:pt x="687" y="606"/>
                    </a:lnTo>
                    <a:lnTo>
                      <a:pt x="869" y="848"/>
                    </a:lnTo>
                    <a:lnTo>
                      <a:pt x="990" y="990"/>
                    </a:lnTo>
                    <a:lnTo>
                      <a:pt x="990" y="990"/>
                    </a:lnTo>
                    <a:lnTo>
                      <a:pt x="1071" y="1070"/>
                    </a:lnTo>
                    <a:lnTo>
                      <a:pt x="1071" y="1070"/>
                    </a:lnTo>
                    <a:lnTo>
                      <a:pt x="990" y="1091"/>
                    </a:lnTo>
                    <a:lnTo>
                      <a:pt x="990" y="1091"/>
                    </a:lnTo>
                    <a:lnTo>
                      <a:pt x="727" y="1151"/>
                    </a:lnTo>
                    <a:lnTo>
                      <a:pt x="546" y="1192"/>
                    </a:lnTo>
                    <a:lnTo>
                      <a:pt x="323" y="1272"/>
                    </a:lnTo>
                    <a:lnTo>
                      <a:pt x="323" y="1272"/>
                    </a:lnTo>
                    <a:lnTo>
                      <a:pt x="162" y="1373"/>
                    </a:lnTo>
                    <a:lnTo>
                      <a:pt x="61" y="1454"/>
                    </a:lnTo>
                    <a:lnTo>
                      <a:pt x="0" y="1535"/>
                    </a:lnTo>
                    <a:lnTo>
                      <a:pt x="0" y="1595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41" y="1717"/>
                    </a:lnTo>
                    <a:lnTo>
                      <a:pt x="101" y="1777"/>
                    </a:lnTo>
                    <a:lnTo>
                      <a:pt x="202" y="1838"/>
                    </a:lnTo>
                    <a:lnTo>
                      <a:pt x="344" y="1898"/>
                    </a:lnTo>
                    <a:lnTo>
                      <a:pt x="485" y="1939"/>
                    </a:lnTo>
                    <a:lnTo>
                      <a:pt x="647" y="1959"/>
                    </a:lnTo>
                    <a:lnTo>
                      <a:pt x="990" y="1979"/>
                    </a:lnTo>
                    <a:lnTo>
                      <a:pt x="990" y="1979"/>
                    </a:lnTo>
                    <a:lnTo>
                      <a:pt x="1272" y="1959"/>
                    </a:lnTo>
                    <a:lnTo>
                      <a:pt x="1454" y="1939"/>
                    </a:lnTo>
                    <a:lnTo>
                      <a:pt x="1636" y="1898"/>
                    </a:lnTo>
                    <a:lnTo>
                      <a:pt x="1838" y="1817"/>
                    </a:lnTo>
                    <a:lnTo>
                      <a:pt x="1999" y="1717"/>
                    </a:lnTo>
                    <a:lnTo>
                      <a:pt x="2080" y="1656"/>
                    </a:lnTo>
                    <a:lnTo>
                      <a:pt x="2141" y="1575"/>
                    </a:lnTo>
                    <a:lnTo>
                      <a:pt x="2181" y="1494"/>
                    </a:lnTo>
                    <a:lnTo>
                      <a:pt x="2221" y="139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6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extrusionOk="0">
                    <a:moveTo>
                      <a:pt x="303" y="1"/>
                    </a:move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6"/>
              <p:cNvSpPr/>
              <p:nvPr/>
            </p:nvSpPr>
            <p:spPr>
              <a:xfrm>
                <a:off x="2303383" y="-298775"/>
                <a:ext cx="182762" cy="35120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4464" fill="none" extrusionOk="0">
                    <a:moveTo>
                      <a:pt x="2322" y="1879"/>
                    </a:move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99" y="1011"/>
                    </a:lnTo>
                    <a:lnTo>
                      <a:pt x="1898" y="849"/>
                    </a:lnTo>
                    <a:lnTo>
                      <a:pt x="1777" y="708"/>
                    </a:lnTo>
                    <a:lnTo>
                      <a:pt x="1636" y="587"/>
                    </a:lnTo>
                    <a:lnTo>
                      <a:pt x="1515" y="465"/>
                    </a:lnTo>
                    <a:lnTo>
                      <a:pt x="1373" y="364"/>
                    </a:lnTo>
                    <a:lnTo>
                      <a:pt x="1111" y="183"/>
                    </a:lnTo>
                    <a:lnTo>
                      <a:pt x="848" y="82"/>
                    </a:lnTo>
                    <a:lnTo>
                      <a:pt x="606" y="21"/>
                    </a:lnTo>
                    <a:lnTo>
                      <a:pt x="384" y="1"/>
                    </a:lnTo>
                    <a:lnTo>
                      <a:pt x="30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42" y="62"/>
                    </a:lnTo>
                    <a:lnTo>
                      <a:pt x="81" y="10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41" y="465"/>
                    </a:lnTo>
                    <a:lnTo>
                      <a:pt x="122" y="627"/>
                    </a:lnTo>
                    <a:lnTo>
                      <a:pt x="223" y="788"/>
                    </a:lnTo>
                    <a:lnTo>
                      <a:pt x="364" y="950"/>
                    </a:lnTo>
                    <a:lnTo>
                      <a:pt x="525" y="1132"/>
                    </a:lnTo>
                    <a:lnTo>
                      <a:pt x="869" y="1455"/>
                    </a:lnTo>
                    <a:lnTo>
                      <a:pt x="1172" y="1758"/>
                    </a:lnTo>
                    <a:lnTo>
                      <a:pt x="1394" y="1960"/>
                    </a:lnTo>
                    <a:lnTo>
                      <a:pt x="1454" y="202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1172" y="2404"/>
                    </a:lnTo>
                    <a:lnTo>
                      <a:pt x="909" y="2727"/>
                    </a:lnTo>
                    <a:lnTo>
                      <a:pt x="707" y="3010"/>
                    </a:lnTo>
                    <a:lnTo>
                      <a:pt x="546" y="3292"/>
                    </a:lnTo>
                    <a:lnTo>
                      <a:pt x="424" y="3535"/>
                    </a:lnTo>
                    <a:lnTo>
                      <a:pt x="344" y="3736"/>
                    </a:lnTo>
                    <a:lnTo>
                      <a:pt x="303" y="3938"/>
                    </a:lnTo>
                    <a:lnTo>
                      <a:pt x="283" y="4100"/>
                    </a:lnTo>
                    <a:lnTo>
                      <a:pt x="303" y="4221"/>
                    </a:lnTo>
                    <a:lnTo>
                      <a:pt x="344" y="4322"/>
                    </a:lnTo>
                    <a:lnTo>
                      <a:pt x="404" y="4403"/>
                    </a:lnTo>
                    <a:lnTo>
                      <a:pt x="485" y="4443"/>
                    </a:lnTo>
                    <a:lnTo>
                      <a:pt x="606" y="4463"/>
                    </a:lnTo>
                    <a:lnTo>
                      <a:pt x="727" y="4443"/>
                    </a:lnTo>
                    <a:lnTo>
                      <a:pt x="848" y="4383"/>
                    </a:lnTo>
                    <a:lnTo>
                      <a:pt x="1010" y="4302"/>
                    </a:lnTo>
                    <a:lnTo>
                      <a:pt x="1010" y="4302"/>
                    </a:lnTo>
                    <a:lnTo>
                      <a:pt x="1293" y="4060"/>
                    </a:lnTo>
                    <a:lnTo>
                      <a:pt x="1555" y="3797"/>
                    </a:lnTo>
                    <a:lnTo>
                      <a:pt x="1797" y="3514"/>
                    </a:lnTo>
                    <a:lnTo>
                      <a:pt x="1999" y="3211"/>
                    </a:lnTo>
                    <a:lnTo>
                      <a:pt x="2141" y="2888"/>
                    </a:lnTo>
                    <a:lnTo>
                      <a:pt x="2221" y="2727"/>
                    </a:lnTo>
                    <a:lnTo>
                      <a:pt x="2262" y="2565"/>
                    </a:lnTo>
                    <a:lnTo>
                      <a:pt x="2302" y="2384"/>
                    </a:lnTo>
                    <a:lnTo>
                      <a:pt x="2322" y="2222"/>
                    </a:lnTo>
                    <a:lnTo>
                      <a:pt x="2322" y="2040"/>
                    </a:lnTo>
                    <a:lnTo>
                      <a:pt x="2322" y="1879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6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extrusionOk="0">
                    <a:moveTo>
                      <a:pt x="1111" y="1"/>
                    </a:move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6"/>
              <p:cNvSpPr/>
              <p:nvPr/>
            </p:nvSpPr>
            <p:spPr>
              <a:xfrm>
                <a:off x="1532920" y="-158970"/>
                <a:ext cx="92207" cy="22344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84" fill="none" extrusionOk="0">
                    <a:moveTo>
                      <a:pt x="1111" y="1"/>
                    </a:moveTo>
                    <a:lnTo>
                      <a:pt x="1111" y="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848" y="21"/>
                    </a:lnTo>
                    <a:lnTo>
                      <a:pt x="848" y="21"/>
                    </a:lnTo>
                    <a:lnTo>
                      <a:pt x="122" y="82"/>
                    </a:lnTo>
                    <a:lnTo>
                      <a:pt x="21" y="102"/>
                    </a:lnTo>
                    <a:lnTo>
                      <a:pt x="0" y="12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83"/>
                    </a:lnTo>
                    <a:lnTo>
                      <a:pt x="41" y="183"/>
                    </a:lnTo>
                    <a:lnTo>
                      <a:pt x="41" y="183"/>
                    </a:lnTo>
                    <a:lnTo>
                      <a:pt x="162" y="243"/>
                    </a:lnTo>
                    <a:lnTo>
                      <a:pt x="303" y="263"/>
                    </a:lnTo>
                    <a:lnTo>
                      <a:pt x="303" y="263"/>
                    </a:lnTo>
                    <a:lnTo>
                      <a:pt x="505" y="284"/>
                    </a:lnTo>
                    <a:lnTo>
                      <a:pt x="505" y="284"/>
                    </a:lnTo>
                    <a:lnTo>
                      <a:pt x="667" y="263"/>
                    </a:lnTo>
                    <a:lnTo>
                      <a:pt x="828" y="243"/>
                    </a:lnTo>
                    <a:lnTo>
                      <a:pt x="990" y="183"/>
                    </a:lnTo>
                    <a:lnTo>
                      <a:pt x="1151" y="122"/>
                    </a:lnTo>
                    <a:lnTo>
                      <a:pt x="1151" y="122"/>
                    </a:lnTo>
                    <a:lnTo>
                      <a:pt x="1172" y="82"/>
                    </a:lnTo>
                    <a:lnTo>
                      <a:pt x="1172" y="41"/>
                    </a:lnTo>
                    <a:lnTo>
                      <a:pt x="1151" y="21"/>
                    </a:lnTo>
                    <a:lnTo>
                      <a:pt x="111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6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extrusionOk="0">
                    <a:moveTo>
                      <a:pt x="1293" y="0"/>
                    </a:move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6"/>
              <p:cNvSpPr/>
              <p:nvPr/>
            </p:nvSpPr>
            <p:spPr>
              <a:xfrm>
                <a:off x="1667926" y="-120813"/>
                <a:ext cx="109673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728" fill="none" extrusionOk="0">
                    <a:moveTo>
                      <a:pt x="1333" y="0"/>
                    </a:moveTo>
                    <a:lnTo>
                      <a:pt x="1333" y="0"/>
                    </a:lnTo>
                    <a:lnTo>
                      <a:pt x="1313" y="0"/>
                    </a:lnTo>
                    <a:lnTo>
                      <a:pt x="131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293" y="0"/>
                    </a:lnTo>
                    <a:lnTo>
                      <a:pt x="1172" y="81"/>
                    </a:lnTo>
                    <a:lnTo>
                      <a:pt x="1031" y="162"/>
                    </a:lnTo>
                    <a:lnTo>
                      <a:pt x="687" y="324"/>
                    </a:lnTo>
                    <a:lnTo>
                      <a:pt x="344" y="485"/>
                    </a:lnTo>
                    <a:lnTo>
                      <a:pt x="41" y="626"/>
                    </a:lnTo>
                    <a:lnTo>
                      <a:pt x="41" y="626"/>
                    </a:lnTo>
                    <a:lnTo>
                      <a:pt x="1" y="647"/>
                    </a:lnTo>
                    <a:lnTo>
                      <a:pt x="1" y="687"/>
                    </a:lnTo>
                    <a:lnTo>
                      <a:pt x="2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61" y="727"/>
                    </a:lnTo>
                    <a:lnTo>
                      <a:pt x="243" y="707"/>
                    </a:lnTo>
                    <a:lnTo>
                      <a:pt x="526" y="626"/>
                    </a:lnTo>
                    <a:lnTo>
                      <a:pt x="849" y="505"/>
                    </a:lnTo>
                    <a:lnTo>
                      <a:pt x="990" y="424"/>
                    </a:lnTo>
                    <a:lnTo>
                      <a:pt x="1111" y="364"/>
                    </a:lnTo>
                    <a:lnTo>
                      <a:pt x="1111" y="364"/>
                    </a:lnTo>
                    <a:lnTo>
                      <a:pt x="1212" y="283"/>
                    </a:lnTo>
                    <a:lnTo>
                      <a:pt x="1333" y="182"/>
                    </a:lnTo>
                    <a:lnTo>
                      <a:pt x="1374" y="122"/>
                    </a:lnTo>
                    <a:lnTo>
                      <a:pt x="1394" y="81"/>
                    </a:lnTo>
                    <a:lnTo>
                      <a:pt x="1394" y="41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3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6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extrusionOk="0">
                    <a:moveTo>
                      <a:pt x="1191" y="0"/>
                    </a:move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6"/>
              <p:cNvSpPr/>
              <p:nvPr/>
            </p:nvSpPr>
            <p:spPr>
              <a:xfrm>
                <a:off x="1828423" y="-96974"/>
                <a:ext cx="100153" cy="6994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889" fill="none" extrusionOk="0">
                    <a:moveTo>
                      <a:pt x="1212" y="0"/>
                    </a:moveTo>
                    <a:lnTo>
                      <a:pt x="1212" y="0"/>
                    </a:lnTo>
                    <a:lnTo>
                      <a:pt x="1191" y="0"/>
                    </a:lnTo>
                    <a:lnTo>
                      <a:pt x="1191" y="0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1171" y="21"/>
                    </a:lnTo>
                    <a:lnTo>
                      <a:pt x="969" y="222"/>
                    </a:lnTo>
                    <a:lnTo>
                      <a:pt x="747" y="384"/>
                    </a:lnTo>
                    <a:lnTo>
                      <a:pt x="545" y="505"/>
                    </a:lnTo>
                    <a:lnTo>
                      <a:pt x="343" y="606"/>
                    </a:lnTo>
                    <a:lnTo>
                      <a:pt x="81" y="747"/>
                    </a:lnTo>
                    <a:lnTo>
                      <a:pt x="20" y="808"/>
                    </a:lnTo>
                    <a:lnTo>
                      <a:pt x="0" y="828"/>
                    </a:lnTo>
                    <a:lnTo>
                      <a:pt x="0" y="869"/>
                    </a:lnTo>
                    <a:lnTo>
                      <a:pt x="0" y="869"/>
                    </a:lnTo>
                    <a:lnTo>
                      <a:pt x="20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61" y="889"/>
                    </a:lnTo>
                    <a:lnTo>
                      <a:pt x="222" y="869"/>
                    </a:lnTo>
                    <a:lnTo>
                      <a:pt x="364" y="828"/>
                    </a:lnTo>
                    <a:lnTo>
                      <a:pt x="485" y="788"/>
                    </a:lnTo>
                    <a:lnTo>
                      <a:pt x="626" y="727"/>
                    </a:lnTo>
                    <a:lnTo>
                      <a:pt x="848" y="586"/>
                    </a:lnTo>
                    <a:lnTo>
                      <a:pt x="1030" y="445"/>
                    </a:lnTo>
                    <a:lnTo>
                      <a:pt x="1171" y="283"/>
                    </a:lnTo>
                    <a:lnTo>
                      <a:pt x="1252" y="162"/>
                    </a:lnTo>
                    <a:lnTo>
                      <a:pt x="1272" y="101"/>
                    </a:lnTo>
                    <a:lnTo>
                      <a:pt x="1272" y="61"/>
                    </a:lnTo>
                    <a:lnTo>
                      <a:pt x="1272" y="21"/>
                    </a:lnTo>
                    <a:lnTo>
                      <a:pt x="1232" y="0"/>
                    </a:lnTo>
                    <a:lnTo>
                      <a:pt x="1232" y="0"/>
                    </a:lnTo>
                    <a:lnTo>
                      <a:pt x="1212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6"/>
              <p:cNvSpPr/>
              <p:nvPr/>
            </p:nvSpPr>
            <p:spPr>
              <a:xfrm>
                <a:off x="1980895" y="-84308"/>
                <a:ext cx="108099" cy="9858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253" extrusionOk="0">
                    <a:moveTo>
                      <a:pt x="1313" y="1"/>
                    </a:moveTo>
                    <a:lnTo>
                      <a:pt x="1273" y="21"/>
                    </a:lnTo>
                    <a:lnTo>
                      <a:pt x="1111" y="203"/>
                    </a:lnTo>
                    <a:lnTo>
                      <a:pt x="869" y="425"/>
                    </a:lnTo>
                    <a:lnTo>
                      <a:pt x="21" y="1152"/>
                    </a:lnTo>
                    <a:lnTo>
                      <a:pt x="0" y="1192"/>
                    </a:lnTo>
                    <a:lnTo>
                      <a:pt x="0" y="1233"/>
                    </a:lnTo>
                    <a:lnTo>
                      <a:pt x="41" y="1253"/>
                    </a:lnTo>
                    <a:lnTo>
                      <a:pt x="101" y="1253"/>
                    </a:lnTo>
                    <a:lnTo>
                      <a:pt x="182" y="1212"/>
                    </a:lnTo>
                    <a:lnTo>
                      <a:pt x="465" y="1071"/>
                    </a:lnTo>
                    <a:lnTo>
                      <a:pt x="707" y="889"/>
                    </a:lnTo>
                    <a:lnTo>
                      <a:pt x="929" y="687"/>
                    </a:lnTo>
                    <a:lnTo>
                      <a:pt x="1131" y="506"/>
                    </a:lnTo>
                    <a:lnTo>
                      <a:pt x="1273" y="324"/>
                    </a:lnTo>
                    <a:lnTo>
                      <a:pt x="1353" y="162"/>
                    </a:lnTo>
                    <a:lnTo>
                      <a:pt x="1374" y="102"/>
                    </a:lnTo>
                    <a:lnTo>
                      <a:pt x="1374" y="61"/>
                    </a:lnTo>
                    <a:lnTo>
                      <a:pt x="1374" y="21"/>
                    </a:lnTo>
                    <a:lnTo>
                      <a:pt x="1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6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extrusionOk="0">
                    <a:moveTo>
                      <a:pt x="1151" y="0"/>
                    </a:moveTo>
                    <a:lnTo>
                      <a:pt x="113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6"/>
              <p:cNvSpPr/>
              <p:nvPr/>
            </p:nvSpPr>
            <p:spPr>
              <a:xfrm>
                <a:off x="2163578" y="-169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6"/>
              <p:cNvSpPr/>
              <p:nvPr/>
            </p:nvSpPr>
            <p:spPr>
              <a:xfrm>
                <a:off x="2160431" y="-90602"/>
                <a:ext cx="95354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273" fill="none" extrusionOk="0">
                    <a:moveTo>
                      <a:pt x="1151" y="0"/>
                    </a:moveTo>
                    <a:lnTo>
                      <a:pt x="1151" y="0"/>
                    </a:lnTo>
                    <a:lnTo>
                      <a:pt x="1131" y="20"/>
                    </a:lnTo>
                    <a:lnTo>
                      <a:pt x="113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1111" y="20"/>
                    </a:lnTo>
                    <a:lnTo>
                      <a:pt x="868" y="343"/>
                    </a:lnTo>
                    <a:lnTo>
                      <a:pt x="868" y="343"/>
                    </a:lnTo>
                    <a:lnTo>
                      <a:pt x="646" y="586"/>
                    </a:lnTo>
                    <a:lnTo>
                      <a:pt x="364" y="848"/>
                    </a:lnTo>
                    <a:lnTo>
                      <a:pt x="41" y="1131"/>
                    </a:lnTo>
                    <a:lnTo>
                      <a:pt x="0" y="1171"/>
                    </a:lnTo>
                    <a:lnTo>
                      <a:pt x="0" y="1171"/>
                    </a:lnTo>
                    <a:lnTo>
                      <a:pt x="0" y="1212"/>
                    </a:lnTo>
                    <a:lnTo>
                      <a:pt x="0" y="1232"/>
                    </a:lnTo>
                    <a:lnTo>
                      <a:pt x="20" y="1252"/>
                    </a:lnTo>
                    <a:lnTo>
                      <a:pt x="41" y="1272"/>
                    </a:lnTo>
                    <a:lnTo>
                      <a:pt x="41" y="1272"/>
                    </a:lnTo>
                    <a:lnTo>
                      <a:pt x="61" y="1252"/>
                    </a:lnTo>
                    <a:lnTo>
                      <a:pt x="61" y="125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121" y="1232"/>
                    </a:lnTo>
                    <a:lnTo>
                      <a:pt x="424" y="1050"/>
                    </a:lnTo>
                    <a:lnTo>
                      <a:pt x="586" y="929"/>
                    </a:lnTo>
                    <a:lnTo>
                      <a:pt x="767" y="788"/>
                    </a:lnTo>
                    <a:lnTo>
                      <a:pt x="767" y="788"/>
                    </a:lnTo>
                    <a:lnTo>
                      <a:pt x="909" y="626"/>
                    </a:lnTo>
                    <a:lnTo>
                      <a:pt x="1030" y="465"/>
                    </a:lnTo>
                    <a:lnTo>
                      <a:pt x="1151" y="283"/>
                    </a:lnTo>
                    <a:lnTo>
                      <a:pt x="1212" y="81"/>
                    </a:lnTo>
                    <a:lnTo>
                      <a:pt x="1212" y="81"/>
                    </a:lnTo>
                    <a:lnTo>
                      <a:pt x="1212" y="40"/>
                    </a:lnTo>
                    <a:lnTo>
                      <a:pt x="1171" y="0"/>
                    </a:lnTo>
                    <a:lnTo>
                      <a:pt x="1171" y="0"/>
                    </a:lnTo>
                    <a:lnTo>
                      <a:pt x="115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6"/>
              <p:cNvSpPr/>
              <p:nvPr/>
            </p:nvSpPr>
            <p:spPr>
              <a:xfrm>
                <a:off x="2370100" y="-7993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6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extrusionOk="0">
                    <a:moveTo>
                      <a:pt x="384" y="223"/>
                    </a:moveTo>
                    <a:lnTo>
                      <a:pt x="526" y="263"/>
                    </a:lnTo>
                    <a:lnTo>
                      <a:pt x="647" y="324"/>
                    </a:lnTo>
                    <a:lnTo>
                      <a:pt x="768" y="384"/>
                    </a:lnTo>
                    <a:lnTo>
                      <a:pt x="889" y="465"/>
                    </a:lnTo>
                    <a:lnTo>
                      <a:pt x="990" y="566"/>
                    </a:lnTo>
                    <a:lnTo>
                      <a:pt x="1071" y="687"/>
                    </a:lnTo>
                    <a:lnTo>
                      <a:pt x="1152" y="788"/>
                    </a:lnTo>
                    <a:lnTo>
                      <a:pt x="1192" y="909"/>
                    </a:lnTo>
                    <a:lnTo>
                      <a:pt x="1192" y="950"/>
                    </a:lnTo>
                    <a:lnTo>
                      <a:pt x="1192" y="970"/>
                    </a:lnTo>
                    <a:lnTo>
                      <a:pt x="1152" y="990"/>
                    </a:lnTo>
                    <a:lnTo>
                      <a:pt x="1111" y="970"/>
                    </a:lnTo>
                    <a:lnTo>
                      <a:pt x="930" y="808"/>
                    </a:lnTo>
                    <a:lnTo>
                      <a:pt x="344" y="324"/>
                    </a:lnTo>
                    <a:lnTo>
                      <a:pt x="324" y="283"/>
                    </a:lnTo>
                    <a:lnTo>
                      <a:pt x="324" y="263"/>
                    </a:lnTo>
                    <a:lnTo>
                      <a:pt x="344" y="243"/>
                    </a:lnTo>
                    <a:lnTo>
                      <a:pt x="384" y="223"/>
                    </a:lnTo>
                    <a:close/>
                    <a:moveTo>
                      <a:pt x="122" y="1"/>
                    </a:move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788" y="748"/>
                    </a:moveTo>
                    <a:lnTo>
                      <a:pt x="788" y="748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203" y="41"/>
                    </a:lnTo>
                    <a:lnTo>
                      <a:pt x="324" y="102"/>
                    </a:lnTo>
                    <a:lnTo>
                      <a:pt x="445" y="162"/>
                    </a:lnTo>
                    <a:lnTo>
                      <a:pt x="566" y="243"/>
                    </a:lnTo>
                    <a:lnTo>
                      <a:pt x="667" y="344"/>
                    </a:lnTo>
                    <a:lnTo>
                      <a:pt x="748" y="465"/>
                    </a:lnTo>
                    <a:lnTo>
                      <a:pt x="829" y="566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69" y="728"/>
                    </a:lnTo>
                    <a:lnTo>
                      <a:pt x="869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788" y="748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6"/>
              <p:cNvSpPr/>
              <p:nvPr/>
            </p:nvSpPr>
            <p:spPr>
              <a:xfrm>
                <a:off x="1544013" y="-266991"/>
                <a:ext cx="127217" cy="103379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314" fill="none" extrusionOk="0">
                    <a:moveTo>
                      <a:pt x="203" y="1"/>
                    </a:moveTo>
                    <a:lnTo>
                      <a:pt x="203" y="1"/>
                    </a:lnTo>
                    <a:lnTo>
                      <a:pt x="122" y="1"/>
                    </a:lnTo>
                    <a:lnTo>
                      <a:pt x="61" y="21"/>
                    </a:lnTo>
                    <a:lnTo>
                      <a:pt x="21" y="61"/>
                    </a:lnTo>
                    <a:lnTo>
                      <a:pt x="1" y="102"/>
                    </a:lnTo>
                    <a:lnTo>
                      <a:pt x="1" y="162"/>
                    </a:lnTo>
                    <a:lnTo>
                      <a:pt x="21" y="223"/>
                    </a:lnTo>
                    <a:lnTo>
                      <a:pt x="82" y="364"/>
                    </a:lnTo>
                    <a:lnTo>
                      <a:pt x="162" y="526"/>
                    </a:lnTo>
                    <a:lnTo>
                      <a:pt x="283" y="667"/>
                    </a:lnTo>
                    <a:lnTo>
                      <a:pt x="465" y="869"/>
                    </a:lnTo>
                    <a:lnTo>
                      <a:pt x="465" y="869"/>
                    </a:lnTo>
                    <a:lnTo>
                      <a:pt x="546" y="970"/>
                    </a:lnTo>
                    <a:lnTo>
                      <a:pt x="586" y="1031"/>
                    </a:lnTo>
                    <a:lnTo>
                      <a:pt x="990" y="1172"/>
                    </a:lnTo>
                    <a:lnTo>
                      <a:pt x="990" y="1172"/>
                    </a:lnTo>
                    <a:lnTo>
                      <a:pt x="1596" y="1313"/>
                    </a:lnTo>
                    <a:lnTo>
                      <a:pt x="1596" y="1313"/>
                    </a:lnTo>
                    <a:lnTo>
                      <a:pt x="1616" y="1212"/>
                    </a:lnTo>
                    <a:lnTo>
                      <a:pt x="1616" y="1212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76" y="889"/>
                    </a:lnTo>
                    <a:lnTo>
                      <a:pt x="1515" y="788"/>
                    </a:lnTo>
                    <a:lnTo>
                      <a:pt x="1455" y="687"/>
                    </a:lnTo>
                    <a:lnTo>
                      <a:pt x="1374" y="586"/>
                    </a:lnTo>
                    <a:lnTo>
                      <a:pt x="1192" y="425"/>
                    </a:lnTo>
                    <a:lnTo>
                      <a:pt x="990" y="283"/>
                    </a:lnTo>
                    <a:lnTo>
                      <a:pt x="768" y="162"/>
                    </a:lnTo>
                    <a:lnTo>
                      <a:pt x="566" y="61"/>
                    </a:lnTo>
                    <a:lnTo>
                      <a:pt x="364" y="21"/>
                    </a:lnTo>
                    <a:lnTo>
                      <a:pt x="364" y="21"/>
                    </a:lnTo>
                    <a:lnTo>
                      <a:pt x="20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extrusionOk="0">
                    <a:moveTo>
                      <a:pt x="6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6"/>
              <p:cNvSpPr/>
              <p:nvPr/>
            </p:nvSpPr>
            <p:spPr>
              <a:xfrm>
                <a:off x="1631421" y="-190676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6"/>
              <p:cNvSpPr/>
              <p:nvPr/>
            </p:nvSpPr>
            <p:spPr>
              <a:xfrm>
                <a:off x="1569425" y="-249525"/>
                <a:ext cx="68447" cy="60501"/>
              </a:xfrm>
              <a:custGeom>
                <a:avLst/>
                <a:gdLst/>
                <a:ahLst/>
                <a:cxnLst/>
                <a:rect l="l" t="t" r="r" b="b"/>
                <a:pathLst>
                  <a:path w="870" h="769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607" y="586"/>
                    </a:lnTo>
                    <a:lnTo>
                      <a:pt x="607" y="586"/>
                    </a:lnTo>
                    <a:lnTo>
                      <a:pt x="788" y="748"/>
                    </a:lnTo>
                    <a:lnTo>
                      <a:pt x="788" y="748"/>
                    </a:lnTo>
                    <a:lnTo>
                      <a:pt x="829" y="768"/>
                    </a:lnTo>
                    <a:lnTo>
                      <a:pt x="829" y="768"/>
                    </a:lnTo>
                    <a:lnTo>
                      <a:pt x="869" y="748"/>
                    </a:lnTo>
                    <a:lnTo>
                      <a:pt x="869" y="728"/>
                    </a:lnTo>
                    <a:lnTo>
                      <a:pt x="869" y="687"/>
                    </a:lnTo>
                    <a:lnTo>
                      <a:pt x="869" y="687"/>
                    </a:lnTo>
                    <a:lnTo>
                      <a:pt x="829" y="566"/>
                    </a:lnTo>
                    <a:lnTo>
                      <a:pt x="748" y="465"/>
                    </a:lnTo>
                    <a:lnTo>
                      <a:pt x="667" y="344"/>
                    </a:lnTo>
                    <a:lnTo>
                      <a:pt x="566" y="243"/>
                    </a:lnTo>
                    <a:lnTo>
                      <a:pt x="445" y="162"/>
                    </a:lnTo>
                    <a:lnTo>
                      <a:pt x="324" y="102"/>
                    </a:lnTo>
                    <a:lnTo>
                      <a:pt x="203" y="4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6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extrusionOk="0">
                    <a:moveTo>
                      <a:pt x="323" y="303"/>
                    </a:moveTo>
                    <a:lnTo>
                      <a:pt x="465" y="384"/>
                    </a:lnTo>
                    <a:lnTo>
                      <a:pt x="626" y="505"/>
                    </a:lnTo>
                    <a:lnTo>
                      <a:pt x="788" y="646"/>
                    </a:lnTo>
                    <a:lnTo>
                      <a:pt x="909" y="767"/>
                    </a:lnTo>
                    <a:lnTo>
                      <a:pt x="1010" y="909"/>
                    </a:lnTo>
                    <a:lnTo>
                      <a:pt x="1131" y="1090"/>
                    </a:lnTo>
                    <a:lnTo>
                      <a:pt x="1212" y="1252"/>
                    </a:lnTo>
                    <a:lnTo>
                      <a:pt x="1232" y="1353"/>
                    </a:lnTo>
                    <a:lnTo>
                      <a:pt x="1252" y="1434"/>
                    </a:lnTo>
                    <a:lnTo>
                      <a:pt x="1252" y="1474"/>
                    </a:lnTo>
                    <a:lnTo>
                      <a:pt x="1232" y="1494"/>
                    </a:lnTo>
                    <a:lnTo>
                      <a:pt x="1192" y="1514"/>
                    </a:lnTo>
                    <a:lnTo>
                      <a:pt x="1151" y="1494"/>
                    </a:lnTo>
                    <a:lnTo>
                      <a:pt x="1131" y="1474"/>
                    </a:lnTo>
                    <a:lnTo>
                      <a:pt x="1010" y="1272"/>
                    </a:lnTo>
                    <a:lnTo>
                      <a:pt x="828" y="1050"/>
                    </a:lnTo>
                    <a:lnTo>
                      <a:pt x="485" y="666"/>
                    </a:lnTo>
                    <a:lnTo>
                      <a:pt x="323" y="464"/>
                    </a:lnTo>
                    <a:lnTo>
                      <a:pt x="283" y="404"/>
                    </a:lnTo>
                    <a:lnTo>
                      <a:pt x="263" y="363"/>
                    </a:lnTo>
                    <a:lnTo>
                      <a:pt x="243" y="343"/>
                    </a:lnTo>
                    <a:lnTo>
                      <a:pt x="263" y="323"/>
                    </a:lnTo>
                    <a:lnTo>
                      <a:pt x="283" y="303"/>
                    </a:lnTo>
                    <a:close/>
                    <a:moveTo>
                      <a:pt x="182" y="0"/>
                    </a:move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950" y="1212"/>
                    </a:moveTo>
                    <a:lnTo>
                      <a:pt x="950" y="1212"/>
                    </a:lnTo>
                    <a:lnTo>
                      <a:pt x="909" y="119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768" y="970"/>
                    </a:lnTo>
                    <a:lnTo>
                      <a:pt x="586" y="748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81" y="162"/>
                    </a:lnTo>
                    <a:lnTo>
                      <a:pt x="41" y="102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41"/>
                    </a:lnTo>
                    <a:lnTo>
                      <a:pt x="21" y="21"/>
                    </a:lnTo>
                    <a:lnTo>
                      <a:pt x="4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23" y="82"/>
                    </a:lnTo>
                    <a:lnTo>
                      <a:pt x="384" y="203"/>
                    </a:lnTo>
                    <a:lnTo>
                      <a:pt x="546" y="344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768" y="607"/>
                    </a:lnTo>
                    <a:lnTo>
                      <a:pt x="889" y="788"/>
                    </a:lnTo>
                    <a:lnTo>
                      <a:pt x="970" y="950"/>
                    </a:lnTo>
                    <a:lnTo>
                      <a:pt x="990" y="1051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1010" y="1172"/>
                    </a:lnTo>
                    <a:lnTo>
                      <a:pt x="990" y="1192"/>
                    </a:lnTo>
                    <a:lnTo>
                      <a:pt x="950" y="121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6"/>
              <p:cNvSpPr/>
              <p:nvPr/>
            </p:nvSpPr>
            <p:spPr>
              <a:xfrm>
                <a:off x="1698137" y="-273285"/>
                <a:ext cx="131938" cy="139805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777" fill="none" extrusionOk="0">
                    <a:moveTo>
                      <a:pt x="243" y="0"/>
                    </a:moveTo>
                    <a:lnTo>
                      <a:pt x="243" y="0"/>
                    </a:lnTo>
                    <a:lnTo>
                      <a:pt x="182" y="0"/>
                    </a:lnTo>
                    <a:lnTo>
                      <a:pt x="122" y="20"/>
                    </a:lnTo>
                    <a:lnTo>
                      <a:pt x="122" y="20"/>
                    </a:lnTo>
                    <a:lnTo>
                      <a:pt x="61" y="61"/>
                    </a:lnTo>
                    <a:lnTo>
                      <a:pt x="21" y="101"/>
                    </a:lnTo>
                    <a:lnTo>
                      <a:pt x="0" y="16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323"/>
                    </a:lnTo>
                    <a:lnTo>
                      <a:pt x="41" y="404"/>
                    </a:lnTo>
                    <a:lnTo>
                      <a:pt x="122" y="586"/>
                    </a:lnTo>
                    <a:lnTo>
                      <a:pt x="202" y="747"/>
                    </a:lnTo>
                    <a:lnTo>
                      <a:pt x="283" y="848"/>
                    </a:lnTo>
                    <a:lnTo>
                      <a:pt x="283" y="848"/>
                    </a:lnTo>
                    <a:lnTo>
                      <a:pt x="586" y="1252"/>
                    </a:lnTo>
                    <a:lnTo>
                      <a:pt x="747" y="1494"/>
                    </a:lnTo>
                    <a:lnTo>
                      <a:pt x="848" y="1656"/>
                    </a:lnTo>
                    <a:lnTo>
                      <a:pt x="848" y="1656"/>
                    </a:lnTo>
                    <a:lnTo>
                      <a:pt x="1636" y="1777"/>
                    </a:lnTo>
                    <a:lnTo>
                      <a:pt x="1636" y="1777"/>
                    </a:lnTo>
                    <a:lnTo>
                      <a:pt x="1676" y="1676"/>
                    </a:lnTo>
                    <a:lnTo>
                      <a:pt x="1676" y="1575"/>
                    </a:lnTo>
                    <a:lnTo>
                      <a:pt x="1676" y="1575"/>
                    </a:lnTo>
                    <a:lnTo>
                      <a:pt x="1656" y="1373"/>
                    </a:lnTo>
                    <a:lnTo>
                      <a:pt x="1596" y="1191"/>
                    </a:lnTo>
                    <a:lnTo>
                      <a:pt x="1495" y="989"/>
                    </a:lnTo>
                    <a:lnTo>
                      <a:pt x="1353" y="808"/>
                    </a:lnTo>
                    <a:lnTo>
                      <a:pt x="1212" y="626"/>
                    </a:lnTo>
                    <a:lnTo>
                      <a:pt x="1050" y="444"/>
                    </a:lnTo>
                    <a:lnTo>
                      <a:pt x="869" y="303"/>
                    </a:lnTo>
                    <a:lnTo>
                      <a:pt x="687" y="162"/>
                    </a:lnTo>
                    <a:lnTo>
                      <a:pt x="687" y="162"/>
                    </a:lnTo>
                    <a:lnTo>
                      <a:pt x="606" y="101"/>
                    </a:lnTo>
                    <a:lnTo>
                      <a:pt x="485" y="40"/>
                    </a:lnTo>
                    <a:lnTo>
                      <a:pt x="364" y="20"/>
                    </a:lnTo>
                    <a:lnTo>
                      <a:pt x="24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extrusionOk="0">
                    <a:moveTo>
                      <a:pt x="41" y="1"/>
                    </a:move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6"/>
              <p:cNvSpPr/>
              <p:nvPr/>
            </p:nvSpPr>
            <p:spPr>
              <a:xfrm>
                <a:off x="1717177" y="-249525"/>
                <a:ext cx="79540" cy="9543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213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41" y="1"/>
                    </a:lnTo>
                    <a:lnTo>
                      <a:pt x="21" y="21"/>
                    </a:lnTo>
                    <a:lnTo>
                      <a:pt x="1" y="41"/>
                    </a:lnTo>
                    <a:lnTo>
                      <a:pt x="21" y="61"/>
                    </a:lnTo>
                    <a:lnTo>
                      <a:pt x="41" y="102"/>
                    </a:lnTo>
                    <a:lnTo>
                      <a:pt x="81" y="162"/>
                    </a:lnTo>
                    <a:lnTo>
                      <a:pt x="81" y="162"/>
                    </a:lnTo>
                    <a:lnTo>
                      <a:pt x="243" y="364"/>
                    </a:lnTo>
                    <a:lnTo>
                      <a:pt x="243" y="364"/>
                    </a:lnTo>
                    <a:lnTo>
                      <a:pt x="586" y="748"/>
                    </a:lnTo>
                    <a:lnTo>
                      <a:pt x="768" y="970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889" y="1172"/>
                    </a:lnTo>
                    <a:lnTo>
                      <a:pt x="909" y="1192"/>
                    </a:lnTo>
                    <a:lnTo>
                      <a:pt x="950" y="1212"/>
                    </a:lnTo>
                    <a:lnTo>
                      <a:pt x="950" y="1212"/>
                    </a:lnTo>
                    <a:lnTo>
                      <a:pt x="990" y="1192"/>
                    </a:lnTo>
                    <a:lnTo>
                      <a:pt x="1010" y="1172"/>
                    </a:lnTo>
                    <a:lnTo>
                      <a:pt x="1010" y="1132"/>
                    </a:lnTo>
                    <a:lnTo>
                      <a:pt x="1010" y="1132"/>
                    </a:lnTo>
                    <a:lnTo>
                      <a:pt x="990" y="1051"/>
                    </a:lnTo>
                    <a:lnTo>
                      <a:pt x="970" y="950"/>
                    </a:lnTo>
                    <a:lnTo>
                      <a:pt x="889" y="788"/>
                    </a:lnTo>
                    <a:lnTo>
                      <a:pt x="768" y="607"/>
                    </a:lnTo>
                    <a:lnTo>
                      <a:pt x="667" y="465"/>
                    </a:lnTo>
                    <a:lnTo>
                      <a:pt x="667" y="465"/>
                    </a:lnTo>
                    <a:lnTo>
                      <a:pt x="546" y="344"/>
                    </a:lnTo>
                    <a:lnTo>
                      <a:pt x="384" y="203"/>
                    </a:lnTo>
                    <a:lnTo>
                      <a:pt x="223" y="82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6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extrusionOk="0">
                    <a:moveTo>
                      <a:pt x="364" y="303"/>
                    </a:moveTo>
                    <a:lnTo>
                      <a:pt x="526" y="384"/>
                    </a:lnTo>
                    <a:lnTo>
                      <a:pt x="687" y="465"/>
                    </a:lnTo>
                    <a:lnTo>
                      <a:pt x="849" y="586"/>
                    </a:lnTo>
                    <a:lnTo>
                      <a:pt x="1010" y="727"/>
                    </a:lnTo>
                    <a:lnTo>
                      <a:pt x="1131" y="889"/>
                    </a:lnTo>
                    <a:lnTo>
                      <a:pt x="1232" y="1071"/>
                    </a:lnTo>
                    <a:lnTo>
                      <a:pt x="1313" y="1273"/>
                    </a:lnTo>
                    <a:lnTo>
                      <a:pt x="1333" y="1475"/>
                    </a:lnTo>
                    <a:lnTo>
                      <a:pt x="1333" y="1495"/>
                    </a:lnTo>
                    <a:lnTo>
                      <a:pt x="1333" y="1515"/>
                    </a:lnTo>
                    <a:lnTo>
                      <a:pt x="1273" y="1535"/>
                    </a:lnTo>
                    <a:lnTo>
                      <a:pt x="1253" y="1535"/>
                    </a:lnTo>
                    <a:lnTo>
                      <a:pt x="1232" y="1495"/>
                    </a:lnTo>
                    <a:lnTo>
                      <a:pt x="1152" y="1353"/>
                    </a:lnTo>
                    <a:lnTo>
                      <a:pt x="1051" y="1172"/>
                    </a:lnTo>
                    <a:lnTo>
                      <a:pt x="889" y="970"/>
                    </a:lnTo>
                    <a:lnTo>
                      <a:pt x="748" y="808"/>
                    </a:lnTo>
                    <a:lnTo>
                      <a:pt x="586" y="647"/>
                    </a:lnTo>
                    <a:lnTo>
                      <a:pt x="303" y="404"/>
                    </a:lnTo>
                    <a:lnTo>
                      <a:pt x="283" y="384"/>
                    </a:lnTo>
                    <a:lnTo>
                      <a:pt x="283" y="344"/>
                    </a:lnTo>
                    <a:lnTo>
                      <a:pt x="303" y="324"/>
                    </a:lnTo>
                    <a:lnTo>
                      <a:pt x="344" y="303"/>
                    </a:lnTo>
                    <a:close/>
                    <a:moveTo>
                      <a:pt x="263" y="1"/>
                    </a:move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949" y="1192"/>
                    </a:moveTo>
                    <a:lnTo>
                      <a:pt x="949" y="1192"/>
                    </a:lnTo>
                    <a:lnTo>
                      <a:pt x="869" y="1050"/>
                    </a:lnTo>
                    <a:lnTo>
                      <a:pt x="768" y="869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465" y="505"/>
                    </a:lnTo>
                    <a:lnTo>
                      <a:pt x="30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3" y="81"/>
                    </a:lnTo>
                    <a:lnTo>
                      <a:pt x="404" y="162"/>
                    </a:lnTo>
                    <a:lnTo>
                      <a:pt x="566" y="283"/>
                    </a:lnTo>
                    <a:lnTo>
                      <a:pt x="727" y="424"/>
                    </a:lnTo>
                    <a:lnTo>
                      <a:pt x="848" y="586"/>
                    </a:lnTo>
                    <a:lnTo>
                      <a:pt x="949" y="768"/>
                    </a:lnTo>
                    <a:lnTo>
                      <a:pt x="1030" y="970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50" y="1192"/>
                    </a:lnTo>
                    <a:lnTo>
                      <a:pt x="1050" y="121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970" y="123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6"/>
              <p:cNvSpPr/>
              <p:nvPr/>
            </p:nvSpPr>
            <p:spPr>
              <a:xfrm>
                <a:off x="1841090" y="-260618"/>
                <a:ext cx="139884" cy="144683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1839" fill="none" extrusionOk="0">
                    <a:moveTo>
                      <a:pt x="263" y="1"/>
                    </a:moveTo>
                    <a:lnTo>
                      <a:pt x="263" y="1"/>
                    </a:lnTo>
                    <a:lnTo>
                      <a:pt x="162" y="21"/>
                    </a:lnTo>
                    <a:lnTo>
                      <a:pt x="81" y="61"/>
                    </a:lnTo>
                    <a:lnTo>
                      <a:pt x="41" y="102"/>
                    </a:lnTo>
                    <a:lnTo>
                      <a:pt x="21" y="16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21" y="445"/>
                    </a:lnTo>
                    <a:lnTo>
                      <a:pt x="61" y="606"/>
                    </a:lnTo>
                    <a:lnTo>
                      <a:pt x="102" y="748"/>
                    </a:lnTo>
                    <a:lnTo>
                      <a:pt x="182" y="889"/>
                    </a:lnTo>
                    <a:lnTo>
                      <a:pt x="182" y="889"/>
                    </a:lnTo>
                    <a:lnTo>
                      <a:pt x="283" y="1030"/>
                    </a:lnTo>
                    <a:lnTo>
                      <a:pt x="384" y="1152"/>
                    </a:lnTo>
                    <a:lnTo>
                      <a:pt x="586" y="1394"/>
                    </a:lnTo>
                    <a:lnTo>
                      <a:pt x="808" y="1576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1051" y="1777"/>
                    </a:lnTo>
                    <a:lnTo>
                      <a:pt x="1051" y="1777"/>
                    </a:lnTo>
                    <a:lnTo>
                      <a:pt x="1757" y="1838"/>
                    </a:lnTo>
                    <a:lnTo>
                      <a:pt x="1757" y="1838"/>
                    </a:lnTo>
                    <a:lnTo>
                      <a:pt x="1777" y="1717"/>
                    </a:lnTo>
                    <a:lnTo>
                      <a:pt x="1777" y="1596"/>
                    </a:lnTo>
                    <a:lnTo>
                      <a:pt x="1777" y="1596"/>
                    </a:lnTo>
                    <a:lnTo>
                      <a:pt x="1777" y="1434"/>
                    </a:lnTo>
                    <a:lnTo>
                      <a:pt x="1737" y="1252"/>
                    </a:lnTo>
                    <a:lnTo>
                      <a:pt x="1677" y="1091"/>
                    </a:lnTo>
                    <a:lnTo>
                      <a:pt x="1576" y="950"/>
                    </a:lnTo>
                    <a:lnTo>
                      <a:pt x="1576" y="950"/>
                    </a:lnTo>
                    <a:lnTo>
                      <a:pt x="1454" y="748"/>
                    </a:lnTo>
                    <a:lnTo>
                      <a:pt x="1293" y="566"/>
                    </a:lnTo>
                    <a:lnTo>
                      <a:pt x="1111" y="404"/>
                    </a:lnTo>
                    <a:lnTo>
                      <a:pt x="929" y="263"/>
                    </a:lnTo>
                    <a:lnTo>
                      <a:pt x="748" y="162"/>
                    </a:lnTo>
                    <a:lnTo>
                      <a:pt x="586" y="81"/>
                    </a:lnTo>
                    <a:lnTo>
                      <a:pt x="425" y="21"/>
                    </a:lnTo>
                    <a:lnTo>
                      <a:pt x="263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6"/>
              <p:cNvSpPr/>
              <p:nvPr/>
            </p:nvSpPr>
            <p:spPr>
              <a:xfrm>
                <a:off x="1863355" y="-236780"/>
                <a:ext cx="82687" cy="9700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23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303" y="344"/>
                    </a:lnTo>
                    <a:lnTo>
                      <a:pt x="465" y="505"/>
                    </a:lnTo>
                    <a:lnTo>
                      <a:pt x="606" y="667"/>
                    </a:lnTo>
                    <a:lnTo>
                      <a:pt x="606" y="667"/>
                    </a:lnTo>
                    <a:lnTo>
                      <a:pt x="768" y="869"/>
                    </a:lnTo>
                    <a:lnTo>
                      <a:pt x="869" y="1050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49" y="1192"/>
                    </a:lnTo>
                    <a:lnTo>
                      <a:pt x="970" y="1232"/>
                    </a:lnTo>
                    <a:lnTo>
                      <a:pt x="990" y="1232"/>
                    </a:lnTo>
                    <a:lnTo>
                      <a:pt x="990" y="1232"/>
                    </a:lnTo>
                    <a:lnTo>
                      <a:pt x="1050" y="1212"/>
                    </a:lnTo>
                    <a:lnTo>
                      <a:pt x="1050" y="1192"/>
                    </a:lnTo>
                    <a:lnTo>
                      <a:pt x="1050" y="1172"/>
                    </a:lnTo>
                    <a:lnTo>
                      <a:pt x="1050" y="1172"/>
                    </a:lnTo>
                    <a:lnTo>
                      <a:pt x="1030" y="970"/>
                    </a:lnTo>
                    <a:lnTo>
                      <a:pt x="949" y="768"/>
                    </a:lnTo>
                    <a:lnTo>
                      <a:pt x="848" y="586"/>
                    </a:lnTo>
                    <a:lnTo>
                      <a:pt x="727" y="424"/>
                    </a:lnTo>
                    <a:lnTo>
                      <a:pt x="566" y="283"/>
                    </a:lnTo>
                    <a:lnTo>
                      <a:pt x="404" y="162"/>
                    </a:lnTo>
                    <a:lnTo>
                      <a:pt x="243" y="8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6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extrusionOk="0">
                    <a:moveTo>
                      <a:pt x="324" y="222"/>
                    </a:moveTo>
                    <a:lnTo>
                      <a:pt x="485" y="323"/>
                    </a:lnTo>
                    <a:lnTo>
                      <a:pt x="667" y="424"/>
                    </a:lnTo>
                    <a:lnTo>
                      <a:pt x="829" y="566"/>
                    </a:lnTo>
                    <a:lnTo>
                      <a:pt x="990" y="707"/>
                    </a:lnTo>
                    <a:lnTo>
                      <a:pt x="1132" y="889"/>
                    </a:lnTo>
                    <a:lnTo>
                      <a:pt x="1232" y="1050"/>
                    </a:lnTo>
                    <a:lnTo>
                      <a:pt x="1313" y="1232"/>
                    </a:lnTo>
                    <a:lnTo>
                      <a:pt x="1354" y="1414"/>
                    </a:lnTo>
                    <a:lnTo>
                      <a:pt x="1354" y="1454"/>
                    </a:lnTo>
                    <a:lnTo>
                      <a:pt x="1333" y="1474"/>
                    </a:lnTo>
                    <a:lnTo>
                      <a:pt x="1293" y="1495"/>
                    </a:lnTo>
                    <a:lnTo>
                      <a:pt x="1273" y="1474"/>
                    </a:lnTo>
                    <a:lnTo>
                      <a:pt x="1253" y="1454"/>
                    </a:lnTo>
                    <a:lnTo>
                      <a:pt x="1192" y="1373"/>
                    </a:lnTo>
                    <a:lnTo>
                      <a:pt x="1031" y="1151"/>
                    </a:lnTo>
                    <a:lnTo>
                      <a:pt x="768" y="828"/>
                    </a:lnTo>
                    <a:lnTo>
                      <a:pt x="506" y="566"/>
                    </a:lnTo>
                    <a:lnTo>
                      <a:pt x="263" y="323"/>
                    </a:lnTo>
                    <a:lnTo>
                      <a:pt x="243" y="303"/>
                    </a:lnTo>
                    <a:lnTo>
                      <a:pt x="243" y="263"/>
                    </a:lnTo>
                    <a:lnTo>
                      <a:pt x="263" y="243"/>
                    </a:lnTo>
                    <a:lnTo>
                      <a:pt x="304" y="222"/>
                    </a:lnTo>
                    <a:close/>
                    <a:moveTo>
                      <a:pt x="263" y="0"/>
                    </a:moveTo>
                    <a:lnTo>
                      <a:pt x="183" y="2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1010" y="1232"/>
                    </a:moveTo>
                    <a:lnTo>
                      <a:pt x="1010" y="1232"/>
                    </a:lnTo>
                    <a:lnTo>
                      <a:pt x="949" y="1151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525" y="606"/>
                    </a:lnTo>
                    <a:lnTo>
                      <a:pt x="263" y="344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8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242" y="101"/>
                    </a:lnTo>
                    <a:lnTo>
                      <a:pt x="424" y="202"/>
                    </a:lnTo>
                    <a:lnTo>
                      <a:pt x="586" y="344"/>
                    </a:lnTo>
                    <a:lnTo>
                      <a:pt x="747" y="485"/>
                    </a:lnTo>
                    <a:lnTo>
                      <a:pt x="889" y="667"/>
                    </a:lnTo>
                    <a:lnTo>
                      <a:pt x="989" y="828"/>
                    </a:lnTo>
                    <a:lnTo>
                      <a:pt x="1070" y="1010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111" y="1232"/>
                    </a:lnTo>
                    <a:lnTo>
                      <a:pt x="109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30" y="125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6"/>
              <p:cNvSpPr/>
              <p:nvPr/>
            </p:nvSpPr>
            <p:spPr>
              <a:xfrm>
                <a:off x="1999934" y="-254245"/>
                <a:ext cx="136737" cy="14460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83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183" y="21"/>
                    </a:lnTo>
                    <a:lnTo>
                      <a:pt x="102" y="41"/>
                    </a:lnTo>
                    <a:lnTo>
                      <a:pt x="102" y="41"/>
                    </a:lnTo>
                    <a:lnTo>
                      <a:pt x="61" y="81"/>
                    </a:lnTo>
                    <a:lnTo>
                      <a:pt x="41" y="142"/>
                    </a:lnTo>
                    <a:lnTo>
                      <a:pt x="21" y="20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41" y="404"/>
                    </a:lnTo>
                    <a:lnTo>
                      <a:pt x="102" y="566"/>
                    </a:lnTo>
                    <a:lnTo>
                      <a:pt x="203" y="768"/>
                    </a:lnTo>
                    <a:lnTo>
                      <a:pt x="324" y="970"/>
                    </a:lnTo>
                    <a:lnTo>
                      <a:pt x="465" y="1192"/>
                    </a:lnTo>
                    <a:lnTo>
                      <a:pt x="627" y="1394"/>
                    </a:lnTo>
                    <a:lnTo>
                      <a:pt x="808" y="1616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1010" y="1797"/>
                    </a:lnTo>
                    <a:lnTo>
                      <a:pt x="970" y="1838"/>
                    </a:lnTo>
                    <a:lnTo>
                      <a:pt x="970" y="1838"/>
                    </a:lnTo>
                    <a:lnTo>
                      <a:pt x="1576" y="1838"/>
                    </a:lnTo>
                    <a:lnTo>
                      <a:pt x="1576" y="1838"/>
                    </a:lnTo>
                    <a:lnTo>
                      <a:pt x="1717" y="1838"/>
                    </a:lnTo>
                    <a:lnTo>
                      <a:pt x="1717" y="1838"/>
                    </a:lnTo>
                    <a:lnTo>
                      <a:pt x="1737" y="1636"/>
                    </a:lnTo>
                    <a:lnTo>
                      <a:pt x="1737" y="1636"/>
                    </a:lnTo>
                    <a:lnTo>
                      <a:pt x="1717" y="1515"/>
                    </a:lnTo>
                    <a:lnTo>
                      <a:pt x="1697" y="1373"/>
                    </a:lnTo>
                    <a:lnTo>
                      <a:pt x="1677" y="1252"/>
                    </a:lnTo>
                    <a:lnTo>
                      <a:pt x="1616" y="1131"/>
                    </a:lnTo>
                    <a:lnTo>
                      <a:pt x="1556" y="990"/>
                    </a:lnTo>
                    <a:lnTo>
                      <a:pt x="1475" y="869"/>
                    </a:lnTo>
                    <a:lnTo>
                      <a:pt x="1394" y="747"/>
                    </a:lnTo>
                    <a:lnTo>
                      <a:pt x="1273" y="606"/>
                    </a:lnTo>
                    <a:lnTo>
                      <a:pt x="1273" y="606"/>
                    </a:lnTo>
                    <a:lnTo>
                      <a:pt x="1071" y="424"/>
                    </a:lnTo>
                    <a:lnTo>
                      <a:pt x="808" y="222"/>
                    </a:lnTo>
                    <a:lnTo>
                      <a:pt x="667" y="142"/>
                    </a:lnTo>
                    <a:lnTo>
                      <a:pt x="526" y="61"/>
                    </a:lnTo>
                    <a:lnTo>
                      <a:pt x="384" y="21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extrusionOk="0">
                    <a:moveTo>
                      <a:pt x="61" y="0"/>
                    </a:move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6"/>
              <p:cNvSpPr/>
              <p:nvPr/>
            </p:nvSpPr>
            <p:spPr>
              <a:xfrm>
                <a:off x="2098435" y="-139852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6"/>
              <p:cNvSpPr/>
              <p:nvPr/>
            </p:nvSpPr>
            <p:spPr>
              <a:xfrm>
                <a:off x="2019052" y="-236780"/>
                <a:ext cx="87408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73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263" y="344"/>
                    </a:lnTo>
                    <a:lnTo>
                      <a:pt x="525" y="606"/>
                    </a:lnTo>
                    <a:lnTo>
                      <a:pt x="788" y="929"/>
                    </a:lnTo>
                    <a:lnTo>
                      <a:pt x="788" y="929"/>
                    </a:lnTo>
                    <a:lnTo>
                      <a:pt x="949" y="1151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10" y="1232"/>
                    </a:lnTo>
                    <a:lnTo>
                      <a:pt x="1030" y="1252"/>
                    </a:lnTo>
                    <a:lnTo>
                      <a:pt x="1050" y="1273"/>
                    </a:lnTo>
                    <a:lnTo>
                      <a:pt x="1050" y="1273"/>
                    </a:lnTo>
                    <a:lnTo>
                      <a:pt x="1090" y="1252"/>
                    </a:lnTo>
                    <a:lnTo>
                      <a:pt x="1111" y="1232"/>
                    </a:lnTo>
                    <a:lnTo>
                      <a:pt x="1111" y="1192"/>
                    </a:lnTo>
                    <a:lnTo>
                      <a:pt x="1111" y="1192"/>
                    </a:lnTo>
                    <a:lnTo>
                      <a:pt x="1070" y="1010"/>
                    </a:lnTo>
                    <a:lnTo>
                      <a:pt x="989" y="828"/>
                    </a:lnTo>
                    <a:lnTo>
                      <a:pt x="889" y="667"/>
                    </a:lnTo>
                    <a:lnTo>
                      <a:pt x="747" y="485"/>
                    </a:lnTo>
                    <a:lnTo>
                      <a:pt x="586" y="344"/>
                    </a:lnTo>
                    <a:lnTo>
                      <a:pt x="424" y="202"/>
                    </a:lnTo>
                    <a:lnTo>
                      <a:pt x="242" y="101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6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extrusionOk="0">
                    <a:moveTo>
                      <a:pt x="566" y="384"/>
                    </a:moveTo>
                    <a:lnTo>
                      <a:pt x="728" y="485"/>
                    </a:lnTo>
                    <a:lnTo>
                      <a:pt x="889" y="606"/>
                    </a:lnTo>
                    <a:lnTo>
                      <a:pt x="1051" y="747"/>
                    </a:lnTo>
                    <a:lnTo>
                      <a:pt x="1212" y="909"/>
                    </a:lnTo>
                    <a:lnTo>
                      <a:pt x="1333" y="1070"/>
                    </a:lnTo>
                    <a:lnTo>
                      <a:pt x="1454" y="1252"/>
                    </a:lnTo>
                    <a:lnTo>
                      <a:pt x="1555" y="1434"/>
                    </a:lnTo>
                    <a:lnTo>
                      <a:pt x="1616" y="1616"/>
                    </a:lnTo>
                    <a:lnTo>
                      <a:pt x="1616" y="1636"/>
                    </a:lnTo>
                    <a:lnTo>
                      <a:pt x="1596" y="1656"/>
                    </a:lnTo>
                    <a:lnTo>
                      <a:pt x="1555" y="1676"/>
                    </a:lnTo>
                    <a:lnTo>
                      <a:pt x="1515" y="1676"/>
                    </a:lnTo>
                    <a:lnTo>
                      <a:pt x="1495" y="1656"/>
                    </a:lnTo>
                    <a:lnTo>
                      <a:pt x="1434" y="1535"/>
                    </a:lnTo>
                    <a:lnTo>
                      <a:pt x="1152" y="1192"/>
                    </a:lnTo>
                    <a:lnTo>
                      <a:pt x="768" y="747"/>
                    </a:lnTo>
                    <a:lnTo>
                      <a:pt x="485" y="465"/>
                    </a:lnTo>
                    <a:lnTo>
                      <a:pt x="485" y="444"/>
                    </a:lnTo>
                    <a:lnTo>
                      <a:pt x="485" y="404"/>
                    </a:lnTo>
                    <a:lnTo>
                      <a:pt x="505" y="384"/>
                    </a:lnTo>
                    <a:close/>
                    <a:moveTo>
                      <a:pt x="263" y="0"/>
                    </a:move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6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fill="none" extrusionOk="0">
                    <a:moveTo>
                      <a:pt x="1010" y="1273"/>
                    </a:moveTo>
                    <a:lnTo>
                      <a:pt x="1010" y="1273"/>
                    </a:lnTo>
                    <a:lnTo>
                      <a:pt x="949" y="1152"/>
                    </a:lnTo>
                    <a:lnTo>
                      <a:pt x="667" y="809"/>
                    </a:lnTo>
                    <a:lnTo>
                      <a:pt x="667" y="809"/>
                    </a:lnTo>
                    <a:lnTo>
                      <a:pt x="283" y="364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0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43" y="102"/>
                    </a:lnTo>
                    <a:lnTo>
                      <a:pt x="404" y="223"/>
                    </a:lnTo>
                    <a:lnTo>
                      <a:pt x="566" y="364"/>
                    </a:lnTo>
                    <a:lnTo>
                      <a:pt x="727" y="526"/>
                    </a:lnTo>
                    <a:lnTo>
                      <a:pt x="848" y="687"/>
                    </a:lnTo>
                    <a:lnTo>
                      <a:pt x="969" y="869"/>
                    </a:lnTo>
                    <a:lnTo>
                      <a:pt x="1070" y="1051"/>
                    </a:lnTo>
                    <a:lnTo>
                      <a:pt x="1131" y="1233"/>
                    </a:lnTo>
                    <a:lnTo>
                      <a:pt x="1131" y="1233"/>
                    </a:lnTo>
                    <a:lnTo>
                      <a:pt x="1131" y="1253"/>
                    </a:lnTo>
                    <a:lnTo>
                      <a:pt x="1111" y="1273"/>
                    </a:lnTo>
                    <a:lnTo>
                      <a:pt x="1070" y="1293"/>
                    </a:lnTo>
                    <a:lnTo>
                      <a:pt x="1070" y="1293"/>
                    </a:lnTo>
                    <a:lnTo>
                      <a:pt x="1030" y="1293"/>
                    </a:lnTo>
                    <a:lnTo>
                      <a:pt x="1010" y="1273"/>
                    </a:lnTo>
                    <a:lnTo>
                      <a:pt x="1010" y="1273"/>
                    </a:lnTo>
                    <a:lnTo>
                      <a:pt x="1010" y="1273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6"/>
              <p:cNvSpPr/>
              <p:nvPr/>
            </p:nvSpPr>
            <p:spPr>
              <a:xfrm>
                <a:off x="2139740" y="-279657"/>
                <a:ext cx="154203" cy="166870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2121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142" y="41"/>
                    </a:lnTo>
                    <a:lnTo>
                      <a:pt x="61" y="101"/>
                    </a:lnTo>
                    <a:lnTo>
                      <a:pt x="21" y="182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1" y="384"/>
                    </a:lnTo>
                    <a:lnTo>
                      <a:pt x="61" y="505"/>
                    </a:lnTo>
                    <a:lnTo>
                      <a:pt x="102" y="626"/>
                    </a:lnTo>
                    <a:lnTo>
                      <a:pt x="182" y="768"/>
                    </a:lnTo>
                    <a:lnTo>
                      <a:pt x="364" y="1050"/>
                    </a:lnTo>
                    <a:lnTo>
                      <a:pt x="566" y="1353"/>
                    </a:lnTo>
                    <a:lnTo>
                      <a:pt x="970" y="1838"/>
                    </a:lnTo>
                    <a:lnTo>
                      <a:pt x="1091" y="1999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131" y="2080"/>
                    </a:lnTo>
                    <a:lnTo>
                      <a:pt x="1091" y="2120"/>
                    </a:lnTo>
                    <a:lnTo>
                      <a:pt x="1091" y="2120"/>
                    </a:lnTo>
                    <a:lnTo>
                      <a:pt x="1959" y="2060"/>
                    </a:lnTo>
                    <a:lnTo>
                      <a:pt x="1959" y="2060"/>
                    </a:lnTo>
                    <a:lnTo>
                      <a:pt x="1959" y="1939"/>
                    </a:lnTo>
                    <a:lnTo>
                      <a:pt x="1959" y="1939"/>
                    </a:lnTo>
                    <a:lnTo>
                      <a:pt x="1959" y="1797"/>
                    </a:lnTo>
                    <a:lnTo>
                      <a:pt x="1939" y="1656"/>
                    </a:lnTo>
                    <a:lnTo>
                      <a:pt x="1899" y="1515"/>
                    </a:lnTo>
                    <a:lnTo>
                      <a:pt x="1858" y="1373"/>
                    </a:lnTo>
                    <a:lnTo>
                      <a:pt x="1858" y="1373"/>
                    </a:lnTo>
                    <a:lnTo>
                      <a:pt x="1798" y="1212"/>
                    </a:lnTo>
                    <a:lnTo>
                      <a:pt x="1717" y="1050"/>
                    </a:lnTo>
                    <a:lnTo>
                      <a:pt x="1535" y="768"/>
                    </a:lnTo>
                    <a:lnTo>
                      <a:pt x="1333" y="525"/>
                    </a:lnTo>
                    <a:lnTo>
                      <a:pt x="1131" y="344"/>
                    </a:lnTo>
                    <a:lnTo>
                      <a:pt x="909" y="182"/>
                    </a:lnTo>
                    <a:lnTo>
                      <a:pt x="707" y="81"/>
                    </a:lnTo>
                    <a:lnTo>
                      <a:pt x="505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6"/>
              <p:cNvSpPr/>
              <p:nvPr/>
            </p:nvSpPr>
            <p:spPr>
              <a:xfrm>
                <a:off x="2177897" y="-249525"/>
                <a:ext cx="88981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94" extrusionOk="0">
                    <a:moveTo>
                      <a:pt x="20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0" y="82"/>
                    </a:lnTo>
                    <a:lnTo>
                      <a:pt x="283" y="364"/>
                    </a:lnTo>
                    <a:lnTo>
                      <a:pt x="667" y="809"/>
                    </a:lnTo>
                    <a:lnTo>
                      <a:pt x="949" y="1152"/>
                    </a:lnTo>
                    <a:lnTo>
                      <a:pt x="1010" y="1273"/>
                    </a:lnTo>
                    <a:lnTo>
                      <a:pt x="1030" y="1293"/>
                    </a:lnTo>
                    <a:lnTo>
                      <a:pt x="1070" y="1293"/>
                    </a:lnTo>
                    <a:lnTo>
                      <a:pt x="1111" y="1273"/>
                    </a:lnTo>
                    <a:lnTo>
                      <a:pt x="1131" y="1253"/>
                    </a:lnTo>
                    <a:lnTo>
                      <a:pt x="1131" y="1233"/>
                    </a:lnTo>
                    <a:lnTo>
                      <a:pt x="1070" y="1051"/>
                    </a:lnTo>
                    <a:lnTo>
                      <a:pt x="969" y="869"/>
                    </a:lnTo>
                    <a:lnTo>
                      <a:pt x="848" y="687"/>
                    </a:lnTo>
                    <a:lnTo>
                      <a:pt x="727" y="526"/>
                    </a:lnTo>
                    <a:lnTo>
                      <a:pt x="566" y="364"/>
                    </a:lnTo>
                    <a:lnTo>
                      <a:pt x="404" y="223"/>
                    </a:lnTo>
                    <a:lnTo>
                      <a:pt x="243" y="102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6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extrusionOk="0">
                    <a:moveTo>
                      <a:pt x="606" y="385"/>
                    </a:moveTo>
                    <a:lnTo>
                      <a:pt x="788" y="445"/>
                    </a:lnTo>
                    <a:lnTo>
                      <a:pt x="970" y="546"/>
                    </a:lnTo>
                    <a:lnTo>
                      <a:pt x="1172" y="667"/>
                    </a:lnTo>
                    <a:lnTo>
                      <a:pt x="1353" y="809"/>
                    </a:lnTo>
                    <a:lnTo>
                      <a:pt x="1535" y="970"/>
                    </a:lnTo>
                    <a:lnTo>
                      <a:pt x="1676" y="1132"/>
                    </a:lnTo>
                    <a:lnTo>
                      <a:pt x="1797" y="1293"/>
                    </a:lnTo>
                    <a:lnTo>
                      <a:pt x="1898" y="1475"/>
                    </a:lnTo>
                    <a:lnTo>
                      <a:pt x="1898" y="1515"/>
                    </a:lnTo>
                    <a:lnTo>
                      <a:pt x="1878" y="1536"/>
                    </a:lnTo>
                    <a:lnTo>
                      <a:pt x="1858" y="1556"/>
                    </a:lnTo>
                    <a:lnTo>
                      <a:pt x="1838" y="1556"/>
                    </a:lnTo>
                    <a:lnTo>
                      <a:pt x="1797" y="1536"/>
                    </a:lnTo>
                    <a:lnTo>
                      <a:pt x="1697" y="1435"/>
                    </a:lnTo>
                    <a:lnTo>
                      <a:pt x="1353" y="1112"/>
                    </a:lnTo>
                    <a:lnTo>
                      <a:pt x="869" y="728"/>
                    </a:lnTo>
                    <a:lnTo>
                      <a:pt x="546" y="486"/>
                    </a:lnTo>
                    <a:lnTo>
                      <a:pt x="525" y="445"/>
                    </a:lnTo>
                    <a:lnTo>
                      <a:pt x="525" y="405"/>
                    </a:lnTo>
                    <a:lnTo>
                      <a:pt x="546" y="385"/>
                    </a:lnTo>
                    <a:close/>
                    <a:moveTo>
                      <a:pt x="323" y="1"/>
                    </a:move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1272" y="1152"/>
                    </a:moveTo>
                    <a:lnTo>
                      <a:pt x="1272" y="1152"/>
                    </a:lnTo>
                    <a:lnTo>
                      <a:pt x="1172" y="1051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344" y="344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0" y="61"/>
                    </a:lnTo>
                    <a:lnTo>
                      <a:pt x="0" y="21"/>
                    </a:lnTo>
                    <a:lnTo>
                      <a:pt x="21" y="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63" y="61"/>
                    </a:lnTo>
                    <a:lnTo>
                      <a:pt x="445" y="162"/>
                    </a:lnTo>
                    <a:lnTo>
                      <a:pt x="647" y="283"/>
                    </a:lnTo>
                    <a:lnTo>
                      <a:pt x="828" y="425"/>
                    </a:lnTo>
                    <a:lnTo>
                      <a:pt x="1010" y="586"/>
                    </a:lnTo>
                    <a:lnTo>
                      <a:pt x="1151" y="748"/>
                    </a:lnTo>
                    <a:lnTo>
                      <a:pt x="1272" y="909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373" y="1131"/>
                    </a:lnTo>
                    <a:lnTo>
                      <a:pt x="1353" y="1152"/>
                    </a:lnTo>
                    <a:lnTo>
                      <a:pt x="1333" y="117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36"/>
              <p:cNvSpPr/>
              <p:nvPr/>
            </p:nvSpPr>
            <p:spPr>
              <a:xfrm>
                <a:off x="2303383" y="-298775"/>
                <a:ext cx="182762" cy="162149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61" fill="none" extrusionOk="0">
                    <a:moveTo>
                      <a:pt x="424" y="1"/>
                    </a:moveTo>
                    <a:lnTo>
                      <a:pt x="424" y="1"/>
                    </a:lnTo>
                    <a:lnTo>
                      <a:pt x="323" y="1"/>
                    </a:lnTo>
                    <a:lnTo>
                      <a:pt x="223" y="21"/>
                    </a:lnTo>
                    <a:lnTo>
                      <a:pt x="223" y="21"/>
                    </a:lnTo>
                    <a:lnTo>
                      <a:pt x="122" y="82"/>
                    </a:lnTo>
                    <a:lnTo>
                      <a:pt x="41" y="142"/>
                    </a:lnTo>
                    <a:lnTo>
                      <a:pt x="21" y="203"/>
                    </a:lnTo>
                    <a:lnTo>
                      <a:pt x="0" y="284"/>
                    </a:lnTo>
                    <a:lnTo>
                      <a:pt x="0" y="284"/>
                    </a:lnTo>
                    <a:lnTo>
                      <a:pt x="21" y="405"/>
                    </a:lnTo>
                    <a:lnTo>
                      <a:pt x="61" y="526"/>
                    </a:lnTo>
                    <a:lnTo>
                      <a:pt x="142" y="647"/>
                    </a:lnTo>
                    <a:lnTo>
                      <a:pt x="223" y="788"/>
                    </a:lnTo>
                    <a:lnTo>
                      <a:pt x="465" y="1071"/>
                    </a:lnTo>
                    <a:lnTo>
                      <a:pt x="747" y="1354"/>
                    </a:lnTo>
                    <a:lnTo>
                      <a:pt x="1252" y="1818"/>
                    </a:lnTo>
                    <a:lnTo>
                      <a:pt x="1414" y="196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40"/>
                    </a:lnTo>
                    <a:lnTo>
                      <a:pt x="1474" y="2061"/>
                    </a:lnTo>
                    <a:lnTo>
                      <a:pt x="1474" y="2061"/>
                    </a:lnTo>
                    <a:lnTo>
                      <a:pt x="2322" y="1879"/>
                    </a:lnTo>
                    <a:lnTo>
                      <a:pt x="2322" y="1879"/>
                    </a:lnTo>
                    <a:lnTo>
                      <a:pt x="2302" y="1697"/>
                    </a:lnTo>
                    <a:lnTo>
                      <a:pt x="2242" y="1536"/>
                    </a:lnTo>
                    <a:lnTo>
                      <a:pt x="2181" y="1354"/>
                    </a:lnTo>
                    <a:lnTo>
                      <a:pt x="2100" y="1192"/>
                    </a:lnTo>
                    <a:lnTo>
                      <a:pt x="2100" y="1192"/>
                    </a:lnTo>
                    <a:lnTo>
                      <a:pt x="1919" y="910"/>
                    </a:lnTo>
                    <a:lnTo>
                      <a:pt x="1717" y="647"/>
                    </a:lnTo>
                    <a:lnTo>
                      <a:pt x="1495" y="445"/>
                    </a:lnTo>
                    <a:lnTo>
                      <a:pt x="1272" y="284"/>
                    </a:lnTo>
                    <a:lnTo>
                      <a:pt x="1030" y="163"/>
                    </a:lnTo>
                    <a:lnTo>
                      <a:pt x="808" y="62"/>
                    </a:lnTo>
                    <a:lnTo>
                      <a:pt x="606" y="21"/>
                    </a:lnTo>
                    <a:lnTo>
                      <a:pt x="424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36"/>
              <p:cNvSpPr/>
              <p:nvPr/>
            </p:nvSpPr>
            <p:spPr>
              <a:xfrm>
                <a:off x="2444762" y="-178009"/>
                <a:ext cx="79" cy="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36"/>
              <p:cNvSpPr/>
              <p:nvPr/>
            </p:nvSpPr>
            <p:spPr>
              <a:xfrm>
                <a:off x="1494763" y="-303496"/>
                <a:ext cx="1091458" cy="360646"/>
              </a:xfrm>
              <a:custGeom>
                <a:avLst/>
                <a:gdLst/>
                <a:ahLst/>
                <a:cxnLst/>
                <a:rect l="l" t="t" r="r" b="b"/>
                <a:pathLst>
                  <a:path w="13873" h="4584" extrusionOk="0">
                    <a:moveTo>
                      <a:pt x="10702" y="122"/>
                    </a:moveTo>
                    <a:lnTo>
                      <a:pt x="10864" y="142"/>
                    </a:lnTo>
                    <a:lnTo>
                      <a:pt x="11066" y="182"/>
                    </a:lnTo>
                    <a:lnTo>
                      <a:pt x="11288" y="263"/>
                    </a:lnTo>
                    <a:lnTo>
                      <a:pt x="11510" y="384"/>
                    </a:lnTo>
                    <a:lnTo>
                      <a:pt x="11732" y="546"/>
                    </a:lnTo>
                    <a:lnTo>
                      <a:pt x="11954" y="747"/>
                    </a:lnTo>
                    <a:lnTo>
                      <a:pt x="12156" y="990"/>
                    </a:lnTo>
                    <a:lnTo>
                      <a:pt x="12338" y="1272"/>
                    </a:lnTo>
                    <a:lnTo>
                      <a:pt x="12399" y="1434"/>
                    </a:lnTo>
                    <a:lnTo>
                      <a:pt x="12459" y="1575"/>
                    </a:lnTo>
                    <a:lnTo>
                      <a:pt x="12499" y="1737"/>
                    </a:lnTo>
                    <a:lnTo>
                      <a:pt x="12540" y="1898"/>
                    </a:lnTo>
                    <a:lnTo>
                      <a:pt x="11793" y="2060"/>
                    </a:lnTo>
                    <a:lnTo>
                      <a:pt x="11712" y="1959"/>
                    </a:lnTo>
                    <a:lnTo>
                      <a:pt x="11510" y="1797"/>
                    </a:lnTo>
                    <a:lnTo>
                      <a:pt x="11147" y="1454"/>
                    </a:lnTo>
                    <a:lnTo>
                      <a:pt x="10945" y="1252"/>
                    </a:lnTo>
                    <a:lnTo>
                      <a:pt x="10743" y="1050"/>
                    </a:lnTo>
                    <a:lnTo>
                      <a:pt x="10581" y="828"/>
                    </a:lnTo>
                    <a:lnTo>
                      <a:pt x="10440" y="647"/>
                    </a:lnTo>
                    <a:lnTo>
                      <a:pt x="10359" y="465"/>
                    </a:lnTo>
                    <a:lnTo>
                      <a:pt x="10339" y="384"/>
                    </a:lnTo>
                    <a:lnTo>
                      <a:pt x="10339" y="303"/>
                    </a:lnTo>
                    <a:lnTo>
                      <a:pt x="10359" y="263"/>
                    </a:lnTo>
                    <a:lnTo>
                      <a:pt x="10400" y="202"/>
                    </a:lnTo>
                    <a:lnTo>
                      <a:pt x="10440" y="182"/>
                    </a:lnTo>
                    <a:lnTo>
                      <a:pt x="10521" y="142"/>
                    </a:lnTo>
                    <a:lnTo>
                      <a:pt x="10601" y="122"/>
                    </a:lnTo>
                    <a:close/>
                    <a:moveTo>
                      <a:pt x="2848" y="445"/>
                    </a:moveTo>
                    <a:lnTo>
                      <a:pt x="2989" y="465"/>
                    </a:lnTo>
                    <a:lnTo>
                      <a:pt x="3131" y="525"/>
                    </a:lnTo>
                    <a:lnTo>
                      <a:pt x="3252" y="586"/>
                    </a:lnTo>
                    <a:lnTo>
                      <a:pt x="3454" y="747"/>
                    </a:lnTo>
                    <a:lnTo>
                      <a:pt x="3635" y="909"/>
                    </a:lnTo>
                    <a:lnTo>
                      <a:pt x="3817" y="1111"/>
                    </a:lnTo>
                    <a:lnTo>
                      <a:pt x="3958" y="1293"/>
                    </a:lnTo>
                    <a:lnTo>
                      <a:pt x="4080" y="1495"/>
                    </a:lnTo>
                    <a:lnTo>
                      <a:pt x="4160" y="1697"/>
                    </a:lnTo>
                    <a:lnTo>
                      <a:pt x="4201" y="1898"/>
                    </a:lnTo>
                    <a:lnTo>
                      <a:pt x="4201" y="1999"/>
                    </a:lnTo>
                    <a:lnTo>
                      <a:pt x="4181" y="2100"/>
                    </a:lnTo>
                    <a:lnTo>
                      <a:pt x="3474" y="1979"/>
                    </a:lnTo>
                    <a:lnTo>
                      <a:pt x="3332" y="1757"/>
                    </a:lnTo>
                    <a:lnTo>
                      <a:pt x="2929" y="1212"/>
                    </a:lnTo>
                    <a:lnTo>
                      <a:pt x="2828" y="1071"/>
                    </a:lnTo>
                    <a:lnTo>
                      <a:pt x="2727" y="889"/>
                    </a:lnTo>
                    <a:lnTo>
                      <a:pt x="2666" y="707"/>
                    </a:lnTo>
                    <a:lnTo>
                      <a:pt x="2646" y="626"/>
                    </a:lnTo>
                    <a:lnTo>
                      <a:pt x="2646" y="566"/>
                    </a:lnTo>
                    <a:lnTo>
                      <a:pt x="2686" y="505"/>
                    </a:lnTo>
                    <a:lnTo>
                      <a:pt x="2727" y="465"/>
                    </a:lnTo>
                    <a:lnTo>
                      <a:pt x="2787" y="445"/>
                    </a:lnTo>
                    <a:close/>
                    <a:moveTo>
                      <a:pt x="829" y="465"/>
                    </a:moveTo>
                    <a:lnTo>
                      <a:pt x="990" y="485"/>
                    </a:lnTo>
                    <a:lnTo>
                      <a:pt x="1192" y="525"/>
                    </a:lnTo>
                    <a:lnTo>
                      <a:pt x="1394" y="626"/>
                    </a:lnTo>
                    <a:lnTo>
                      <a:pt x="1616" y="747"/>
                    </a:lnTo>
                    <a:lnTo>
                      <a:pt x="1818" y="889"/>
                    </a:lnTo>
                    <a:lnTo>
                      <a:pt x="2000" y="1050"/>
                    </a:lnTo>
                    <a:lnTo>
                      <a:pt x="2081" y="1151"/>
                    </a:lnTo>
                    <a:lnTo>
                      <a:pt x="2141" y="1252"/>
                    </a:lnTo>
                    <a:lnTo>
                      <a:pt x="2202" y="1353"/>
                    </a:lnTo>
                    <a:lnTo>
                      <a:pt x="2242" y="1454"/>
                    </a:lnTo>
                    <a:lnTo>
                      <a:pt x="2242" y="1555"/>
                    </a:lnTo>
                    <a:lnTo>
                      <a:pt x="2242" y="1676"/>
                    </a:lnTo>
                    <a:lnTo>
                      <a:pt x="2242" y="1717"/>
                    </a:lnTo>
                    <a:lnTo>
                      <a:pt x="1636" y="1575"/>
                    </a:lnTo>
                    <a:lnTo>
                      <a:pt x="1596" y="1575"/>
                    </a:lnTo>
                    <a:lnTo>
                      <a:pt x="1556" y="1616"/>
                    </a:lnTo>
                    <a:lnTo>
                      <a:pt x="1576" y="1656"/>
                    </a:lnTo>
                    <a:lnTo>
                      <a:pt x="1596" y="1676"/>
                    </a:lnTo>
                    <a:lnTo>
                      <a:pt x="2202" y="1838"/>
                    </a:lnTo>
                    <a:lnTo>
                      <a:pt x="2141" y="1959"/>
                    </a:lnTo>
                    <a:lnTo>
                      <a:pt x="2040" y="2060"/>
                    </a:lnTo>
                    <a:lnTo>
                      <a:pt x="1899" y="2141"/>
                    </a:lnTo>
                    <a:lnTo>
                      <a:pt x="1758" y="2221"/>
                    </a:lnTo>
                    <a:lnTo>
                      <a:pt x="1596" y="2262"/>
                    </a:lnTo>
                    <a:lnTo>
                      <a:pt x="1414" y="2302"/>
                    </a:lnTo>
                    <a:lnTo>
                      <a:pt x="1233" y="2322"/>
                    </a:lnTo>
                    <a:lnTo>
                      <a:pt x="788" y="2322"/>
                    </a:lnTo>
                    <a:lnTo>
                      <a:pt x="566" y="2282"/>
                    </a:lnTo>
                    <a:lnTo>
                      <a:pt x="364" y="2221"/>
                    </a:lnTo>
                    <a:lnTo>
                      <a:pt x="203" y="2141"/>
                    </a:lnTo>
                    <a:lnTo>
                      <a:pt x="162" y="2100"/>
                    </a:lnTo>
                    <a:lnTo>
                      <a:pt x="122" y="2060"/>
                    </a:lnTo>
                    <a:lnTo>
                      <a:pt x="102" y="1999"/>
                    </a:lnTo>
                    <a:lnTo>
                      <a:pt x="122" y="1959"/>
                    </a:lnTo>
                    <a:lnTo>
                      <a:pt x="142" y="1898"/>
                    </a:lnTo>
                    <a:lnTo>
                      <a:pt x="203" y="1858"/>
                    </a:lnTo>
                    <a:lnTo>
                      <a:pt x="304" y="1797"/>
                    </a:lnTo>
                    <a:lnTo>
                      <a:pt x="405" y="1737"/>
                    </a:lnTo>
                    <a:lnTo>
                      <a:pt x="586" y="1676"/>
                    </a:lnTo>
                    <a:lnTo>
                      <a:pt x="748" y="1616"/>
                    </a:lnTo>
                    <a:lnTo>
                      <a:pt x="1010" y="1555"/>
                    </a:lnTo>
                    <a:lnTo>
                      <a:pt x="1152" y="1535"/>
                    </a:lnTo>
                    <a:lnTo>
                      <a:pt x="1192" y="1515"/>
                    </a:lnTo>
                    <a:lnTo>
                      <a:pt x="1212" y="1495"/>
                    </a:lnTo>
                    <a:lnTo>
                      <a:pt x="1172" y="1434"/>
                    </a:lnTo>
                    <a:lnTo>
                      <a:pt x="1091" y="1333"/>
                    </a:lnTo>
                    <a:lnTo>
                      <a:pt x="909" y="1131"/>
                    </a:lnTo>
                    <a:lnTo>
                      <a:pt x="788" y="990"/>
                    </a:lnTo>
                    <a:lnTo>
                      <a:pt x="708" y="828"/>
                    </a:lnTo>
                    <a:lnTo>
                      <a:pt x="647" y="687"/>
                    </a:lnTo>
                    <a:lnTo>
                      <a:pt x="627" y="626"/>
                    </a:lnTo>
                    <a:lnTo>
                      <a:pt x="627" y="566"/>
                    </a:lnTo>
                    <a:lnTo>
                      <a:pt x="647" y="525"/>
                    </a:lnTo>
                    <a:lnTo>
                      <a:pt x="687" y="485"/>
                    </a:lnTo>
                    <a:lnTo>
                      <a:pt x="748" y="465"/>
                    </a:lnTo>
                    <a:close/>
                    <a:moveTo>
                      <a:pt x="4685" y="606"/>
                    </a:moveTo>
                    <a:lnTo>
                      <a:pt x="4806" y="626"/>
                    </a:lnTo>
                    <a:lnTo>
                      <a:pt x="4968" y="667"/>
                    </a:lnTo>
                    <a:lnTo>
                      <a:pt x="5130" y="747"/>
                    </a:lnTo>
                    <a:lnTo>
                      <a:pt x="5311" y="869"/>
                    </a:lnTo>
                    <a:lnTo>
                      <a:pt x="5473" y="990"/>
                    </a:lnTo>
                    <a:lnTo>
                      <a:pt x="5634" y="1151"/>
                    </a:lnTo>
                    <a:lnTo>
                      <a:pt x="5796" y="1333"/>
                    </a:lnTo>
                    <a:lnTo>
                      <a:pt x="5937" y="1515"/>
                    </a:lnTo>
                    <a:lnTo>
                      <a:pt x="6038" y="1717"/>
                    </a:lnTo>
                    <a:lnTo>
                      <a:pt x="6099" y="1919"/>
                    </a:lnTo>
                    <a:lnTo>
                      <a:pt x="6119" y="2121"/>
                    </a:lnTo>
                    <a:lnTo>
                      <a:pt x="6099" y="2322"/>
                    </a:lnTo>
                    <a:lnTo>
                      <a:pt x="5473" y="2282"/>
                    </a:lnTo>
                    <a:lnTo>
                      <a:pt x="5432" y="2242"/>
                    </a:lnTo>
                    <a:lnTo>
                      <a:pt x="5352" y="2161"/>
                    </a:lnTo>
                    <a:lnTo>
                      <a:pt x="5170" y="2020"/>
                    </a:lnTo>
                    <a:lnTo>
                      <a:pt x="4988" y="1838"/>
                    </a:lnTo>
                    <a:lnTo>
                      <a:pt x="4806" y="1636"/>
                    </a:lnTo>
                    <a:lnTo>
                      <a:pt x="4645" y="1394"/>
                    </a:lnTo>
                    <a:lnTo>
                      <a:pt x="4564" y="1252"/>
                    </a:lnTo>
                    <a:lnTo>
                      <a:pt x="4504" y="1111"/>
                    </a:lnTo>
                    <a:lnTo>
                      <a:pt x="4483" y="970"/>
                    </a:lnTo>
                    <a:lnTo>
                      <a:pt x="4463" y="828"/>
                    </a:lnTo>
                    <a:lnTo>
                      <a:pt x="4463" y="747"/>
                    </a:lnTo>
                    <a:lnTo>
                      <a:pt x="4504" y="687"/>
                    </a:lnTo>
                    <a:lnTo>
                      <a:pt x="4544" y="647"/>
                    </a:lnTo>
                    <a:lnTo>
                      <a:pt x="4584" y="626"/>
                    </a:lnTo>
                    <a:lnTo>
                      <a:pt x="4685" y="606"/>
                    </a:lnTo>
                    <a:close/>
                    <a:moveTo>
                      <a:pt x="8542" y="364"/>
                    </a:moveTo>
                    <a:lnTo>
                      <a:pt x="8703" y="384"/>
                    </a:lnTo>
                    <a:lnTo>
                      <a:pt x="8885" y="445"/>
                    </a:lnTo>
                    <a:lnTo>
                      <a:pt x="9087" y="546"/>
                    </a:lnTo>
                    <a:lnTo>
                      <a:pt x="9289" y="687"/>
                    </a:lnTo>
                    <a:lnTo>
                      <a:pt x="9491" y="869"/>
                    </a:lnTo>
                    <a:lnTo>
                      <a:pt x="9693" y="1091"/>
                    </a:lnTo>
                    <a:lnTo>
                      <a:pt x="9854" y="1373"/>
                    </a:lnTo>
                    <a:lnTo>
                      <a:pt x="9935" y="1535"/>
                    </a:lnTo>
                    <a:lnTo>
                      <a:pt x="9996" y="1697"/>
                    </a:lnTo>
                    <a:lnTo>
                      <a:pt x="10036" y="1838"/>
                    </a:lnTo>
                    <a:lnTo>
                      <a:pt x="10076" y="1999"/>
                    </a:lnTo>
                    <a:lnTo>
                      <a:pt x="10097" y="2141"/>
                    </a:lnTo>
                    <a:lnTo>
                      <a:pt x="10097" y="2302"/>
                    </a:lnTo>
                    <a:lnTo>
                      <a:pt x="9390" y="2363"/>
                    </a:lnTo>
                    <a:lnTo>
                      <a:pt x="9329" y="2262"/>
                    </a:lnTo>
                    <a:lnTo>
                      <a:pt x="9168" y="2060"/>
                    </a:lnTo>
                    <a:lnTo>
                      <a:pt x="8865" y="1676"/>
                    </a:lnTo>
                    <a:lnTo>
                      <a:pt x="8542" y="1232"/>
                    </a:lnTo>
                    <a:lnTo>
                      <a:pt x="8421" y="1010"/>
                    </a:lnTo>
                    <a:lnTo>
                      <a:pt x="8320" y="808"/>
                    </a:lnTo>
                    <a:lnTo>
                      <a:pt x="8259" y="626"/>
                    </a:lnTo>
                    <a:lnTo>
                      <a:pt x="8259" y="546"/>
                    </a:lnTo>
                    <a:lnTo>
                      <a:pt x="8279" y="485"/>
                    </a:lnTo>
                    <a:lnTo>
                      <a:pt x="8300" y="445"/>
                    </a:lnTo>
                    <a:lnTo>
                      <a:pt x="8340" y="404"/>
                    </a:lnTo>
                    <a:lnTo>
                      <a:pt x="8401" y="384"/>
                    </a:lnTo>
                    <a:lnTo>
                      <a:pt x="8461" y="364"/>
                    </a:lnTo>
                    <a:close/>
                    <a:moveTo>
                      <a:pt x="6684" y="687"/>
                    </a:moveTo>
                    <a:lnTo>
                      <a:pt x="6785" y="707"/>
                    </a:lnTo>
                    <a:lnTo>
                      <a:pt x="6906" y="747"/>
                    </a:lnTo>
                    <a:lnTo>
                      <a:pt x="7048" y="808"/>
                    </a:lnTo>
                    <a:lnTo>
                      <a:pt x="7189" y="889"/>
                    </a:lnTo>
                    <a:lnTo>
                      <a:pt x="7452" y="1091"/>
                    </a:lnTo>
                    <a:lnTo>
                      <a:pt x="7653" y="1272"/>
                    </a:lnTo>
                    <a:lnTo>
                      <a:pt x="7775" y="1414"/>
                    </a:lnTo>
                    <a:lnTo>
                      <a:pt x="7876" y="1555"/>
                    </a:lnTo>
                    <a:lnTo>
                      <a:pt x="7956" y="1697"/>
                    </a:lnTo>
                    <a:lnTo>
                      <a:pt x="8017" y="1818"/>
                    </a:lnTo>
                    <a:lnTo>
                      <a:pt x="8057" y="1979"/>
                    </a:lnTo>
                    <a:lnTo>
                      <a:pt x="8078" y="2121"/>
                    </a:lnTo>
                    <a:lnTo>
                      <a:pt x="8098" y="2262"/>
                    </a:lnTo>
                    <a:lnTo>
                      <a:pt x="8078" y="2403"/>
                    </a:lnTo>
                    <a:lnTo>
                      <a:pt x="7472" y="2403"/>
                    </a:lnTo>
                    <a:lnTo>
                      <a:pt x="7472" y="2383"/>
                    </a:lnTo>
                    <a:lnTo>
                      <a:pt x="7290" y="2201"/>
                    </a:lnTo>
                    <a:lnTo>
                      <a:pt x="7108" y="1999"/>
                    </a:lnTo>
                    <a:lnTo>
                      <a:pt x="6947" y="1777"/>
                    </a:lnTo>
                    <a:lnTo>
                      <a:pt x="6805" y="1575"/>
                    </a:lnTo>
                    <a:lnTo>
                      <a:pt x="6684" y="1373"/>
                    </a:lnTo>
                    <a:lnTo>
                      <a:pt x="6583" y="1192"/>
                    </a:lnTo>
                    <a:lnTo>
                      <a:pt x="6523" y="1030"/>
                    </a:lnTo>
                    <a:lnTo>
                      <a:pt x="6482" y="909"/>
                    </a:lnTo>
                    <a:lnTo>
                      <a:pt x="6503" y="808"/>
                    </a:lnTo>
                    <a:lnTo>
                      <a:pt x="6523" y="768"/>
                    </a:lnTo>
                    <a:lnTo>
                      <a:pt x="6563" y="727"/>
                    </a:lnTo>
                    <a:lnTo>
                      <a:pt x="6604" y="687"/>
                    </a:lnTo>
                    <a:close/>
                    <a:moveTo>
                      <a:pt x="3433" y="2100"/>
                    </a:moveTo>
                    <a:lnTo>
                      <a:pt x="4140" y="2221"/>
                    </a:lnTo>
                    <a:lnTo>
                      <a:pt x="4080" y="2343"/>
                    </a:lnTo>
                    <a:lnTo>
                      <a:pt x="3979" y="2484"/>
                    </a:lnTo>
                    <a:lnTo>
                      <a:pt x="3837" y="2585"/>
                    </a:lnTo>
                    <a:lnTo>
                      <a:pt x="3696" y="2706"/>
                    </a:lnTo>
                    <a:lnTo>
                      <a:pt x="3555" y="2807"/>
                    </a:lnTo>
                    <a:lnTo>
                      <a:pt x="3393" y="2888"/>
                    </a:lnTo>
                    <a:lnTo>
                      <a:pt x="3211" y="2969"/>
                    </a:lnTo>
                    <a:lnTo>
                      <a:pt x="2868" y="3090"/>
                    </a:lnTo>
                    <a:lnTo>
                      <a:pt x="2525" y="3171"/>
                    </a:lnTo>
                    <a:lnTo>
                      <a:pt x="2202" y="3211"/>
                    </a:lnTo>
                    <a:lnTo>
                      <a:pt x="1959" y="3211"/>
                    </a:lnTo>
                    <a:lnTo>
                      <a:pt x="1858" y="3191"/>
                    </a:lnTo>
                    <a:lnTo>
                      <a:pt x="1798" y="3150"/>
                    </a:lnTo>
                    <a:lnTo>
                      <a:pt x="1778" y="3130"/>
                    </a:lnTo>
                    <a:lnTo>
                      <a:pt x="1758" y="3110"/>
                    </a:lnTo>
                    <a:lnTo>
                      <a:pt x="1758" y="3070"/>
                    </a:lnTo>
                    <a:lnTo>
                      <a:pt x="1778" y="2989"/>
                    </a:lnTo>
                    <a:lnTo>
                      <a:pt x="1838" y="2908"/>
                    </a:lnTo>
                    <a:lnTo>
                      <a:pt x="1939" y="2807"/>
                    </a:lnTo>
                    <a:lnTo>
                      <a:pt x="2141" y="2646"/>
                    </a:lnTo>
                    <a:lnTo>
                      <a:pt x="2404" y="2484"/>
                    </a:lnTo>
                    <a:lnTo>
                      <a:pt x="2666" y="2363"/>
                    </a:lnTo>
                    <a:lnTo>
                      <a:pt x="2929" y="2262"/>
                    </a:lnTo>
                    <a:lnTo>
                      <a:pt x="3171" y="2181"/>
                    </a:lnTo>
                    <a:lnTo>
                      <a:pt x="3433" y="2100"/>
                    </a:lnTo>
                    <a:close/>
                    <a:moveTo>
                      <a:pt x="5493" y="2383"/>
                    </a:moveTo>
                    <a:lnTo>
                      <a:pt x="6079" y="2444"/>
                    </a:lnTo>
                    <a:lnTo>
                      <a:pt x="6058" y="2545"/>
                    </a:lnTo>
                    <a:lnTo>
                      <a:pt x="5978" y="2686"/>
                    </a:lnTo>
                    <a:lnTo>
                      <a:pt x="5877" y="2847"/>
                    </a:lnTo>
                    <a:lnTo>
                      <a:pt x="5755" y="2989"/>
                    </a:lnTo>
                    <a:lnTo>
                      <a:pt x="5634" y="3110"/>
                    </a:lnTo>
                    <a:lnTo>
                      <a:pt x="5473" y="3251"/>
                    </a:lnTo>
                    <a:lnTo>
                      <a:pt x="5331" y="3372"/>
                    </a:lnTo>
                    <a:lnTo>
                      <a:pt x="4988" y="3574"/>
                    </a:lnTo>
                    <a:lnTo>
                      <a:pt x="4665" y="3756"/>
                    </a:lnTo>
                    <a:lnTo>
                      <a:pt x="4342" y="3877"/>
                    </a:lnTo>
                    <a:lnTo>
                      <a:pt x="4201" y="3897"/>
                    </a:lnTo>
                    <a:lnTo>
                      <a:pt x="4080" y="3918"/>
                    </a:lnTo>
                    <a:lnTo>
                      <a:pt x="3958" y="3938"/>
                    </a:lnTo>
                    <a:lnTo>
                      <a:pt x="3878" y="3918"/>
                    </a:lnTo>
                    <a:lnTo>
                      <a:pt x="3797" y="3877"/>
                    </a:lnTo>
                    <a:lnTo>
                      <a:pt x="3736" y="3837"/>
                    </a:lnTo>
                    <a:lnTo>
                      <a:pt x="3736" y="3796"/>
                    </a:lnTo>
                    <a:lnTo>
                      <a:pt x="3716" y="3776"/>
                    </a:lnTo>
                    <a:lnTo>
                      <a:pt x="3736" y="3716"/>
                    </a:lnTo>
                    <a:lnTo>
                      <a:pt x="3756" y="3635"/>
                    </a:lnTo>
                    <a:lnTo>
                      <a:pt x="3857" y="3473"/>
                    </a:lnTo>
                    <a:lnTo>
                      <a:pt x="4019" y="3292"/>
                    </a:lnTo>
                    <a:lnTo>
                      <a:pt x="4241" y="3090"/>
                    </a:lnTo>
                    <a:lnTo>
                      <a:pt x="4483" y="2908"/>
                    </a:lnTo>
                    <a:lnTo>
                      <a:pt x="4786" y="2726"/>
                    </a:lnTo>
                    <a:lnTo>
                      <a:pt x="5089" y="2565"/>
                    </a:lnTo>
                    <a:lnTo>
                      <a:pt x="5412" y="2444"/>
                    </a:lnTo>
                    <a:lnTo>
                      <a:pt x="5493" y="2383"/>
                    </a:lnTo>
                    <a:close/>
                    <a:moveTo>
                      <a:pt x="8078" y="2524"/>
                    </a:moveTo>
                    <a:lnTo>
                      <a:pt x="7997" y="2746"/>
                    </a:lnTo>
                    <a:lnTo>
                      <a:pt x="7896" y="2989"/>
                    </a:lnTo>
                    <a:lnTo>
                      <a:pt x="7754" y="3211"/>
                    </a:lnTo>
                    <a:lnTo>
                      <a:pt x="7593" y="3453"/>
                    </a:lnTo>
                    <a:lnTo>
                      <a:pt x="7391" y="3675"/>
                    </a:lnTo>
                    <a:lnTo>
                      <a:pt x="7189" y="3857"/>
                    </a:lnTo>
                    <a:lnTo>
                      <a:pt x="6967" y="4019"/>
                    </a:lnTo>
                    <a:lnTo>
                      <a:pt x="6765" y="4140"/>
                    </a:lnTo>
                    <a:lnTo>
                      <a:pt x="6583" y="4241"/>
                    </a:lnTo>
                    <a:lnTo>
                      <a:pt x="6422" y="4321"/>
                    </a:lnTo>
                    <a:lnTo>
                      <a:pt x="6260" y="4362"/>
                    </a:lnTo>
                    <a:lnTo>
                      <a:pt x="6159" y="4382"/>
                    </a:lnTo>
                    <a:lnTo>
                      <a:pt x="6038" y="4362"/>
                    </a:lnTo>
                    <a:lnTo>
                      <a:pt x="5998" y="4342"/>
                    </a:lnTo>
                    <a:lnTo>
                      <a:pt x="5957" y="4301"/>
                    </a:lnTo>
                    <a:lnTo>
                      <a:pt x="5937" y="4241"/>
                    </a:lnTo>
                    <a:lnTo>
                      <a:pt x="5917" y="4200"/>
                    </a:lnTo>
                    <a:lnTo>
                      <a:pt x="5917" y="4140"/>
                    </a:lnTo>
                    <a:lnTo>
                      <a:pt x="5917" y="4079"/>
                    </a:lnTo>
                    <a:lnTo>
                      <a:pt x="5957" y="3958"/>
                    </a:lnTo>
                    <a:lnTo>
                      <a:pt x="6058" y="3817"/>
                    </a:lnTo>
                    <a:lnTo>
                      <a:pt x="6179" y="3615"/>
                    </a:lnTo>
                    <a:lnTo>
                      <a:pt x="6361" y="3413"/>
                    </a:lnTo>
                    <a:lnTo>
                      <a:pt x="6563" y="3191"/>
                    </a:lnTo>
                    <a:lnTo>
                      <a:pt x="6826" y="2948"/>
                    </a:lnTo>
                    <a:lnTo>
                      <a:pt x="7088" y="2726"/>
                    </a:lnTo>
                    <a:lnTo>
                      <a:pt x="7391" y="2524"/>
                    </a:lnTo>
                    <a:close/>
                    <a:moveTo>
                      <a:pt x="10076" y="2423"/>
                    </a:moveTo>
                    <a:lnTo>
                      <a:pt x="10036" y="2706"/>
                    </a:lnTo>
                    <a:lnTo>
                      <a:pt x="9915" y="2989"/>
                    </a:lnTo>
                    <a:lnTo>
                      <a:pt x="9774" y="3251"/>
                    </a:lnTo>
                    <a:lnTo>
                      <a:pt x="9592" y="3514"/>
                    </a:lnTo>
                    <a:lnTo>
                      <a:pt x="9370" y="3756"/>
                    </a:lnTo>
                    <a:lnTo>
                      <a:pt x="9127" y="3998"/>
                    </a:lnTo>
                    <a:lnTo>
                      <a:pt x="8845" y="4200"/>
                    </a:lnTo>
                    <a:lnTo>
                      <a:pt x="8522" y="4362"/>
                    </a:lnTo>
                    <a:lnTo>
                      <a:pt x="8360" y="4443"/>
                    </a:lnTo>
                    <a:lnTo>
                      <a:pt x="8199" y="4463"/>
                    </a:lnTo>
                    <a:lnTo>
                      <a:pt x="8138" y="4463"/>
                    </a:lnTo>
                    <a:lnTo>
                      <a:pt x="8078" y="4443"/>
                    </a:lnTo>
                    <a:lnTo>
                      <a:pt x="8037" y="4402"/>
                    </a:lnTo>
                    <a:lnTo>
                      <a:pt x="7997" y="4362"/>
                    </a:lnTo>
                    <a:lnTo>
                      <a:pt x="7977" y="4321"/>
                    </a:lnTo>
                    <a:lnTo>
                      <a:pt x="7977" y="4261"/>
                    </a:lnTo>
                    <a:lnTo>
                      <a:pt x="7977" y="4120"/>
                    </a:lnTo>
                    <a:lnTo>
                      <a:pt x="8037" y="3938"/>
                    </a:lnTo>
                    <a:lnTo>
                      <a:pt x="8138" y="3716"/>
                    </a:lnTo>
                    <a:lnTo>
                      <a:pt x="8320" y="3453"/>
                    </a:lnTo>
                    <a:lnTo>
                      <a:pt x="8562" y="3150"/>
                    </a:lnTo>
                    <a:lnTo>
                      <a:pt x="8905" y="2827"/>
                    </a:lnTo>
                    <a:lnTo>
                      <a:pt x="9309" y="2484"/>
                    </a:lnTo>
                    <a:lnTo>
                      <a:pt x="10076" y="2423"/>
                    </a:lnTo>
                    <a:close/>
                    <a:moveTo>
                      <a:pt x="12540" y="1999"/>
                    </a:moveTo>
                    <a:lnTo>
                      <a:pt x="12540" y="2161"/>
                    </a:lnTo>
                    <a:lnTo>
                      <a:pt x="12540" y="2322"/>
                    </a:lnTo>
                    <a:lnTo>
                      <a:pt x="12479" y="2625"/>
                    </a:lnTo>
                    <a:lnTo>
                      <a:pt x="12358" y="2928"/>
                    </a:lnTo>
                    <a:lnTo>
                      <a:pt x="12217" y="3231"/>
                    </a:lnTo>
                    <a:lnTo>
                      <a:pt x="12035" y="3534"/>
                    </a:lnTo>
                    <a:lnTo>
                      <a:pt x="11793" y="3817"/>
                    </a:lnTo>
                    <a:lnTo>
                      <a:pt x="11530" y="4079"/>
                    </a:lnTo>
                    <a:lnTo>
                      <a:pt x="11248" y="4301"/>
                    </a:lnTo>
                    <a:lnTo>
                      <a:pt x="11066" y="4402"/>
                    </a:lnTo>
                    <a:lnTo>
                      <a:pt x="10925" y="4463"/>
                    </a:lnTo>
                    <a:lnTo>
                      <a:pt x="10844" y="4463"/>
                    </a:lnTo>
                    <a:lnTo>
                      <a:pt x="10783" y="4443"/>
                    </a:lnTo>
                    <a:lnTo>
                      <a:pt x="10743" y="4422"/>
                    </a:lnTo>
                    <a:lnTo>
                      <a:pt x="10682" y="4382"/>
                    </a:lnTo>
                    <a:lnTo>
                      <a:pt x="10662" y="4342"/>
                    </a:lnTo>
                    <a:lnTo>
                      <a:pt x="10642" y="4281"/>
                    </a:lnTo>
                    <a:lnTo>
                      <a:pt x="10622" y="4120"/>
                    </a:lnTo>
                    <a:lnTo>
                      <a:pt x="10662" y="3918"/>
                    </a:lnTo>
                    <a:lnTo>
                      <a:pt x="10743" y="3675"/>
                    </a:lnTo>
                    <a:lnTo>
                      <a:pt x="10884" y="3372"/>
                    </a:lnTo>
                    <a:lnTo>
                      <a:pt x="11106" y="3009"/>
                    </a:lnTo>
                    <a:lnTo>
                      <a:pt x="11389" y="2625"/>
                    </a:lnTo>
                    <a:lnTo>
                      <a:pt x="11773" y="2181"/>
                    </a:lnTo>
                    <a:lnTo>
                      <a:pt x="12540" y="1999"/>
                    </a:lnTo>
                    <a:close/>
                    <a:moveTo>
                      <a:pt x="10662" y="0"/>
                    </a:moveTo>
                    <a:lnTo>
                      <a:pt x="10561" y="21"/>
                    </a:lnTo>
                    <a:lnTo>
                      <a:pt x="10480" y="41"/>
                    </a:lnTo>
                    <a:lnTo>
                      <a:pt x="10379" y="81"/>
                    </a:lnTo>
                    <a:lnTo>
                      <a:pt x="10299" y="122"/>
                    </a:lnTo>
                    <a:lnTo>
                      <a:pt x="10258" y="202"/>
                    </a:lnTo>
                    <a:lnTo>
                      <a:pt x="10218" y="283"/>
                    </a:lnTo>
                    <a:lnTo>
                      <a:pt x="10218" y="364"/>
                    </a:lnTo>
                    <a:lnTo>
                      <a:pt x="10218" y="445"/>
                    </a:lnTo>
                    <a:lnTo>
                      <a:pt x="10299" y="626"/>
                    </a:lnTo>
                    <a:lnTo>
                      <a:pt x="10400" y="808"/>
                    </a:lnTo>
                    <a:lnTo>
                      <a:pt x="10561" y="1010"/>
                    </a:lnTo>
                    <a:lnTo>
                      <a:pt x="10763" y="1232"/>
                    </a:lnTo>
                    <a:lnTo>
                      <a:pt x="10965" y="1434"/>
                    </a:lnTo>
                    <a:lnTo>
                      <a:pt x="11429" y="1878"/>
                    </a:lnTo>
                    <a:lnTo>
                      <a:pt x="11651" y="2080"/>
                    </a:lnTo>
                    <a:lnTo>
                      <a:pt x="10945" y="2201"/>
                    </a:lnTo>
                    <a:lnTo>
                      <a:pt x="10218" y="2282"/>
                    </a:lnTo>
                    <a:lnTo>
                      <a:pt x="10218" y="2121"/>
                    </a:lnTo>
                    <a:lnTo>
                      <a:pt x="10198" y="1959"/>
                    </a:lnTo>
                    <a:lnTo>
                      <a:pt x="10157" y="1818"/>
                    </a:lnTo>
                    <a:lnTo>
                      <a:pt x="10117" y="1656"/>
                    </a:lnTo>
                    <a:lnTo>
                      <a:pt x="10036" y="1454"/>
                    </a:lnTo>
                    <a:lnTo>
                      <a:pt x="9955" y="1293"/>
                    </a:lnTo>
                    <a:lnTo>
                      <a:pt x="9854" y="1131"/>
                    </a:lnTo>
                    <a:lnTo>
                      <a:pt x="9753" y="970"/>
                    </a:lnTo>
                    <a:lnTo>
                      <a:pt x="9632" y="848"/>
                    </a:lnTo>
                    <a:lnTo>
                      <a:pt x="9511" y="727"/>
                    </a:lnTo>
                    <a:lnTo>
                      <a:pt x="9289" y="525"/>
                    </a:lnTo>
                    <a:lnTo>
                      <a:pt x="9047" y="384"/>
                    </a:lnTo>
                    <a:lnTo>
                      <a:pt x="8825" y="283"/>
                    </a:lnTo>
                    <a:lnTo>
                      <a:pt x="8623" y="243"/>
                    </a:lnTo>
                    <a:lnTo>
                      <a:pt x="8441" y="243"/>
                    </a:lnTo>
                    <a:lnTo>
                      <a:pt x="8340" y="263"/>
                    </a:lnTo>
                    <a:lnTo>
                      <a:pt x="8259" y="323"/>
                    </a:lnTo>
                    <a:lnTo>
                      <a:pt x="8199" y="364"/>
                    </a:lnTo>
                    <a:lnTo>
                      <a:pt x="8158" y="445"/>
                    </a:lnTo>
                    <a:lnTo>
                      <a:pt x="8158" y="505"/>
                    </a:lnTo>
                    <a:lnTo>
                      <a:pt x="8138" y="586"/>
                    </a:lnTo>
                    <a:lnTo>
                      <a:pt x="8178" y="768"/>
                    </a:lnTo>
                    <a:lnTo>
                      <a:pt x="8259" y="970"/>
                    </a:lnTo>
                    <a:lnTo>
                      <a:pt x="8380" y="1192"/>
                    </a:lnTo>
                    <a:lnTo>
                      <a:pt x="8522" y="1414"/>
                    </a:lnTo>
                    <a:lnTo>
                      <a:pt x="8703" y="1656"/>
                    </a:lnTo>
                    <a:lnTo>
                      <a:pt x="9067" y="2121"/>
                    </a:lnTo>
                    <a:lnTo>
                      <a:pt x="9269" y="2363"/>
                    </a:lnTo>
                    <a:lnTo>
                      <a:pt x="8744" y="2403"/>
                    </a:lnTo>
                    <a:lnTo>
                      <a:pt x="8199" y="2403"/>
                    </a:lnTo>
                    <a:lnTo>
                      <a:pt x="8219" y="2242"/>
                    </a:lnTo>
                    <a:lnTo>
                      <a:pt x="8199" y="2080"/>
                    </a:lnTo>
                    <a:lnTo>
                      <a:pt x="8178" y="1939"/>
                    </a:lnTo>
                    <a:lnTo>
                      <a:pt x="8118" y="1777"/>
                    </a:lnTo>
                    <a:lnTo>
                      <a:pt x="8057" y="1636"/>
                    </a:lnTo>
                    <a:lnTo>
                      <a:pt x="7977" y="1495"/>
                    </a:lnTo>
                    <a:lnTo>
                      <a:pt x="7855" y="1333"/>
                    </a:lnTo>
                    <a:lnTo>
                      <a:pt x="7734" y="1192"/>
                    </a:lnTo>
                    <a:lnTo>
                      <a:pt x="7492" y="990"/>
                    </a:lnTo>
                    <a:lnTo>
                      <a:pt x="7330" y="848"/>
                    </a:lnTo>
                    <a:lnTo>
                      <a:pt x="7149" y="727"/>
                    </a:lnTo>
                    <a:lnTo>
                      <a:pt x="6967" y="647"/>
                    </a:lnTo>
                    <a:lnTo>
                      <a:pt x="6785" y="586"/>
                    </a:lnTo>
                    <a:lnTo>
                      <a:pt x="6704" y="566"/>
                    </a:lnTo>
                    <a:lnTo>
                      <a:pt x="6624" y="566"/>
                    </a:lnTo>
                    <a:lnTo>
                      <a:pt x="6563" y="586"/>
                    </a:lnTo>
                    <a:lnTo>
                      <a:pt x="6482" y="626"/>
                    </a:lnTo>
                    <a:lnTo>
                      <a:pt x="6442" y="687"/>
                    </a:lnTo>
                    <a:lnTo>
                      <a:pt x="6402" y="747"/>
                    </a:lnTo>
                    <a:lnTo>
                      <a:pt x="6381" y="828"/>
                    </a:lnTo>
                    <a:lnTo>
                      <a:pt x="6381" y="909"/>
                    </a:lnTo>
                    <a:lnTo>
                      <a:pt x="6402" y="1030"/>
                    </a:lnTo>
                    <a:lnTo>
                      <a:pt x="6462" y="1192"/>
                    </a:lnTo>
                    <a:lnTo>
                      <a:pt x="6543" y="1373"/>
                    </a:lnTo>
                    <a:lnTo>
                      <a:pt x="6664" y="1575"/>
                    </a:lnTo>
                    <a:lnTo>
                      <a:pt x="6785" y="1777"/>
                    </a:lnTo>
                    <a:lnTo>
                      <a:pt x="6947" y="1999"/>
                    </a:lnTo>
                    <a:lnTo>
                      <a:pt x="7128" y="2201"/>
                    </a:lnTo>
                    <a:lnTo>
                      <a:pt x="7310" y="2403"/>
                    </a:lnTo>
                    <a:lnTo>
                      <a:pt x="6765" y="2383"/>
                    </a:lnTo>
                    <a:lnTo>
                      <a:pt x="6220" y="2343"/>
                    </a:lnTo>
                    <a:lnTo>
                      <a:pt x="6240" y="2121"/>
                    </a:lnTo>
                    <a:lnTo>
                      <a:pt x="6220" y="1898"/>
                    </a:lnTo>
                    <a:lnTo>
                      <a:pt x="6139" y="1676"/>
                    </a:lnTo>
                    <a:lnTo>
                      <a:pt x="6038" y="1454"/>
                    </a:lnTo>
                    <a:lnTo>
                      <a:pt x="5877" y="1232"/>
                    </a:lnTo>
                    <a:lnTo>
                      <a:pt x="5695" y="1050"/>
                    </a:lnTo>
                    <a:lnTo>
                      <a:pt x="5493" y="869"/>
                    </a:lnTo>
                    <a:lnTo>
                      <a:pt x="5291" y="707"/>
                    </a:lnTo>
                    <a:lnTo>
                      <a:pt x="5089" y="606"/>
                    </a:lnTo>
                    <a:lnTo>
                      <a:pt x="4887" y="525"/>
                    </a:lnTo>
                    <a:lnTo>
                      <a:pt x="4705" y="485"/>
                    </a:lnTo>
                    <a:lnTo>
                      <a:pt x="4625" y="485"/>
                    </a:lnTo>
                    <a:lnTo>
                      <a:pt x="4564" y="505"/>
                    </a:lnTo>
                    <a:lnTo>
                      <a:pt x="4483" y="525"/>
                    </a:lnTo>
                    <a:lnTo>
                      <a:pt x="4423" y="586"/>
                    </a:lnTo>
                    <a:lnTo>
                      <a:pt x="4362" y="687"/>
                    </a:lnTo>
                    <a:lnTo>
                      <a:pt x="4342" y="747"/>
                    </a:lnTo>
                    <a:lnTo>
                      <a:pt x="4342" y="828"/>
                    </a:lnTo>
                    <a:lnTo>
                      <a:pt x="4362" y="990"/>
                    </a:lnTo>
                    <a:lnTo>
                      <a:pt x="4403" y="1131"/>
                    </a:lnTo>
                    <a:lnTo>
                      <a:pt x="4443" y="1293"/>
                    </a:lnTo>
                    <a:lnTo>
                      <a:pt x="4544" y="1454"/>
                    </a:lnTo>
                    <a:lnTo>
                      <a:pt x="4705" y="1717"/>
                    </a:lnTo>
                    <a:lnTo>
                      <a:pt x="4887" y="1919"/>
                    </a:lnTo>
                    <a:lnTo>
                      <a:pt x="5089" y="2100"/>
                    </a:lnTo>
                    <a:lnTo>
                      <a:pt x="5271" y="2242"/>
                    </a:lnTo>
                    <a:lnTo>
                      <a:pt x="5271" y="2242"/>
                    </a:lnTo>
                    <a:lnTo>
                      <a:pt x="4302" y="2121"/>
                    </a:lnTo>
                    <a:lnTo>
                      <a:pt x="4322" y="2020"/>
                    </a:lnTo>
                    <a:lnTo>
                      <a:pt x="4322" y="1898"/>
                    </a:lnTo>
                    <a:lnTo>
                      <a:pt x="4302" y="1797"/>
                    </a:lnTo>
                    <a:lnTo>
                      <a:pt x="4281" y="1676"/>
                    </a:lnTo>
                    <a:lnTo>
                      <a:pt x="4181" y="1474"/>
                    </a:lnTo>
                    <a:lnTo>
                      <a:pt x="4059" y="1252"/>
                    </a:lnTo>
                    <a:lnTo>
                      <a:pt x="3898" y="1030"/>
                    </a:lnTo>
                    <a:lnTo>
                      <a:pt x="3716" y="848"/>
                    </a:lnTo>
                    <a:lnTo>
                      <a:pt x="3514" y="667"/>
                    </a:lnTo>
                    <a:lnTo>
                      <a:pt x="3312" y="505"/>
                    </a:lnTo>
                    <a:lnTo>
                      <a:pt x="3191" y="424"/>
                    </a:lnTo>
                    <a:lnTo>
                      <a:pt x="3030" y="344"/>
                    </a:lnTo>
                    <a:lnTo>
                      <a:pt x="2929" y="323"/>
                    </a:lnTo>
                    <a:lnTo>
                      <a:pt x="2767" y="323"/>
                    </a:lnTo>
                    <a:lnTo>
                      <a:pt x="2686" y="364"/>
                    </a:lnTo>
                    <a:lnTo>
                      <a:pt x="2626" y="384"/>
                    </a:lnTo>
                    <a:lnTo>
                      <a:pt x="2585" y="424"/>
                    </a:lnTo>
                    <a:lnTo>
                      <a:pt x="2565" y="485"/>
                    </a:lnTo>
                    <a:lnTo>
                      <a:pt x="2545" y="525"/>
                    </a:lnTo>
                    <a:lnTo>
                      <a:pt x="2525" y="647"/>
                    </a:lnTo>
                    <a:lnTo>
                      <a:pt x="2545" y="768"/>
                    </a:lnTo>
                    <a:lnTo>
                      <a:pt x="2585" y="869"/>
                    </a:lnTo>
                    <a:lnTo>
                      <a:pt x="2646" y="990"/>
                    </a:lnTo>
                    <a:lnTo>
                      <a:pt x="2747" y="1172"/>
                    </a:lnTo>
                    <a:lnTo>
                      <a:pt x="2828" y="1272"/>
                    </a:lnTo>
                    <a:lnTo>
                      <a:pt x="3151" y="1717"/>
                    </a:lnTo>
                    <a:lnTo>
                      <a:pt x="3312" y="1959"/>
                    </a:lnTo>
                    <a:lnTo>
                      <a:pt x="2363" y="1757"/>
                    </a:lnTo>
                    <a:lnTo>
                      <a:pt x="2363" y="1676"/>
                    </a:lnTo>
                    <a:lnTo>
                      <a:pt x="2363" y="1555"/>
                    </a:lnTo>
                    <a:lnTo>
                      <a:pt x="2343" y="1434"/>
                    </a:lnTo>
                    <a:lnTo>
                      <a:pt x="2303" y="1313"/>
                    </a:lnTo>
                    <a:lnTo>
                      <a:pt x="2262" y="1192"/>
                    </a:lnTo>
                    <a:lnTo>
                      <a:pt x="2182" y="1091"/>
                    </a:lnTo>
                    <a:lnTo>
                      <a:pt x="2101" y="990"/>
                    </a:lnTo>
                    <a:lnTo>
                      <a:pt x="1919" y="808"/>
                    </a:lnTo>
                    <a:lnTo>
                      <a:pt x="1697" y="647"/>
                    </a:lnTo>
                    <a:lnTo>
                      <a:pt x="1455" y="505"/>
                    </a:lnTo>
                    <a:lnTo>
                      <a:pt x="1233" y="424"/>
                    </a:lnTo>
                    <a:lnTo>
                      <a:pt x="1010" y="364"/>
                    </a:lnTo>
                    <a:lnTo>
                      <a:pt x="829" y="344"/>
                    </a:lnTo>
                    <a:lnTo>
                      <a:pt x="708" y="364"/>
                    </a:lnTo>
                    <a:lnTo>
                      <a:pt x="627" y="384"/>
                    </a:lnTo>
                    <a:lnTo>
                      <a:pt x="566" y="445"/>
                    </a:lnTo>
                    <a:lnTo>
                      <a:pt x="526" y="505"/>
                    </a:lnTo>
                    <a:lnTo>
                      <a:pt x="526" y="566"/>
                    </a:lnTo>
                    <a:lnTo>
                      <a:pt x="526" y="626"/>
                    </a:lnTo>
                    <a:lnTo>
                      <a:pt x="546" y="788"/>
                    </a:lnTo>
                    <a:lnTo>
                      <a:pt x="627" y="929"/>
                    </a:lnTo>
                    <a:lnTo>
                      <a:pt x="728" y="1091"/>
                    </a:lnTo>
                    <a:lnTo>
                      <a:pt x="909" y="1333"/>
                    </a:lnTo>
                    <a:lnTo>
                      <a:pt x="1010" y="1434"/>
                    </a:lnTo>
                    <a:lnTo>
                      <a:pt x="748" y="1495"/>
                    </a:lnTo>
                    <a:lnTo>
                      <a:pt x="566" y="1555"/>
                    </a:lnTo>
                    <a:lnTo>
                      <a:pt x="364" y="1636"/>
                    </a:lnTo>
                    <a:lnTo>
                      <a:pt x="183" y="1717"/>
                    </a:lnTo>
                    <a:lnTo>
                      <a:pt x="61" y="1818"/>
                    </a:lnTo>
                    <a:lnTo>
                      <a:pt x="21" y="1878"/>
                    </a:lnTo>
                    <a:lnTo>
                      <a:pt x="1" y="1939"/>
                    </a:lnTo>
                    <a:lnTo>
                      <a:pt x="1" y="1999"/>
                    </a:lnTo>
                    <a:lnTo>
                      <a:pt x="1" y="2060"/>
                    </a:lnTo>
                    <a:lnTo>
                      <a:pt x="41" y="2141"/>
                    </a:lnTo>
                    <a:lnTo>
                      <a:pt x="122" y="2221"/>
                    </a:lnTo>
                    <a:lnTo>
                      <a:pt x="223" y="2302"/>
                    </a:lnTo>
                    <a:lnTo>
                      <a:pt x="364" y="2343"/>
                    </a:lnTo>
                    <a:lnTo>
                      <a:pt x="526" y="2383"/>
                    </a:lnTo>
                    <a:lnTo>
                      <a:pt x="708" y="2423"/>
                    </a:lnTo>
                    <a:lnTo>
                      <a:pt x="1051" y="2444"/>
                    </a:lnTo>
                    <a:lnTo>
                      <a:pt x="1293" y="2444"/>
                    </a:lnTo>
                    <a:lnTo>
                      <a:pt x="1515" y="2403"/>
                    </a:lnTo>
                    <a:lnTo>
                      <a:pt x="1717" y="2363"/>
                    </a:lnTo>
                    <a:lnTo>
                      <a:pt x="1879" y="2282"/>
                    </a:lnTo>
                    <a:lnTo>
                      <a:pt x="2040" y="2201"/>
                    </a:lnTo>
                    <a:lnTo>
                      <a:pt x="2161" y="2100"/>
                    </a:lnTo>
                    <a:lnTo>
                      <a:pt x="2262" y="1999"/>
                    </a:lnTo>
                    <a:lnTo>
                      <a:pt x="2323" y="1858"/>
                    </a:lnTo>
                    <a:lnTo>
                      <a:pt x="3171" y="2040"/>
                    </a:lnTo>
                    <a:lnTo>
                      <a:pt x="2807" y="2181"/>
                    </a:lnTo>
                    <a:lnTo>
                      <a:pt x="2585" y="2262"/>
                    </a:lnTo>
                    <a:lnTo>
                      <a:pt x="2383" y="2363"/>
                    </a:lnTo>
                    <a:lnTo>
                      <a:pt x="2161" y="2484"/>
                    </a:lnTo>
                    <a:lnTo>
                      <a:pt x="1959" y="2625"/>
                    </a:lnTo>
                    <a:lnTo>
                      <a:pt x="1798" y="2767"/>
                    </a:lnTo>
                    <a:lnTo>
                      <a:pt x="1677" y="2928"/>
                    </a:lnTo>
                    <a:lnTo>
                      <a:pt x="1636" y="3009"/>
                    </a:lnTo>
                    <a:lnTo>
                      <a:pt x="1636" y="3049"/>
                    </a:lnTo>
                    <a:lnTo>
                      <a:pt x="1636" y="3110"/>
                    </a:lnTo>
                    <a:lnTo>
                      <a:pt x="1636" y="3150"/>
                    </a:lnTo>
                    <a:lnTo>
                      <a:pt x="1677" y="3211"/>
                    </a:lnTo>
                    <a:lnTo>
                      <a:pt x="1717" y="3251"/>
                    </a:lnTo>
                    <a:lnTo>
                      <a:pt x="1798" y="3292"/>
                    </a:lnTo>
                    <a:lnTo>
                      <a:pt x="1879" y="3312"/>
                    </a:lnTo>
                    <a:lnTo>
                      <a:pt x="2101" y="3332"/>
                    </a:lnTo>
                    <a:lnTo>
                      <a:pt x="2363" y="3312"/>
                    </a:lnTo>
                    <a:lnTo>
                      <a:pt x="2626" y="3271"/>
                    </a:lnTo>
                    <a:lnTo>
                      <a:pt x="2929" y="3191"/>
                    </a:lnTo>
                    <a:lnTo>
                      <a:pt x="3211" y="3090"/>
                    </a:lnTo>
                    <a:lnTo>
                      <a:pt x="3494" y="2948"/>
                    </a:lnTo>
                    <a:lnTo>
                      <a:pt x="3756" y="2807"/>
                    </a:lnTo>
                    <a:lnTo>
                      <a:pt x="3999" y="2625"/>
                    </a:lnTo>
                    <a:lnTo>
                      <a:pt x="4080" y="2524"/>
                    </a:lnTo>
                    <a:lnTo>
                      <a:pt x="4181" y="2423"/>
                    </a:lnTo>
                    <a:lnTo>
                      <a:pt x="4221" y="2322"/>
                    </a:lnTo>
                    <a:lnTo>
                      <a:pt x="4261" y="2242"/>
                    </a:lnTo>
                    <a:lnTo>
                      <a:pt x="5251" y="2363"/>
                    </a:lnTo>
                    <a:lnTo>
                      <a:pt x="4948" y="2504"/>
                    </a:lnTo>
                    <a:lnTo>
                      <a:pt x="4645" y="2666"/>
                    </a:lnTo>
                    <a:lnTo>
                      <a:pt x="4362" y="2847"/>
                    </a:lnTo>
                    <a:lnTo>
                      <a:pt x="4100" y="3049"/>
                    </a:lnTo>
                    <a:lnTo>
                      <a:pt x="3898" y="3251"/>
                    </a:lnTo>
                    <a:lnTo>
                      <a:pt x="3736" y="3433"/>
                    </a:lnTo>
                    <a:lnTo>
                      <a:pt x="3635" y="3615"/>
                    </a:lnTo>
                    <a:lnTo>
                      <a:pt x="3615" y="3695"/>
                    </a:lnTo>
                    <a:lnTo>
                      <a:pt x="3595" y="3776"/>
                    </a:lnTo>
                    <a:lnTo>
                      <a:pt x="3615" y="3837"/>
                    </a:lnTo>
                    <a:lnTo>
                      <a:pt x="3656" y="3918"/>
                    </a:lnTo>
                    <a:lnTo>
                      <a:pt x="3736" y="3978"/>
                    </a:lnTo>
                    <a:lnTo>
                      <a:pt x="3837" y="4039"/>
                    </a:lnTo>
                    <a:lnTo>
                      <a:pt x="3979" y="4059"/>
                    </a:lnTo>
                    <a:lnTo>
                      <a:pt x="4100" y="4039"/>
                    </a:lnTo>
                    <a:lnTo>
                      <a:pt x="4241" y="4019"/>
                    </a:lnTo>
                    <a:lnTo>
                      <a:pt x="4544" y="3938"/>
                    </a:lnTo>
                    <a:lnTo>
                      <a:pt x="4847" y="3796"/>
                    </a:lnTo>
                    <a:lnTo>
                      <a:pt x="5170" y="3615"/>
                    </a:lnTo>
                    <a:lnTo>
                      <a:pt x="5493" y="3393"/>
                    </a:lnTo>
                    <a:lnTo>
                      <a:pt x="5776" y="3130"/>
                    </a:lnTo>
                    <a:lnTo>
                      <a:pt x="5897" y="3009"/>
                    </a:lnTo>
                    <a:lnTo>
                      <a:pt x="5998" y="2868"/>
                    </a:lnTo>
                    <a:lnTo>
                      <a:pt x="6099" y="2726"/>
                    </a:lnTo>
                    <a:lnTo>
                      <a:pt x="6159" y="2585"/>
                    </a:lnTo>
                    <a:lnTo>
                      <a:pt x="6200" y="2464"/>
                    </a:lnTo>
                    <a:lnTo>
                      <a:pt x="7189" y="2504"/>
                    </a:lnTo>
                    <a:lnTo>
                      <a:pt x="6906" y="2726"/>
                    </a:lnTo>
                    <a:lnTo>
                      <a:pt x="6644" y="2948"/>
                    </a:lnTo>
                    <a:lnTo>
                      <a:pt x="6422" y="3171"/>
                    </a:lnTo>
                    <a:lnTo>
                      <a:pt x="6220" y="3372"/>
                    </a:lnTo>
                    <a:lnTo>
                      <a:pt x="6058" y="3595"/>
                    </a:lnTo>
                    <a:lnTo>
                      <a:pt x="5937" y="3776"/>
                    </a:lnTo>
                    <a:lnTo>
                      <a:pt x="5856" y="3918"/>
                    </a:lnTo>
                    <a:lnTo>
                      <a:pt x="5796" y="4039"/>
                    </a:lnTo>
                    <a:lnTo>
                      <a:pt x="5796" y="4140"/>
                    </a:lnTo>
                    <a:lnTo>
                      <a:pt x="5796" y="4220"/>
                    </a:lnTo>
                    <a:lnTo>
                      <a:pt x="5816" y="4301"/>
                    </a:lnTo>
                    <a:lnTo>
                      <a:pt x="5856" y="4362"/>
                    </a:lnTo>
                    <a:lnTo>
                      <a:pt x="5917" y="4422"/>
                    </a:lnTo>
                    <a:lnTo>
                      <a:pt x="5998" y="4463"/>
                    </a:lnTo>
                    <a:lnTo>
                      <a:pt x="6079" y="4483"/>
                    </a:lnTo>
                    <a:lnTo>
                      <a:pt x="6159" y="4503"/>
                    </a:lnTo>
                    <a:lnTo>
                      <a:pt x="6280" y="4483"/>
                    </a:lnTo>
                    <a:lnTo>
                      <a:pt x="6442" y="4443"/>
                    </a:lnTo>
                    <a:lnTo>
                      <a:pt x="6624" y="4362"/>
                    </a:lnTo>
                    <a:lnTo>
                      <a:pt x="6826" y="4261"/>
                    </a:lnTo>
                    <a:lnTo>
                      <a:pt x="7028" y="4120"/>
                    </a:lnTo>
                    <a:lnTo>
                      <a:pt x="7250" y="3958"/>
                    </a:lnTo>
                    <a:lnTo>
                      <a:pt x="7472" y="3756"/>
                    </a:lnTo>
                    <a:lnTo>
                      <a:pt x="7674" y="3534"/>
                    </a:lnTo>
                    <a:lnTo>
                      <a:pt x="7876" y="3271"/>
                    </a:lnTo>
                    <a:lnTo>
                      <a:pt x="8017" y="3029"/>
                    </a:lnTo>
                    <a:lnTo>
                      <a:pt x="8118" y="2767"/>
                    </a:lnTo>
                    <a:lnTo>
                      <a:pt x="8199" y="2524"/>
                    </a:lnTo>
                    <a:lnTo>
                      <a:pt x="9107" y="2504"/>
                    </a:lnTo>
                    <a:lnTo>
                      <a:pt x="8724" y="2827"/>
                    </a:lnTo>
                    <a:lnTo>
                      <a:pt x="8421" y="3150"/>
                    </a:lnTo>
                    <a:lnTo>
                      <a:pt x="8199" y="3433"/>
                    </a:lnTo>
                    <a:lnTo>
                      <a:pt x="8017" y="3695"/>
                    </a:lnTo>
                    <a:lnTo>
                      <a:pt x="7916" y="3918"/>
                    </a:lnTo>
                    <a:lnTo>
                      <a:pt x="7855" y="4120"/>
                    </a:lnTo>
                    <a:lnTo>
                      <a:pt x="7855" y="4220"/>
                    </a:lnTo>
                    <a:lnTo>
                      <a:pt x="7855" y="4301"/>
                    </a:lnTo>
                    <a:lnTo>
                      <a:pt x="7876" y="4362"/>
                    </a:lnTo>
                    <a:lnTo>
                      <a:pt x="7896" y="4422"/>
                    </a:lnTo>
                    <a:lnTo>
                      <a:pt x="7956" y="4503"/>
                    </a:lnTo>
                    <a:lnTo>
                      <a:pt x="8037" y="4544"/>
                    </a:lnTo>
                    <a:lnTo>
                      <a:pt x="8118" y="4564"/>
                    </a:lnTo>
                    <a:lnTo>
                      <a:pt x="8199" y="4584"/>
                    </a:lnTo>
                    <a:lnTo>
                      <a:pt x="8380" y="4544"/>
                    </a:lnTo>
                    <a:lnTo>
                      <a:pt x="8582" y="4483"/>
                    </a:lnTo>
                    <a:lnTo>
                      <a:pt x="8905" y="4281"/>
                    </a:lnTo>
                    <a:lnTo>
                      <a:pt x="9208" y="4079"/>
                    </a:lnTo>
                    <a:lnTo>
                      <a:pt x="9471" y="3837"/>
                    </a:lnTo>
                    <a:lnTo>
                      <a:pt x="9713" y="3574"/>
                    </a:lnTo>
                    <a:lnTo>
                      <a:pt x="9895" y="3292"/>
                    </a:lnTo>
                    <a:lnTo>
                      <a:pt x="10036" y="3009"/>
                    </a:lnTo>
                    <a:lnTo>
                      <a:pt x="10157" y="2706"/>
                    </a:lnTo>
                    <a:lnTo>
                      <a:pt x="10177" y="2565"/>
                    </a:lnTo>
                    <a:lnTo>
                      <a:pt x="10198" y="2403"/>
                    </a:lnTo>
                    <a:lnTo>
                      <a:pt x="10904" y="2322"/>
                    </a:lnTo>
                    <a:lnTo>
                      <a:pt x="11591" y="2201"/>
                    </a:lnTo>
                    <a:lnTo>
                      <a:pt x="11227" y="2625"/>
                    </a:lnTo>
                    <a:lnTo>
                      <a:pt x="10965" y="3009"/>
                    </a:lnTo>
                    <a:lnTo>
                      <a:pt x="10763" y="3352"/>
                    </a:lnTo>
                    <a:lnTo>
                      <a:pt x="10601" y="3655"/>
                    </a:lnTo>
                    <a:lnTo>
                      <a:pt x="10521" y="3938"/>
                    </a:lnTo>
                    <a:lnTo>
                      <a:pt x="10501" y="4039"/>
                    </a:lnTo>
                    <a:lnTo>
                      <a:pt x="10501" y="4160"/>
                    </a:lnTo>
                    <a:lnTo>
                      <a:pt x="10501" y="4241"/>
                    </a:lnTo>
                    <a:lnTo>
                      <a:pt x="10521" y="4342"/>
                    </a:lnTo>
                    <a:lnTo>
                      <a:pt x="10561" y="4402"/>
                    </a:lnTo>
                    <a:lnTo>
                      <a:pt x="10601" y="4463"/>
                    </a:lnTo>
                    <a:lnTo>
                      <a:pt x="10662" y="4523"/>
                    </a:lnTo>
                    <a:lnTo>
                      <a:pt x="10723" y="4544"/>
                    </a:lnTo>
                    <a:lnTo>
                      <a:pt x="10783" y="4564"/>
                    </a:lnTo>
                    <a:lnTo>
                      <a:pt x="10864" y="4584"/>
                    </a:lnTo>
                    <a:lnTo>
                      <a:pt x="10965" y="4564"/>
                    </a:lnTo>
                    <a:lnTo>
                      <a:pt x="11066" y="4544"/>
                    </a:lnTo>
                    <a:lnTo>
                      <a:pt x="11187" y="4483"/>
                    </a:lnTo>
                    <a:lnTo>
                      <a:pt x="11308" y="4402"/>
                    </a:lnTo>
                    <a:lnTo>
                      <a:pt x="11631" y="4160"/>
                    </a:lnTo>
                    <a:lnTo>
                      <a:pt x="11894" y="3877"/>
                    </a:lnTo>
                    <a:lnTo>
                      <a:pt x="12136" y="3595"/>
                    </a:lnTo>
                    <a:lnTo>
                      <a:pt x="12338" y="3271"/>
                    </a:lnTo>
                    <a:lnTo>
                      <a:pt x="12479" y="2948"/>
                    </a:lnTo>
                    <a:lnTo>
                      <a:pt x="12600" y="2625"/>
                    </a:lnTo>
                    <a:lnTo>
                      <a:pt x="12621" y="2464"/>
                    </a:lnTo>
                    <a:lnTo>
                      <a:pt x="12661" y="2302"/>
                    </a:lnTo>
                    <a:lnTo>
                      <a:pt x="12661" y="2141"/>
                    </a:lnTo>
                    <a:lnTo>
                      <a:pt x="12661" y="1979"/>
                    </a:lnTo>
                    <a:lnTo>
                      <a:pt x="13247" y="1818"/>
                    </a:lnTo>
                    <a:lnTo>
                      <a:pt x="13832" y="1636"/>
                    </a:lnTo>
                    <a:lnTo>
                      <a:pt x="13852" y="1616"/>
                    </a:lnTo>
                    <a:lnTo>
                      <a:pt x="13873" y="1575"/>
                    </a:lnTo>
                    <a:lnTo>
                      <a:pt x="13832" y="1535"/>
                    </a:lnTo>
                    <a:lnTo>
                      <a:pt x="13792" y="1535"/>
                    </a:lnTo>
                    <a:lnTo>
                      <a:pt x="13226" y="1697"/>
                    </a:lnTo>
                    <a:lnTo>
                      <a:pt x="12641" y="1858"/>
                    </a:lnTo>
                    <a:lnTo>
                      <a:pt x="12621" y="1697"/>
                    </a:lnTo>
                    <a:lnTo>
                      <a:pt x="12580" y="1535"/>
                    </a:lnTo>
                    <a:lnTo>
                      <a:pt x="12520" y="1373"/>
                    </a:lnTo>
                    <a:lnTo>
                      <a:pt x="12439" y="1232"/>
                    </a:lnTo>
                    <a:lnTo>
                      <a:pt x="12338" y="1030"/>
                    </a:lnTo>
                    <a:lnTo>
                      <a:pt x="12217" y="869"/>
                    </a:lnTo>
                    <a:lnTo>
                      <a:pt x="12075" y="707"/>
                    </a:lnTo>
                    <a:lnTo>
                      <a:pt x="11954" y="586"/>
                    </a:lnTo>
                    <a:lnTo>
                      <a:pt x="11813" y="465"/>
                    </a:lnTo>
                    <a:lnTo>
                      <a:pt x="11672" y="344"/>
                    </a:lnTo>
                    <a:lnTo>
                      <a:pt x="11530" y="263"/>
                    </a:lnTo>
                    <a:lnTo>
                      <a:pt x="11389" y="182"/>
                    </a:lnTo>
                    <a:lnTo>
                      <a:pt x="11126" y="81"/>
                    </a:lnTo>
                    <a:lnTo>
                      <a:pt x="10864" y="21"/>
                    </a:lnTo>
                    <a:lnTo>
                      <a:pt x="106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36"/>
              <p:cNvSpPr/>
              <p:nvPr/>
            </p:nvSpPr>
            <p:spPr>
              <a:xfrm>
                <a:off x="2344688" y="-268564"/>
                <a:ext cx="108099" cy="92207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17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21" y="1"/>
                    </a:lnTo>
                    <a:lnTo>
                      <a:pt x="0" y="21"/>
                    </a:lnTo>
                    <a:lnTo>
                      <a:pt x="0" y="61"/>
                    </a:lnTo>
                    <a:lnTo>
                      <a:pt x="21" y="102"/>
                    </a:lnTo>
                    <a:lnTo>
                      <a:pt x="21" y="102"/>
                    </a:lnTo>
                    <a:lnTo>
                      <a:pt x="344" y="344"/>
                    </a:lnTo>
                    <a:lnTo>
                      <a:pt x="828" y="728"/>
                    </a:lnTo>
                    <a:lnTo>
                      <a:pt x="828" y="728"/>
                    </a:lnTo>
                    <a:lnTo>
                      <a:pt x="1172" y="1051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272" y="1152"/>
                    </a:lnTo>
                    <a:lnTo>
                      <a:pt x="1313" y="1172"/>
                    </a:lnTo>
                    <a:lnTo>
                      <a:pt x="1313" y="1172"/>
                    </a:lnTo>
                    <a:lnTo>
                      <a:pt x="1333" y="1172"/>
                    </a:lnTo>
                    <a:lnTo>
                      <a:pt x="1353" y="1152"/>
                    </a:lnTo>
                    <a:lnTo>
                      <a:pt x="1373" y="1131"/>
                    </a:lnTo>
                    <a:lnTo>
                      <a:pt x="1373" y="1091"/>
                    </a:lnTo>
                    <a:lnTo>
                      <a:pt x="1373" y="1091"/>
                    </a:lnTo>
                    <a:lnTo>
                      <a:pt x="1272" y="909"/>
                    </a:lnTo>
                    <a:lnTo>
                      <a:pt x="1151" y="748"/>
                    </a:lnTo>
                    <a:lnTo>
                      <a:pt x="1010" y="586"/>
                    </a:lnTo>
                    <a:lnTo>
                      <a:pt x="828" y="425"/>
                    </a:lnTo>
                    <a:lnTo>
                      <a:pt x="647" y="283"/>
                    </a:lnTo>
                    <a:lnTo>
                      <a:pt x="445" y="162"/>
                    </a:lnTo>
                    <a:lnTo>
                      <a:pt x="26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36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extrusionOk="0">
                    <a:moveTo>
                      <a:pt x="1030" y="0"/>
                    </a:moveTo>
                    <a:lnTo>
                      <a:pt x="989" y="20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36"/>
              <p:cNvSpPr/>
              <p:nvPr/>
            </p:nvSpPr>
            <p:spPr>
              <a:xfrm>
                <a:off x="2366953" y="-114440"/>
                <a:ext cx="85834" cy="11761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495" fill="none" extrusionOk="0">
                    <a:moveTo>
                      <a:pt x="1030" y="0"/>
                    </a:moveTo>
                    <a:lnTo>
                      <a:pt x="1030" y="0"/>
                    </a:lnTo>
                    <a:lnTo>
                      <a:pt x="989" y="20"/>
                    </a:lnTo>
                    <a:lnTo>
                      <a:pt x="989" y="20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969" y="41"/>
                    </a:lnTo>
                    <a:lnTo>
                      <a:pt x="767" y="384"/>
                    </a:lnTo>
                    <a:lnTo>
                      <a:pt x="767" y="384"/>
                    </a:lnTo>
                    <a:lnTo>
                      <a:pt x="565" y="687"/>
                    </a:lnTo>
                    <a:lnTo>
                      <a:pt x="323" y="990"/>
                    </a:lnTo>
                    <a:lnTo>
                      <a:pt x="40" y="1353"/>
                    </a:lnTo>
                    <a:lnTo>
                      <a:pt x="20" y="1393"/>
                    </a:lnTo>
                    <a:lnTo>
                      <a:pt x="20" y="1393"/>
                    </a:lnTo>
                    <a:lnTo>
                      <a:pt x="0" y="1434"/>
                    </a:lnTo>
                    <a:lnTo>
                      <a:pt x="20" y="1454"/>
                    </a:lnTo>
                    <a:lnTo>
                      <a:pt x="40" y="1474"/>
                    </a:lnTo>
                    <a:lnTo>
                      <a:pt x="61" y="1494"/>
                    </a:lnTo>
                    <a:lnTo>
                      <a:pt x="61" y="1494"/>
                    </a:lnTo>
                    <a:lnTo>
                      <a:pt x="81" y="1474"/>
                    </a:lnTo>
                    <a:lnTo>
                      <a:pt x="81" y="147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141" y="1434"/>
                    </a:lnTo>
                    <a:lnTo>
                      <a:pt x="444" y="1192"/>
                    </a:lnTo>
                    <a:lnTo>
                      <a:pt x="586" y="1050"/>
                    </a:lnTo>
                    <a:lnTo>
                      <a:pt x="727" y="868"/>
                    </a:lnTo>
                    <a:lnTo>
                      <a:pt x="727" y="868"/>
                    </a:lnTo>
                    <a:lnTo>
                      <a:pt x="848" y="687"/>
                    </a:lnTo>
                    <a:lnTo>
                      <a:pt x="969" y="485"/>
                    </a:lnTo>
                    <a:lnTo>
                      <a:pt x="1050" y="283"/>
                    </a:lnTo>
                    <a:lnTo>
                      <a:pt x="1090" y="61"/>
                    </a:lnTo>
                    <a:lnTo>
                      <a:pt x="1090" y="61"/>
                    </a:lnTo>
                    <a:lnTo>
                      <a:pt x="1070" y="20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0"/>
                    </a:ln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14" name="Google Shape;2414;p36"/>
          <p:cNvSpPr/>
          <p:nvPr/>
        </p:nvSpPr>
        <p:spPr>
          <a:xfrm>
            <a:off x="7562725" y="2398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6"/>
          <p:cNvSpPr/>
          <p:nvPr/>
        </p:nvSpPr>
        <p:spPr>
          <a:xfrm>
            <a:off x="8645946" y="411139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36"/>
          <p:cNvSpPr/>
          <p:nvPr/>
        </p:nvSpPr>
        <p:spPr>
          <a:xfrm>
            <a:off x="1653446" y="472427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36"/>
          <p:cNvSpPr/>
          <p:nvPr/>
        </p:nvSpPr>
        <p:spPr>
          <a:xfrm>
            <a:off x="7989763" y="378721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36"/>
          <p:cNvSpPr/>
          <p:nvPr/>
        </p:nvSpPr>
        <p:spPr>
          <a:xfrm>
            <a:off x="7320125" y="460532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36"/>
          <p:cNvSpPr/>
          <p:nvPr/>
        </p:nvSpPr>
        <p:spPr>
          <a:xfrm>
            <a:off x="501100" y="4488018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36"/>
          <p:cNvSpPr/>
          <p:nvPr/>
        </p:nvSpPr>
        <p:spPr>
          <a:xfrm>
            <a:off x="1939346" y="184973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37"/>
          <p:cNvSpPr/>
          <p:nvPr/>
        </p:nvSpPr>
        <p:spPr>
          <a:xfrm rot="-3511776">
            <a:off x="-2039520" y="2290836"/>
            <a:ext cx="4411373" cy="41908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37"/>
          <p:cNvSpPr/>
          <p:nvPr/>
        </p:nvSpPr>
        <p:spPr>
          <a:xfrm rot="-3511776">
            <a:off x="6580605" y="-1271514"/>
            <a:ext cx="4411373" cy="4190862"/>
          </a:xfrm>
          <a:prstGeom prst="cloud">
            <a:avLst/>
          </a:prstGeom>
          <a:solidFill>
            <a:srgbClr val="FFFFFF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4" name="Google Shape;2424;p37"/>
          <p:cNvGrpSpPr/>
          <p:nvPr/>
        </p:nvGrpSpPr>
        <p:grpSpPr>
          <a:xfrm rot="-7626261">
            <a:off x="7689157" y="77260"/>
            <a:ext cx="843442" cy="1825483"/>
            <a:chOff x="4000777" y="-1782037"/>
            <a:chExt cx="770359" cy="1667307"/>
          </a:xfrm>
        </p:grpSpPr>
        <p:sp>
          <p:nvSpPr>
            <p:cNvPr id="2425" name="Google Shape;2425;p37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6" name="Google Shape;2426;p37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2427" name="Google Shape;2427;p37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37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37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37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37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37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37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37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37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37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37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37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37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37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37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37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37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37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37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37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37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37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37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37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37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37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37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7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7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7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7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58" name="Google Shape;2458;p37"/>
          <p:cNvGrpSpPr/>
          <p:nvPr/>
        </p:nvGrpSpPr>
        <p:grpSpPr>
          <a:xfrm rot="7626261" flipH="1">
            <a:off x="560637" y="3142260"/>
            <a:ext cx="843442" cy="1825483"/>
            <a:chOff x="4000777" y="-1782037"/>
            <a:chExt cx="770359" cy="1667307"/>
          </a:xfrm>
        </p:grpSpPr>
        <p:sp>
          <p:nvSpPr>
            <p:cNvPr id="2459" name="Google Shape;2459;p37"/>
            <p:cNvSpPr/>
            <p:nvPr/>
          </p:nvSpPr>
          <p:spPr>
            <a:xfrm>
              <a:off x="4000777" y="-1782037"/>
              <a:ext cx="770358" cy="1667307"/>
            </a:xfrm>
            <a:custGeom>
              <a:avLst/>
              <a:gdLst/>
              <a:ahLst/>
              <a:cxnLst/>
              <a:rect l="l" t="t" r="r" b="b"/>
              <a:pathLst>
                <a:path w="3919" h="8482" extrusionOk="0">
                  <a:moveTo>
                    <a:pt x="910" y="1"/>
                  </a:moveTo>
                  <a:lnTo>
                    <a:pt x="849" y="21"/>
                  </a:lnTo>
                  <a:lnTo>
                    <a:pt x="768" y="41"/>
                  </a:lnTo>
                  <a:lnTo>
                    <a:pt x="667" y="102"/>
                  </a:lnTo>
                  <a:lnTo>
                    <a:pt x="607" y="203"/>
                  </a:lnTo>
                  <a:lnTo>
                    <a:pt x="546" y="324"/>
                  </a:lnTo>
                  <a:lnTo>
                    <a:pt x="526" y="445"/>
                  </a:lnTo>
                  <a:lnTo>
                    <a:pt x="526" y="566"/>
                  </a:lnTo>
                  <a:lnTo>
                    <a:pt x="526" y="667"/>
                  </a:lnTo>
                  <a:lnTo>
                    <a:pt x="566" y="889"/>
                  </a:lnTo>
                  <a:lnTo>
                    <a:pt x="647" y="1091"/>
                  </a:lnTo>
                  <a:lnTo>
                    <a:pt x="465" y="1010"/>
                  </a:lnTo>
                  <a:lnTo>
                    <a:pt x="385" y="990"/>
                  </a:lnTo>
                  <a:lnTo>
                    <a:pt x="284" y="970"/>
                  </a:lnTo>
                  <a:lnTo>
                    <a:pt x="223" y="990"/>
                  </a:lnTo>
                  <a:lnTo>
                    <a:pt x="162" y="990"/>
                  </a:lnTo>
                  <a:lnTo>
                    <a:pt x="102" y="1031"/>
                  </a:lnTo>
                  <a:lnTo>
                    <a:pt x="61" y="1071"/>
                  </a:lnTo>
                  <a:lnTo>
                    <a:pt x="21" y="1131"/>
                  </a:lnTo>
                  <a:lnTo>
                    <a:pt x="1" y="1192"/>
                  </a:lnTo>
                  <a:lnTo>
                    <a:pt x="1" y="1273"/>
                  </a:lnTo>
                  <a:lnTo>
                    <a:pt x="1" y="1354"/>
                  </a:lnTo>
                  <a:lnTo>
                    <a:pt x="41" y="1434"/>
                  </a:lnTo>
                  <a:lnTo>
                    <a:pt x="142" y="1556"/>
                  </a:lnTo>
                  <a:lnTo>
                    <a:pt x="243" y="1697"/>
                  </a:lnTo>
                  <a:lnTo>
                    <a:pt x="385" y="1818"/>
                  </a:lnTo>
                  <a:lnTo>
                    <a:pt x="546" y="1939"/>
                  </a:lnTo>
                  <a:lnTo>
                    <a:pt x="708" y="2020"/>
                  </a:lnTo>
                  <a:lnTo>
                    <a:pt x="889" y="2101"/>
                  </a:lnTo>
                  <a:lnTo>
                    <a:pt x="1071" y="2141"/>
                  </a:lnTo>
                  <a:lnTo>
                    <a:pt x="1233" y="2161"/>
                  </a:lnTo>
                  <a:lnTo>
                    <a:pt x="1313" y="2161"/>
                  </a:lnTo>
                  <a:lnTo>
                    <a:pt x="1475" y="2949"/>
                  </a:lnTo>
                  <a:lnTo>
                    <a:pt x="1313" y="2787"/>
                  </a:lnTo>
                  <a:lnTo>
                    <a:pt x="1071" y="2565"/>
                  </a:lnTo>
                  <a:lnTo>
                    <a:pt x="829" y="2404"/>
                  </a:lnTo>
                  <a:lnTo>
                    <a:pt x="728" y="2343"/>
                  </a:lnTo>
                  <a:lnTo>
                    <a:pt x="607" y="2303"/>
                  </a:lnTo>
                  <a:lnTo>
                    <a:pt x="506" y="2282"/>
                  </a:lnTo>
                  <a:lnTo>
                    <a:pt x="284" y="2282"/>
                  </a:lnTo>
                  <a:lnTo>
                    <a:pt x="183" y="2323"/>
                  </a:lnTo>
                  <a:lnTo>
                    <a:pt x="102" y="2383"/>
                  </a:lnTo>
                  <a:lnTo>
                    <a:pt x="61" y="2484"/>
                  </a:lnTo>
                  <a:lnTo>
                    <a:pt x="41" y="2585"/>
                  </a:lnTo>
                  <a:lnTo>
                    <a:pt x="41" y="2727"/>
                  </a:lnTo>
                  <a:lnTo>
                    <a:pt x="102" y="2848"/>
                  </a:lnTo>
                  <a:lnTo>
                    <a:pt x="203" y="2989"/>
                  </a:lnTo>
                  <a:lnTo>
                    <a:pt x="324" y="3090"/>
                  </a:lnTo>
                  <a:lnTo>
                    <a:pt x="465" y="3171"/>
                  </a:lnTo>
                  <a:lnTo>
                    <a:pt x="627" y="3252"/>
                  </a:lnTo>
                  <a:lnTo>
                    <a:pt x="809" y="3312"/>
                  </a:lnTo>
                  <a:lnTo>
                    <a:pt x="970" y="3353"/>
                  </a:lnTo>
                  <a:lnTo>
                    <a:pt x="1132" y="3393"/>
                  </a:lnTo>
                  <a:lnTo>
                    <a:pt x="1293" y="3413"/>
                  </a:lnTo>
                  <a:lnTo>
                    <a:pt x="1515" y="3413"/>
                  </a:lnTo>
                  <a:lnTo>
                    <a:pt x="1576" y="3393"/>
                  </a:lnTo>
                  <a:lnTo>
                    <a:pt x="1798" y="4261"/>
                  </a:lnTo>
                  <a:lnTo>
                    <a:pt x="1535" y="4079"/>
                  </a:lnTo>
                  <a:lnTo>
                    <a:pt x="1273" y="3878"/>
                  </a:lnTo>
                  <a:lnTo>
                    <a:pt x="1091" y="3777"/>
                  </a:lnTo>
                  <a:lnTo>
                    <a:pt x="869" y="3676"/>
                  </a:lnTo>
                  <a:lnTo>
                    <a:pt x="647" y="3595"/>
                  </a:lnTo>
                  <a:lnTo>
                    <a:pt x="526" y="3575"/>
                  </a:lnTo>
                  <a:lnTo>
                    <a:pt x="284" y="3575"/>
                  </a:lnTo>
                  <a:lnTo>
                    <a:pt x="203" y="3615"/>
                  </a:lnTo>
                  <a:lnTo>
                    <a:pt x="142" y="3676"/>
                  </a:lnTo>
                  <a:lnTo>
                    <a:pt x="102" y="3736"/>
                  </a:lnTo>
                  <a:lnTo>
                    <a:pt x="61" y="3837"/>
                  </a:lnTo>
                  <a:lnTo>
                    <a:pt x="61" y="3938"/>
                  </a:lnTo>
                  <a:lnTo>
                    <a:pt x="61" y="4059"/>
                  </a:lnTo>
                  <a:lnTo>
                    <a:pt x="122" y="4160"/>
                  </a:lnTo>
                  <a:lnTo>
                    <a:pt x="162" y="4221"/>
                  </a:lnTo>
                  <a:lnTo>
                    <a:pt x="243" y="4302"/>
                  </a:lnTo>
                  <a:lnTo>
                    <a:pt x="425" y="4423"/>
                  </a:lnTo>
                  <a:lnTo>
                    <a:pt x="627" y="4524"/>
                  </a:lnTo>
                  <a:lnTo>
                    <a:pt x="869" y="4625"/>
                  </a:lnTo>
                  <a:lnTo>
                    <a:pt x="1111" y="4685"/>
                  </a:lnTo>
                  <a:lnTo>
                    <a:pt x="1354" y="4746"/>
                  </a:lnTo>
                  <a:lnTo>
                    <a:pt x="1576" y="4766"/>
                  </a:lnTo>
                  <a:lnTo>
                    <a:pt x="1758" y="4786"/>
                  </a:lnTo>
                  <a:lnTo>
                    <a:pt x="1919" y="4766"/>
                  </a:lnTo>
                  <a:lnTo>
                    <a:pt x="2161" y="5695"/>
                  </a:lnTo>
                  <a:lnTo>
                    <a:pt x="1899" y="5453"/>
                  </a:lnTo>
                  <a:lnTo>
                    <a:pt x="1636" y="5230"/>
                  </a:lnTo>
                  <a:lnTo>
                    <a:pt x="1394" y="5069"/>
                  </a:lnTo>
                  <a:lnTo>
                    <a:pt x="1273" y="5008"/>
                  </a:lnTo>
                  <a:lnTo>
                    <a:pt x="1152" y="4968"/>
                  </a:lnTo>
                  <a:lnTo>
                    <a:pt x="1031" y="4948"/>
                  </a:lnTo>
                  <a:lnTo>
                    <a:pt x="930" y="4928"/>
                  </a:lnTo>
                  <a:lnTo>
                    <a:pt x="809" y="4948"/>
                  </a:lnTo>
                  <a:lnTo>
                    <a:pt x="687" y="4988"/>
                  </a:lnTo>
                  <a:lnTo>
                    <a:pt x="607" y="5069"/>
                  </a:lnTo>
                  <a:lnTo>
                    <a:pt x="546" y="5150"/>
                  </a:lnTo>
                  <a:lnTo>
                    <a:pt x="526" y="5210"/>
                  </a:lnTo>
                  <a:lnTo>
                    <a:pt x="526" y="5271"/>
                  </a:lnTo>
                  <a:lnTo>
                    <a:pt x="546" y="5412"/>
                  </a:lnTo>
                  <a:lnTo>
                    <a:pt x="627" y="5553"/>
                  </a:lnTo>
                  <a:lnTo>
                    <a:pt x="728" y="5695"/>
                  </a:lnTo>
                  <a:lnTo>
                    <a:pt x="849" y="5796"/>
                  </a:lnTo>
                  <a:lnTo>
                    <a:pt x="1010" y="5877"/>
                  </a:lnTo>
                  <a:lnTo>
                    <a:pt x="1172" y="5937"/>
                  </a:lnTo>
                  <a:lnTo>
                    <a:pt x="1354" y="5998"/>
                  </a:lnTo>
                  <a:lnTo>
                    <a:pt x="1535" y="6058"/>
                  </a:lnTo>
                  <a:lnTo>
                    <a:pt x="1717" y="6078"/>
                  </a:lnTo>
                  <a:lnTo>
                    <a:pt x="2020" y="6119"/>
                  </a:lnTo>
                  <a:lnTo>
                    <a:pt x="2161" y="6099"/>
                  </a:lnTo>
                  <a:lnTo>
                    <a:pt x="2262" y="6058"/>
                  </a:lnTo>
                  <a:lnTo>
                    <a:pt x="2525" y="6987"/>
                  </a:lnTo>
                  <a:lnTo>
                    <a:pt x="2323" y="6846"/>
                  </a:lnTo>
                  <a:lnTo>
                    <a:pt x="2081" y="6684"/>
                  </a:lnTo>
                  <a:lnTo>
                    <a:pt x="1939" y="6603"/>
                  </a:lnTo>
                  <a:lnTo>
                    <a:pt x="1737" y="6523"/>
                  </a:lnTo>
                  <a:lnTo>
                    <a:pt x="1535" y="6462"/>
                  </a:lnTo>
                  <a:lnTo>
                    <a:pt x="1435" y="6442"/>
                  </a:lnTo>
                  <a:lnTo>
                    <a:pt x="1233" y="6442"/>
                  </a:lnTo>
                  <a:lnTo>
                    <a:pt x="1132" y="6482"/>
                  </a:lnTo>
                  <a:lnTo>
                    <a:pt x="1071" y="6543"/>
                  </a:lnTo>
                  <a:lnTo>
                    <a:pt x="1051" y="6603"/>
                  </a:lnTo>
                  <a:lnTo>
                    <a:pt x="1010" y="6684"/>
                  </a:lnTo>
                  <a:lnTo>
                    <a:pt x="1010" y="6785"/>
                  </a:lnTo>
                  <a:lnTo>
                    <a:pt x="1031" y="6886"/>
                  </a:lnTo>
                  <a:lnTo>
                    <a:pt x="1071" y="6967"/>
                  </a:lnTo>
                  <a:lnTo>
                    <a:pt x="1111" y="7027"/>
                  </a:lnTo>
                  <a:lnTo>
                    <a:pt x="1172" y="7088"/>
                  </a:lnTo>
                  <a:lnTo>
                    <a:pt x="1334" y="7189"/>
                  </a:lnTo>
                  <a:lnTo>
                    <a:pt x="1515" y="7290"/>
                  </a:lnTo>
                  <a:lnTo>
                    <a:pt x="1717" y="7351"/>
                  </a:lnTo>
                  <a:lnTo>
                    <a:pt x="1939" y="7411"/>
                  </a:lnTo>
                  <a:lnTo>
                    <a:pt x="2141" y="7452"/>
                  </a:lnTo>
                  <a:lnTo>
                    <a:pt x="2323" y="7472"/>
                  </a:lnTo>
                  <a:lnTo>
                    <a:pt x="2666" y="7472"/>
                  </a:lnTo>
                  <a:lnTo>
                    <a:pt x="2989" y="8461"/>
                  </a:lnTo>
                  <a:lnTo>
                    <a:pt x="3009" y="8481"/>
                  </a:lnTo>
                  <a:lnTo>
                    <a:pt x="3070" y="8481"/>
                  </a:lnTo>
                  <a:lnTo>
                    <a:pt x="3090" y="8461"/>
                  </a:lnTo>
                  <a:lnTo>
                    <a:pt x="3090" y="8421"/>
                  </a:lnTo>
                  <a:lnTo>
                    <a:pt x="2767" y="7431"/>
                  </a:lnTo>
                  <a:lnTo>
                    <a:pt x="2848" y="7391"/>
                  </a:lnTo>
                  <a:lnTo>
                    <a:pt x="2868" y="7391"/>
                  </a:lnTo>
                  <a:lnTo>
                    <a:pt x="3070" y="7290"/>
                  </a:lnTo>
                  <a:lnTo>
                    <a:pt x="3272" y="7169"/>
                  </a:lnTo>
                  <a:lnTo>
                    <a:pt x="3494" y="7027"/>
                  </a:lnTo>
                  <a:lnTo>
                    <a:pt x="3696" y="6846"/>
                  </a:lnTo>
                  <a:lnTo>
                    <a:pt x="3777" y="6745"/>
                  </a:lnTo>
                  <a:lnTo>
                    <a:pt x="3858" y="6664"/>
                  </a:lnTo>
                  <a:lnTo>
                    <a:pt x="3898" y="6583"/>
                  </a:lnTo>
                  <a:lnTo>
                    <a:pt x="3918" y="6503"/>
                  </a:lnTo>
                  <a:lnTo>
                    <a:pt x="3918" y="6422"/>
                  </a:lnTo>
                  <a:lnTo>
                    <a:pt x="3918" y="6361"/>
                  </a:lnTo>
                  <a:lnTo>
                    <a:pt x="3898" y="6301"/>
                  </a:lnTo>
                  <a:lnTo>
                    <a:pt x="3858" y="6240"/>
                  </a:lnTo>
                  <a:lnTo>
                    <a:pt x="3777" y="6179"/>
                  </a:lnTo>
                  <a:lnTo>
                    <a:pt x="3676" y="6139"/>
                  </a:lnTo>
                  <a:lnTo>
                    <a:pt x="3575" y="6119"/>
                  </a:lnTo>
                  <a:lnTo>
                    <a:pt x="3433" y="6139"/>
                  </a:lnTo>
                  <a:lnTo>
                    <a:pt x="3272" y="6200"/>
                  </a:lnTo>
                  <a:lnTo>
                    <a:pt x="3110" y="6301"/>
                  </a:lnTo>
                  <a:lnTo>
                    <a:pt x="2949" y="6442"/>
                  </a:lnTo>
                  <a:lnTo>
                    <a:pt x="2848" y="6563"/>
                  </a:lnTo>
                  <a:lnTo>
                    <a:pt x="2747" y="6684"/>
                  </a:lnTo>
                  <a:lnTo>
                    <a:pt x="2686" y="6826"/>
                  </a:lnTo>
                  <a:lnTo>
                    <a:pt x="2626" y="6967"/>
                  </a:lnTo>
                  <a:lnTo>
                    <a:pt x="2363" y="6038"/>
                  </a:lnTo>
                  <a:lnTo>
                    <a:pt x="2384" y="6018"/>
                  </a:lnTo>
                  <a:lnTo>
                    <a:pt x="2484" y="5998"/>
                  </a:lnTo>
                  <a:lnTo>
                    <a:pt x="2787" y="5856"/>
                  </a:lnTo>
                  <a:lnTo>
                    <a:pt x="2989" y="5735"/>
                  </a:lnTo>
                  <a:lnTo>
                    <a:pt x="3191" y="5614"/>
                  </a:lnTo>
                  <a:lnTo>
                    <a:pt x="3373" y="5453"/>
                  </a:lnTo>
                  <a:lnTo>
                    <a:pt x="3534" y="5291"/>
                  </a:lnTo>
                  <a:lnTo>
                    <a:pt x="3595" y="5210"/>
                  </a:lnTo>
                  <a:lnTo>
                    <a:pt x="3635" y="5109"/>
                  </a:lnTo>
                  <a:lnTo>
                    <a:pt x="3676" y="5008"/>
                  </a:lnTo>
                  <a:lnTo>
                    <a:pt x="3696" y="4907"/>
                  </a:lnTo>
                  <a:lnTo>
                    <a:pt x="3696" y="4827"/>
                  </a:lnTo>
                  <a:lnTo>
                    <a:pt x="3676" y="4746"/>
                  </a:lnTo>
                  <a:lnTo>
                    <a:pt x="3656" y="4705"/>
                  </a:lnTo>
                  <a:lnTo>
                    <a:pt x="3615" y="4665"/>
                  </a:lnTo>
                  <a:lnTo>
                    <a:pt x="3575" y="4625"/>
                  </a:lnTo>
                  <a:lnTo>
                    <a:pt x="3514" y="4584"/>
                  </a:lnTo>
                  <a:lnTo>
                    <a:pt x="3454" y="4564"/>
                  </a:lnTo>
                  <a:lnTo>
                    <a:pt x="3393" y="4564"/>
                  </a:lnTo>
                  <a:lnTo>
                    <a:pt x="3272" y="4584"/>
                  </a:lnTo>
                  <a:lnTo>
                    <a:pt x="3171" y="4604"/>
                  </a:lnTo>
                  <a:lnTo>
                    <a:pt x="3050" y="4665"/>
                  </a:lnTo>
                  <a:lnTo>
                    <a:pt x="2929" y="4726"/>
                  </a:lnTo>
                  <a:lnTo>
                    <a:pt x="2808" y="4827"/>
                  </a:lnTo>
                  <a:lnTo>
                    <a:pt x="2686" y="4928"/>
                  </a:lnTo>
                  <a:lnTo>
                    <a:pt x="2505" y="5170"/>
                  </a:lnTo>
                  <a:lnTo>
                    <a:pt x="2343" y="5412"/>
                  </a:lnTo>
                  <a:lnTo>
                    <a:pt x="2242" y="5614"/>
                  </a:lnTo>
                  <a:lnTo>
                    <a:pt x="2020" y="4726"/>
                  </a:lnTo>
                  <a:lnTo>
                    <a:pt x="2121" y="4685"/>
                  </a:lnTo>
                  <a:lnTo>
                    <a:pt x="2141" y="4685"/>
                  </a:lnTo>
                  <a:lnTo>
                    <a:pt x="2384" y="4584"/>
                  </a:lnTo>
                  <a:lnTo>
                    <a:pt x="2626" y="4443"/>
                  </a:lnTo>
                  <a:lnTo>
                    <a:pt x="2868" y="4281"/>
                  </a:lnTo>
                  <a:lnTo>
                    <a:pt x="3110" y="4079"/>
                  </a:lnTo>
                  <a:lnTo>
                    <a:pt x="3211" y="3999"/>
                  </a:lnTo>
                  <a:lnTo>
                    <a:pt x="3292" y="3898"/>
                  </a:lnTo>
                  <a:lnTo>
                    <a:pt x="3333" y="3797"/>
                  </a:lnTo>
                  <a:lnTo>
                    <a:pt x="3373" y="3716"/>
                  </a:lnTo>
                  <a:lnTo>
                    <a:pt x="3373" y="3635"/>
                  </a:lnTo>
                  <a:lnTo>
                    <a:pt x="3373" y="3555"/>
                  </a:lnTo>
                  <a:lnTo>
                    <a:pt x="3353" y="3494"/>
                  </a:lnTo>
                  <a:lnTo>
                    <a:pt x="3333" y="3433"/>
                  </a:lnTo>
                  <a:lnTo>
                    <a:pt x="3252" y="3353"/>
                  </a:lnTo>
                  <a:lnTo>
                    <a:pt x="3131" y="3292"/>
                  </a:lnTo>
                  <a:lnTo>
                    <a:pt x="2909" y="3292"/>
                  </a:lnTo>
                  <a:lnTo>
                    <a:pt x="2828" y="3312"/>
                  </a:lnTo>
                  <a:lnTo>
                    <a:pt x="2626" y="3393"/>
                  </a:lnTo>
                  <a:lnTo>
                    <a:pt x="2444" y="3514"/>
                  </a:lnTo>
                  <a:lnTo>
                    <a:pt x="2262" y="3676"/>
                  </a:lnTo>
                  <a:lnTo>
                    <a:pt x="2141" y="3817"/>
                  </a:lnTo>
                  <a:lnTo>
                    <a:pt x="2040" y="3958"/>
                  </a:lnTo>
                  <a:lnTo>
                    <a:pt x="1960" y="4100"/>
                  </a:lnTo>
                  <a:lnTo>
                    <a:pt x="1899" y="4261"/>
                  </a:lnTo>
                  <a:lnTo>
                    <a:pt x="1677" y="3353"/>
                  </a:lnTo>
                  <a:lnTo>
                    <a:pt x="1758" y="3353"/>
                  </a:lnTo>
                  <a:lnTo>
                    <a:pt x="1838" y="3332"/>
                  </a:lnTo>
                  <a:lnTo>
                    <a:pt x="2141" y="3191"/>
                  </a:lnTo>
                  <a:lnTo>
                    <a:pt x="2323" y="3110"/>
                  </a:lnTo>
                  <a:lnTo>
                    <a:pt x="2505" y="2989"/>
                  </a:lnTo>
                  <a:lnTo>
                    <a:pt x="2686" y="2848"/>
                  </a:lnTo>
                  <a:lnTo>
                    <a:pt x="2828" y="2706"/>
                  </a:lnTo>
                  <a:lnTo>
                    <a:pt x="2888" y="2626"/>
                  </a:lnTo>
                  <a:lnTo>
                    <a:pt x="2949" y="2525"/>
                  </a:lnTo>
                  <a:lnTo>
                    <a:pt x="2989" y="2444"/>
                  </a:lnTo>
                  <a:lnTo>
                    <a:pt x="3009" y="2363"/>
                  </a:lnTo>
                  <a:lnTo>
                    <a:pt x="3009" y="2262"/>
                  </a:lnTo>
                  <a:lnTo>
                    <a:pt x="2989" y="2202"/>
                  </a:lnTo>
                  <a:lnTo>
                    <a:pt x="2969" y="2141"/>
                  </a:lnTo>
                  <a:lnTo>
                    <a:pt x="2929" y="2101"/>
                  </a:lnTo>
                  <a:lnTo>
                    <a:pt x="2888" y="2060"/>
                  </a:lnTo>
                  <a:lnTo>
                    <a:pt x="2828" y="2040"/>
                  </a:lnTo>
                  <a:lnTo>
                    <a:pt x="2767" y="2020"/>
                  </a:lnTo>
                  <a:lnTo>
                    <a:pt x="2606" y="2020"/>
                  </a:lnTo>
                  <a:lnTo>
                    <a:pt x="2505" y="2040"/>
                  </a:lnTo>
                  <a:lnTo>
                    <a:pt x="2384" y="2101"/>
                  </a:lnTo>
                  <a:lnTo>
                    <a:pt x="2283" y="2161"/>
                  </a:lnTo>
                  <a:lnTo>
                    <a:pt x="2161" y="2242"/>
                  </a:lnTo>
                  <a:lnTo>
                    <a:pt x="2040" y="2343"/>
                  </a:lnTo>
                  <a:lnTo>
                    <a:pt x="1859" y="2565"/>
                  </a:lnTo>
                  <a:lnTo>
                    <a:pt x="1697" y="2787"/>
                  </a:lnTo>
                  <a:lnTo>
                    <a:pt x="1596" y="2989"/>
                  </a:lnTo>
                  <a:lnTo>
                    <a:pt x="1414" y="2141"/>
                  </a:lnTo>
                  <a:lnTo>
                    <a:pt x="1515" y="2101"/>
                  </a:lnTo>
                  <a:lnTo>
                    <a:pt x="1616" y="2040"/>
                  </a:lnTo>
                  <a:lnTo>
                    <a:pt x="1717" y="1959"/>
                  </a:lnTo>
                  <a:lnTo>
                    <a:pt x="1818" y="1879"/>
                  </a:lnTo>
                  <a:lnTo>
                    <a:pt x="1919" y="1757"/>
                  </a:lnTo>
                  <a:lnTo>
                    <a:pt x="1980" y="1636"/>
                  </a:lnTo>
                  <a:lnTo>
                    <a:pt x="2040" y="1515"/>
                  </a:lnTo>
                  <a:lnTo>
                    <a:pt x="2060" y="1394"/>
                  </a:lnTo>
                  <a:lnTo>
                    <a:pt x="2081" y="1273"/>
                  </a:lnTo>
                  <a:lnTo>
                    <a:pt x="2060" y="1172"/>
                  </a:lnTo>
                  <a:lnTo>
                    <a:pt x="2000" y="1091"/>
                  </a:lnTo>
                  <a:lnTo>
                    <a:pt x="1919" y="1031"/>
                  </a:lnTo>
                  <a:lnTo>
                    <a:pt x="1838" y="1010"/>
                  </a:lnTo>
                  <a:lnTo>
                    <a:pt x="1737" y="1031"/>
                  </a:lnTo>
                  <a:lnTo>
                    <a:pt x="1657" y="1071"/>
                  </a:lnTo>
                  <a:lnTo>
                    <a:pt x="1576" y="1131"/>
                  </a:lnTo>
                  <a:lnTo>
                    <a:pt x="1515" y="909"/>
                  </a:lnTo>
                  <a:lnTo>
                    <a:pt x="1455" y="667"/>
                  </a:lnTo>
                  <a:lnTo>
                    <a:pt x="1334" y="384"/>
                  </a:lnTo>
                  <a:lnTo>
                    <a:pt x="1273" y="263"/>
                  </a:lnTo>
                  <a:lnTo>
                    <a:pt x="1212" y="182"/>
                  </a:lnTo>
                  <a:lnTo>
                    <a:pt x="1132" y="102"/>
                  </a:lnTo>
                  <a:lnTo>
                    <a:pt x="1071" y="41"/>
                  </a:lnTo>
                  <a:lnTo>
                    <a:pt x="990" y="21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0" name="Google Shape;2460;p37"/>
            <p:cNvGrpSpPr/>
            <p:nvPr/>
          </p:nvGrpSpPr>
          <p:grpSpPr>
            <a:xfrm>
              <a:off x="4000780" y="-1781934"/>
              <a:ext cx="770356" cy="1667106"/>
              <a:chOff x="4039660" y="-643450"/>
              <a:chExt cx="308327" cy="667243"/>
            </a:xfrm>
          </p:grpSpPr>
          <p:sp>
            <p:nvSpPr>
              <p:cNvPr id="2461" name="Google Shape;2461;p37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extrusionOk="0">
                    <a:moveTo>
                      <a:pt x="808" y="1"/>
                    </a:move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7"/>
              <p:cNvSpPr/>
              <p:nvPr/>
            </p:nvSpPr>
            <p:spPr>
              <a:xfrm>
                <a:off x="4042886" y="-638730"/>
                <a:ext cx="155776" cy="16057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2041" fill="none" extrusionOk="0">
                    <a:moveTo>
                      <a:pt x="1192" y="2040"/>
                    </a:moveTo>
                    <a:lnTo>
                      <a:pt x="1192" y="2040"/>
                    </a:lnTo>
                    <a:lnTo>
                      <a:pt x="1192" y="2040"/>
                    </a:lnTo>
                    <a:lnTo>
                      <a:pt x="1313" y="2040"/>
                    </a:lnTo>
                    <a:lnTo>
                      <a:pt x="1313" y="2040"/>
                    </a:lnTo>
                    <a:lnTo>
                      <a:pt x="1454" y="2000"/>
                    </a:lnTo>
                    <a:lnTo>
                      <a:pt x="1454" y="2000"/>
                    </a:lnTo>
                    <a:lnTo>
                      <a:pt x="1555" y="1939"/>
                    </a:lnTo>
                    <a:lnTo>
                      <a:pt x="1656" y="1859"/>
                    </a:lnTo>
                    <a:lnTo>
                      <a:pt x="1737" y="1778"/>
                    </a:lnTo>
                    <a:lnTo>
                      <a:pt x="1818" y="1677"/>
                    </a:lnTo>
                    <a:lnTo>
                      <a:pt x="1898" y="1556"/>
                    </a:lnTo>
                    <a:lnTo>
                      <a:pt x="1939" y="1435"/>
                    </a:lnTo>
                    <a:lnTo>
                      <a:pt x="1979" y="1334"/>
                    </a:lnTo>
                    <a:lnTo>
                      <a:pt x="1979" y="1212"/>
                    </a:lnTo>
                    <a:lnTo>
                      <a:pt x="1979" y="1212"/>
                    </a:lnTo>
                    <a:lnTo>
                      <a:pt x="1959" y="1111"/>
                    </a:lnTo>
                    <a:lnTo>
                      <a:pt x="1919" y="1051"/>
                    </a:lnTo>
                    <a:lnTo>
                      <a:pt x="1858" y="1011"/>
                    </a:lnTo>
                    <a:lnTo>
                      <a:pt x="1797" y="990"/>
                    </a:lnTo>
                    <a:lnTo>
                      <a:pt x="1797" y="990"/>
                    </a:lnTo>
                    <a:lnTo>
                      <a:pt x="1717" y="1011"/>
                    </a:lnTo>
                    <a:lnTo>
                      <a:pt x="1717" y="1011"/>
                    </a:lnTo>
                    <a:lnTo>
                      <a:pt x="1656" y="1031"/>
                    </a:lnTo>
                    <a:lnTo>
                      <a:pt x="1595" y="1071"/>
                    </a:lnTo>
                    <a:lnTo>
                      <a:pt x="1494" y="1172"/>
                    </a:lnTo>
                    <a:lnTo>
                      <a:pt x="1494" y="1172"/>
                    </a:lnTo>
                    <a:lnTo>
                      <a:pt x="1434" y="869"/>
                    </a:lnTo>
                    <a:lnTo>
                      <a:pt x="1373" y="667"/>
                    </a:lnTo>
                    <a:lnTo>
                      <a:pt x="1313" y="465"/>
                    </a:lnTo>
                    <a:lnTo>
                      <a:pt x="1232" y="284"/>
                    </a:lnTo>
                    <a:lnTo>
                      <a:pt x="1131" y="142"/>
                    </a:lnTo>
                    <a:lnTo>
                      <a:pt x="1070" y="82"/>
                    </a:lnTo>
                    <a:lnTo>
                      <a:pt x="1010" y="41"/>
                    </a:lnTo>
                    <a:lnTo>
                      <a:pt x="949" y="1"/>
                    </a:lnTo>
                    <a:lnTo>
                      <a:pt x="869" y="1"/>
                    </a:lnTo>
                    <a:lnTo>
                      <a:pt x="869" y="1"/>
                    </a:lnTo>
                    <a:lnTo>
                      <a:pt x="808" y="1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667" y="62"/>
                    </a:lnTo>
                    <a:lnTo>
                      <a:pt x="606" y="162"/>
                    </a:lnTo>
                    <a:lnTo>
                      <a:pt x="606" y="162"/>
                    </a:lnTo>
                    <a:lnTo>
                      <a:pt x="566" y="263"/>
                    </a:lnTo>
                    <a:lnTo>
                      <a:pt x="545" y="405"/>
                    </a:lnTo>
                    <a:lnTo>
                      <a:pt x="545" y="607"/>
                    </a:lnTo>
                    <a:lnTo>
                      <a:pt x="545" y="607"/>
                    </a:lnTo>
                    <a:lnTo>
                      <a:pt x="566" y="768"/>
                    </a:lnTo>
                    <a:lnTo>
                      <a:pt x="626" y="910"/>
                    </a:lnTo>
                    <a:lnTo>
                      <a:pt x="727" y="1172"/>
                    </a:lnTo>
                    <a:lnTo>
                      <a:pt x="727" y="1172"/>
                    </a:lnTo>
                    <a:lnTo>
                      <a:pt x="626" y="1111"/>
                    </a:lnTo>
                    <a:lnTo>
                      <a:pt x="505" y="1031"/>
                    </a:lnTo>
                    <a:lnTo>
                      <a:pt x="384" y="990"/>
                    </a:lnTo>
                    <a:lnTo>
                      <a:pt x="243" y="970"/>
                    </a:lnTo>
                    <a:lnTo>
                      <a:pt x="243" y="970"/>
                    </a:lnTo>
                    <a:lnTo>
                      <a:pt x="182" y="970"/>
                    </a:lnTo>
                    <a:lnTo>
                      <a:pt x="182" y="970"/>
                    </a:lnTo>
                    <a:lnTo>
                      <a:pt x="142" y="990"/>
                    </a:lnTo>
                    <a:lnTo>
                      <a:pt x="81" y="1011"/>
                    </a:lnTo>
                    <a:lnTo>
                      <a:pt x="61" y="1031"/>
                    </a:lnTo>
                    <a:lnTo>
                      <a:pt x="20" y="1071"/>
                    </a:lnTo>
                    <a:lnTo>
                      <a:pt x="20" y="1071"/>
                    </a:lnTo>
                    <a:lnTo>
                      <a:pt x="0" y="1132"/>
                    </a:lnTo>
                    <a:lnTo>
                      <a:pt x="0" y="1212"/>
                    </a:lnTo>
                    <a:lnTo>
                      <a:pt x="20" y="127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42" y="1475"/>
                    </a:lnTo>
                    <a:lnTo>
                      <a:pt x="243" y="1596"/>
                    </a:lnTo>
                    <a:lnTo>
                      <a:pt x="384" y="1717"/>
                    </a:lnTo>
                    <a:lnTo>
                      <a:pt x="525" y="1818"/>
                    </a:lnTo>
                    <a:lnTo>
                      <a:pt x="687" y="1919"/>
                    </a:lnTo>
                    <a:lnTo>
                      <a:pt x="848" y="1980"/>
                    </a:lnTo>
                    <a:lnTo>
                      <a:pt x="1030" y="2040"/>
                    </a:lnTo>
                    <a:lnTo>
                      <a:pt x="1192" y="204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7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extrusionOk="0">
                    <a:moveTo>
                      <a:pt x="2888" y="0"/>
                    </a:move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7"/>
              <p:cNvSpPr/>
              <p:nvPr/>
            </p:nvSpPr>
            <p:spPr>
              <a:xfrm>
                <a:off x="4047607" y="-381305"/>
                <a:ext cx="254278" cy="109673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394" fill="none" extrusionOk="0">
                    <a:moveTo>
                      <a:pt x="1899" y="1333"/>
                    </a:moveTo>
                    <a:lnTo>
                      <a:pt x="1899" y="1333"/>
                    </a:lnTo>
                    <a:lnTo>
                      <a:pt x="2000" y="1312"/>
                    </a:lnTo>
                    <a:lnTo>
                      <a:pt x="2020" y="1292"/>
                    </a:lnTo>
                    <a:lnTo>
                      <a:pt x="2020" y="1292"/>
                    </a:lnTo>
                    <a:lnTo>
                      <a:pt x="2262" y="1191"/>
                    </a:lnTo>
                    <a:lnTo>
                      <a:pt x="2505" y="1070"/>
                    </a:lnTo>
                    <a:lnTo>
                      <a:pt x="2727" y="909"/>
                    </a:lnTo>
                    <a:lnTo>
                      <a:pt x="2989" y="707"/>
                    </a:lnTo>
                    <a:lnTo>
                      <a:pt x="2989" y="707"/>
                    </a:lnTo>
                    <a:lnTo>
                      <a:pt x="3070" y="626"/>
                    </a:lnTo>
                    <a:lnTo>
                      <a:pt x="3151" y="545"/>
                    </a:lnTo>
                    <a:lnTo>
                      <a:pt x="3191" y="444"/>
                    </a:lnTo>
                    <a:lnTo>
                      <a:pt x="3211" y="384"/>
                    </a:lnTo>
                    <a:lnTo>
                      <a:pt x="3232" y="303"/>
                    </a:lnTo>
                    <a:lnTo>
                      <a:pt x="3232" y="242"/>
                    </a:lnTo>
                    <a:lnTo>
                      <a:pt x="3211" y="182"/>
                    </a:lnTo>
                    <a:lnTo>
                      <a:pt x="3171" y="121"/>
                    </a:lnTo>
                    <a:lnTo>
                      <a:pt x="3171" y="121"/>
                    </a:lnTo>
                    <a:lnTo>
                      <a:pt x="3110" y="61"/>
                    </a:lnTo>
                    <a:lnTo>
                      <a:pt x="3009" y="20"/>
                    </a:lnTo>
                    <a:lnTo>
                      <a:pt x="3009" y="20"/>
                    </a:lnTo>
                    <a:lnTo>
                      <a:pt x="2888" y="0"/>
                    </a:lnTo>
                    <a:lnTo>
                      <a:pt x="2888" y="0"/>
                    </a:lnTo>
                    <a:lnTo>
                      <a:pt x="2727" y="20"/>
                    </a:lnTo>
                    <a:lnTo>
                      <a:pt x="2565" y="81"/>
                    </a:lnTo>
                    <a:lnTo>
                      <a:pt x="2383" y="202"/>
                    </a:lnTo>
                    <a:lnTo>
                      <a:pt x="2222" y="343"/>
                    </a:lnTo>
                    <a:lnTo>
                      <a:pt x="2081" y="505"/>
                    </a:lnTo>
                    <a:lnTo>
                      <a:pt x="1959" y="687"/>
                    </a:lnTo>
                    <a:lnTo>
                      <a:pt x="1859" y="888"/>
                    </a:lnTo>
                    <a:lnTo>
                      <a:pt x="1818" y="1111"/>
                    </a:lnTo>
                    <a:lnTo>
                      <a:pt x="1818" y="1111"/>
                    </a:lnTo>
                    <a:lnTo>
                      <a:pt x="1515" y="868"/>
                    </a:lnTo>
                    <a:lnTo>
                      <a:pt x="1132" y="586"/>
                    </a:lnTo>
                    <a:lnTo>
                      <a:pt x="1132" y="586"/>
                    </a:lnTo>
                    <a:lnTo>
                      <a:pt x="970" y="505"/>
                    </a:lnTo>
                    <a:lnTo>
                      <a:pt x="768" y="404"/>
                    </a:lnTo>
                    <a:lnTo>
                      <a:pt x="526" y="323"/>
                    </a:lnTo>
                    <a:lnTo>
                      <a:pt x="425" y="283"/>
                    </a:lnTo>
                    <a:lnTo>
                      <a:pt x="324" y="283"/>
                    </a:lnTo>
                    <a:lnTo>
                      <a:pt x="324" y="283"/>
                    </a:lnTo>
                    <a:lnTo>
                      <a:pt x="203" y="303"/>
                    </a:lnTo>
                    <a:lnTo>
                      <a:pt x="122" y="323"/>
                    </a:lnTo>
                    <a:lnTo>
                      <a:pt x="82" y="363"/>
                    </a:lnTo>
                    <a:lnTo>
                      <a:pt x="41" y="424"/>
                    </a:lnTo>
                    <a:lnTo>
                      <a:pt x="41" y="424"/>
                    </a:lnTo>
                    <a:lnTo>
                      <a:pt x="21" y="505"/>
                    </a:lnTo>
                    <a:lnTo>
                      <a:pt x="1" y="606"/>
                    </a:lnTo>
                    <a:lnTo>
                      <a:pt x="21" y="707"/>
                    </a:lnTo>
                    <a:lnTo>
                      <a:pt x="61" y="787"/>
                    </a:lnTo>
                    <a:lnTo>
                      <a:pt x="61" y="787"/>
                    </a:lnTo>
                    <a:lnTo>
                      <a:pt x="122" y="848"/>
                    </a:lnTo>
                    <a:lnTo>
                      <a:pt x="183" y="929"/>
                    </a:lnTo>
                    <a:lnTo>
                      <a:pt x="344" y="1050"/>
                    </a:lnTo>
                    <a:lnTo>
                      <a:pt x="566" y="1151"/>
                    </a:lnTo>
                    <a:lnTo>
                      <a:pt x="788" y="1232"/>
                    </a:lnTo>
                    <a:lnTo>
                      <a:pt x="1031" y="1292"/>
                    </a:lnTo>
                    <a:lnTo>
                      <a:pt x="1273" y="1353"/>
                    </a:lnTo>
                    <a:lnTo>
                      <a:pt x="1475" y="1373"/>
                    </a:lnTo>
                    <a:lnTo>
                      <a:pt x="1657" y="1393"/>
                    </a:lnTo>
                    <a:lnTo>
                      <a:pt x="1657" y="1393"/>
                    </a:lnTo>
                    <a:lnTo>
                      <a:pt x="1838" y="1373"/>
                    </a:lnTo>
                    <a:lnTo>
                      <a:pt x="1899" y="133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7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extrusionOk="0">
                    <a:moveTo>
                      <a:pt x="2525" y="1"/>
                    </a:move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7"/>
              <p:cNvSpPr/>
              <p:nvPr/>
            </p:nvSpPr>
            <p:spPr>
              <a:xfrm>
                <a:off x="4122269" y="-158970"/>
                <a:ext cx="222493" cy="1001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1273" fill="none" extrusionOk="0">
                    <a:moveTo>
                      <a:pt x="2767" y="122"/>
                    </a:moveTo>
                    <a:lnTo>
                      <a:pt x="2767" y="122"/>
                    </a:lnTo>
                    <a:lnTo>
                      <a:pt x="2707" y="61"/>
                    </a:lnTo>
                    <a:lnTo>
                      <a:pt x="2626" y="21"/>
                    </a:lnTo>
                    <a:lnTo>
                      <a:pt x="2626" y="21"/>
                    </a:lnTo>
                    <a:lnTo>
                      <a:pt x="2525" y="1"/>
                    </a:lnTo>
                    <a:lnTo>
                      <a:pt x="2525" y="1"/>
                    </a:lnTo>
                    <a:lnTo>
                      <a:pt x="2383" y="21"/>
                    </a:lnTo>
                    <a:lnTo>
                      <a:pt x="2242" y="82"/>
                    </a:lnTo>
                    <a:lnTo>
                      <a:pt x="2101" y="183"/>
                    </a:lnTo>
                    <a:lnTo>
                      <a:pt x="1939" y="304"/>
                    </a:lnTo>
                    <a:lnTo>
                      <a:pt x="1939" y="304"/>
                    </a:lnTo>
                    <a:lnTo>
                      <a:pt x="1818" y="465"/>
                    </a:lnTo>
                    <a:lnTo>
                      <a:pt x="1697" y="647"/>
                    </a:lnTo>
                    <a:lnTo>
                      <a:pt x="1636" y="809"/>
                    </a:lnTo>
                    <a:lnTo>
                      <a:pt x="1596" y="990"/>
                    </a:lnTo>
                    <a:lnTo>
                      <a:pt x="1596" y="990"/>
                    </a:lnTo>
                    <a:lnTo>
                      <a:pt x="1334" y="788"/>
                    </a:lnTo>
                    <a:lnTo>
                      <a:pt x="1010" y="566"/>
                    </a:lnTo>
                    <a:lnTo>
                      <a:pt x="1010" y="566"/>
                    </a:lnTo>
                    <a:lnTo>
                      <a:pt x="869" y="506"/>
                    </a:lnTo>
                    <a:lnTo>
                      <a:pt x="687" y="425"/>
                    </a:lnTo>
                    <a:lnTo>
                      <a:pt x="485" y="344"/>
                    </a:lnTo>
                    <a:lnTo>
                      <a:pt x="385" y="324"/>
                    </a:lnTo>
                    <a:lnTo>
                      <a:pt x="284" y="324"/>
                    </a:lnTo>
                    <a:lnTo>
                      <a:pt x="284" y="324"/>
                    </a:lnTo>
                    <a:lnTo>
                      <a:pt x="183" y="344"/>
                    </a:lnTo>
                    <a:lnTo>
                      <a:pt x="122" y="364"/>
                    </a:lnTo>
                    <a:lnTo>
                      <a:pt x="61" y="405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1" y="546"/>
                    </a:lnTo>
                    <a:lnTo>
                      <a:pt x="1" y="627"/>
                    </a:lnTo>
                    <a:lnTo>
                      <a:pt x="21" y="708"/>
                    </a:lnTo>
                    <a:lnTo>
                      <a:pt x="61" y="768"/>
                    </a:lnTo>
                    <a:lnTo>
                      <a:pt x="61" y="768"/>
                    </a:lnTo>
                    <a:lnTo>
                      <a:pt x="162" y="889"/>
                    </a:lnTo>
                    <a:lnTo>
                      <a:pt x="304" y="990"/>
                    </a:lnTo>
                    <a:lnTo>
                      <a:pt x="485" y="1071"/>
                    </a:lnTo>
                    <a:lnTo>
                      <a:pt x="687" y="1132"/>
                    </a:lnTo>
                    <a:lnTo>
                      <a:pt x="889" y="1192"/>
                    </a:lnTo>
                    <a:lnTo>
                      <a:pt x="1091" y="1233"/>
                    </a:lnTo>
                    <a:lnTo>
                      <a:pt x="1273" y="125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434" y="1273"/>
                    </a:lnTo>
                    <a:lnTo>
                      <a:pt x="1616" y="1253"/>
                    </a:lnTo>
                    <a:lnTo>
                      <a:pt x="1657" y="1233"/>
                    </a:lnTo>
                    <a:lnTo>
                      <a:pt x="1697" y="1212"/>
                    </a:lnTo>
                    <a:lnTo>
                      <a:pt x="1697" y="1212"/>
                    </a:lnTo>
                    <a:lnTo>
                      <a:pt x="1778" y="1172"/>
                    </a:lnTo>
                    <a:lnTo>
                      <a:pt x="1798" y="1172"/>
                    </a:lnTo>
                    <a:lnTo>
                      <a:pt x="1798" y="1172"/>
                    </a:lnTo>
                    <a:lnTo>
                      <a:pt x="2000" y="1091"/>
                    </a:lnTo>
                    <a:lnTo>
                      <a:pt x="2202" y="970"/>
                    </a:lnTo>
                    <a:lnTo>
                      <a:pt x="2404" y="809"/>
                    </a:lnTo>
                    <a:lnTo>
                      <a:pt x="2606" y="627"/>
                    </a:lnTo>
                    <a:lnTo>
                      <a:pt x="2606" y="627"/>
                    </a:lnTo>
                    <a:lnTo>
                      <a:pt x="2686" y="546"/>
                    </a:lnTo>
                    <a:lnTo>
                      <a:pt x="2747" y="485"/>
                    </a:lnTo>
                    <a:lnTo>
                      <a:pt x="2787" y="405"/>
                    </a:lnTo>
                    <a:lnTo>
                      <a:pt x="2808" y="344"/>
                    </a:lnTo>
                    <a:lnTo>
                      <a:pt x="2828" y="263"/>
                    </a:lnTo>
                    <a:lnTo>
                      <a:pt x="2808" y="203"/>
                    </a:lnTo>
                    <a:lnTo>
                      <a:pt x="2767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7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extrusionOk="0">
                    <a:moveTo>
                      <a:pt x="2525" y="1"/>
                    </a:move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7"/>
              <p:cNvSpPr/>
              <p:nvPr/>
            </p:nvSpPr>
            <p:spPr>
              <a:xfrm>
                <a:off x="4046033" y="-481459"/>
                <a:ext cx="225640" cy="10180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94" fill="none" extrusionOk="0">
                    <a:moveTo>
                      <a:pt x="1354" y="1293"/>
                    </a:moveTo>
                    <a:lnTo>
                      <a:pt x="1354" y="1293"/>
                    </a:lnTo>
                    <a:lnTo>
                      <a:pt x="1495" y="1293"/>
                    </a:lnTo>
                    <a:lnTo>
                      <a:pt x="1535" y="1273"/>
                    </a:lnTo>
                    <a:lnTo>
                      <a:pt x="1555" y="1233"/>
                    </a:lnTo>
                    <a:lnTo>
                      <a:pt x="1576" y="1253"/>
                    </a:lnTo>
                    <a:lnTo>
                      <a:pt x="1576" y="1253"/>
                    </a:lnTo>
                    <a:lnTo>
                      <a:pt x="1616" y="1233"/>
                    </a:lnTo>
                    <a:lnTo>
                      <a:pt x="1616" y="1233"/>
                    </a:lnTo>
                    <a:lnTo>
                      <a:pt x="1656" y="1233"/>
                    </a:lnTo>
                    <a:lnTo>
                      <a:pt x="1656" y="1233"/>
                    </a:lnTo>
                    <a:lnTo>
                      <a:pt x="1737" y="1212"/>
                    </a:lnTo>
                    <a:lnTo>
                      <a:pt x="1737" y="1212"/>
                    </a:lnTo>
                    <a:lnTo>
                      <a:pt x="2020" y="1091"/>
                    </a:lnTo>
                    <a:lnTo>
                      <a:pt x="2202" y="990"/>
                    </a:lnTo>
                    <a:lnTo>
                      <a:pt x="2383" y="889"/>
                    </a:lnTo>
                    <a:lnTo>
                      <a:pt x="2565" y="748"/>
                    </a:lnTo>
                    <a:lnTo>
                      <a:pt x="2706" y="607"/>
                    </a:lnTo>
                    <a:lnTo>
                      <a:pt x="2807" y="445"/>
                    </a:lnTo>
                    <a:lnTo>
                      <a:pt x="2848" y="364"/>
                    </a:lnTo>
                    <a:lnTo>
                      <a:pt x="2868" y="284"/>
                    </a:lnTo>
                    <a:lnTo>
                      <a:pt x="2868" y="284"/>
                    </a:lnTo>
                    <a:lnTo>
                      <a:pt x="2868" y="162"/>
                    </a:lnTo>
                    <a:lnTo>
                      <a:pt x="2848" y="122"/>
                    </a:lnTo>
                    <a:lnTo>
                      <a:pt x="2807" y="82"/>
                    </a:lnTo>
                    <a:lnTo>
                      <a:pt x="2807" y="82"/>
                    </a:lnTo>
                    <a:lnTo>
                      <a:pt x="2787" y="41"/>
                    </a:lnTo>
                    <a:lnTo>
                      <a:pt x="2727" y="21"/>
                    </a:lnTo>
                    <a:lnTo>
                      <a:pt x="2626" y="1"/>
                    </a:lnTo>
                    <a:lnTo>
                      <a:pt x="2626" y="1"/>
                    </a:lnTo>
                    <a:lnTo>
                      <a:pt x="2525" y="1"/>
                    </a:lnTo>
                    <a:lnTo>
                      <a:pt x="2424" y="41"/>
                    </a:lnTo>
                    <a:lnTo>
                      <a:pt x="2323" y="82"/>
                    </a:lnTo>
                    <a:lnTo>
                      <a:pt x="2222" y="122"/>
                    </a:lnTo>
                    <a:lnTo>
                      <a:pt x="2222" y="122"/>
                    </a:lnTo>
                    <a:lnTo>
                      <a:pt x="2080" y="243"/>
                    </a:lnTo>
                    <a:lnTo>
                      <a:pt x="1959" y="364"/>
                    </a:lnTo>
                    <a:lnTo>
                      <a:pt x="1838" y="506"/>
                    </a:lnTo>
                    <a:lnTo>
                      <a:pt x="1737" y="647"/>
                    </a:lnTo>
                    <a:lnTo>
                      <a:pt x="1596" y="889"/>
                    </a:lnTo>
                    <a:lnTo>
                      <a:pt x="1515" y="1071"/>
                    </a:lnTo>
                    <a:lnTo>
                      <a:pt x="1515" y="1071"/>
                    </a:lnTo>
                    <a:lnTo>
                      <a:pt x="1192" y="768"/>
                    </a:lnTo>
                    <a:lnTo>
                      <a:pt x="1192" y="768"/>
                    </a:lnTo>
                    <a:lnTo>
                      <a:pt x="1051" y="607"/>
                    </a:lnTo>
                    <a:lnTo>
                      <a:pt x="909" y="506"/>
                    </a:lnTo>
                    <a:lnTo>
                      <a:pt x="768" y="405"/>
                    </a:lnTo>
                    <a:lnTo>
                      <a:pt x="647" y="344"/>
                    </a:lnTo>
                    <a:lnTo>
                      <a:pt x="546" y="304"/>
                    </a:lnTo>
                    <a:lnTo>
                      <a:pt x="465" y="284"/>
                    </a:lnTo>
                    <a:lnTo>
                      <a:pt x="324" y="263"/>
                    </a:lnTo>
                    <a:lnTo>
                      <a:pt x="324" y="263"/>
                    </a:lnTo>
                    <a:lnTo>
                      <a:pt x="223" y="263"/>
                    </a:lnTo>
                    <a:lnTo>
                      <a:pt x="142" y="304"/>
                    </a:lnTo>
                    <a:lnTo>
                      <a:pt x="61" y="364"/>
                    </a:lnTo>
                    <a:lnTo>
                      <a:pt x="21" y="425"/>
                    </a:lnTo>
                    <a:lnTo>
                      <a:pt x="21" y="425"/>
                    </a:lnTo>
                    <a:lnTo>
                      <a:pt x="1" y="526"/>
                    </a:lnTo>
                    <a:lnTo>
                      <a:pt x="21" y="647"/>
                    </a:lnTo>
                    <a:lnTo>
                      <a:pt x="81" y="768"/>
                    </a:lnTo>
                    <a:lnTo>
                      <a:pt x="162" y="869"/>
                    </a:lnTo>
                    <a:lnTo>
                      <a:pt x="162" y="869"/>
                    </a:lnTo>
                    <a:lnTo>
                      <a:pt x="283" y="970"/>
                    </a:lnTo>
                    <a:lnTo>
                      <a:pt x="425" y="1051"/>
                    </a:lnTo>
                    <a:lnTo>
                      <a:pt x="566" y="1132"/>
                    </a:lnTo>
                    <a:lnTo>
                      <a:pt x="748" y="1192"/>
                    </a:lnTo>
                    <a:lnTo>
                      <a:pt x="1071" y="1273"/>
                    </a:lnTo>
                    <a:lnTo>
                      <a:pt x="1354" y="12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7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extrusionOk="0">
                    <a:moveTo>
                      <a:pt x="2807" y="0"/>
                    </a:move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7"/>
              <p:cNvSpPr/>
              <p:nvPr/>
            </p:nvSpPr>
            <p:spPr>
              <a:xfrm>
                <a:off x="4085764" y="-281231"/>
                <a:ext cx="239959" cy="114393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1454" fill="none" extrusionOk="0">
                    <a:moveTo>
                      <a:pt x="1697" y="1373"/>
                    </a:moveTo>
                    <a:lnTo>
                      <a:pt x="1717" y="1373"/>
                    </a:lnTo>
                    <a:lnTo>
                      <a:pt x="1717" y="1373"/>
                    </a:lnTo>
                    <a:lnTo>
                      <a:pt x="1737" y="1373"/>
                    </a:lnTo>
                    <a:lnTo>
                      <a:pt x="1737" y="1373"/>
                    </a:lnTo>
                    <a:lnTo>
                      <a:pt x="1798" y="1353"/>
                    </a:lnTo>
                    <a:lnTo>
                      <a:pt x="1798" y="1353"/>
                    </a:lnTo>
                    <a:lnTo>
                      <a:pt x="1878" y="1333"/>
                    </a:lnTo>
                    <a:lnTo>
                      <a:pt x="1878" y="1333"/>
                    </a:lnTo>
                    <a:lnTo>
                      <a:pt x="2181" y="1191"/>
                    </a:lnTo>
                    <a:lnTo>
                      <a:pt x="2363" y="1090"/>
                    </a:lnTo>
                    <a:lnTo>
                      <a:pt x="2565" y="969"/>
                    </a:lnTo>
                    <a:lnTo>
                      <a:pt x="2747" y="828"/>
                    </a:lnTo>
                    <a:lnTo>
                      <a:pt x="2888" y="666"/>
                    </a:lnTo>
                    <a:lnTo>
                      <a:pt x="2969" y="565"/>
                    </a:lnTo>
                    <a:lnTo>
                      <a:pt x="3009" y="485"/>
                    </a:lnTo>
                    <a:lnTo>
                      <a:pt x="3049" y="404"/>
                    </a:lnTo>
                    <a:lnTo>
                      <a:pt x="3049" y="303"/>
                    </a:lnTo>
                    <a:lnTo>
                      <a:pt x="3049" y="303"/>
                    </a:lnTo>
                    <a:lnTo>
                      <a:pt x="3049" y="182"/>
                    </a:lnTo>
                    <a:lnTo>
                      <a:pt x="3029" y="121"/>
                    </a:lnTo>
                    <a:lnTo>
                      <a:pt x="3009" y="81"/>
                    </a:lnTo>
                    <a:lnTo>
                      <a:pt x="3009" y="81"/>
                    </a:lnTo>
                    <a:lnTo>
                      <a:pt x="2969" y="61"/>
                    </a:lnTo>
                    <a:lnTo>
                      <a:pt x="2908" y="20"/>
                    </a:lnTo>
                    <a:lnTo>
                      <a:pt x="2807" y="0"/>
                    </a:lnTo>
                    <a:lnTo>
                      <a:pt x="2807" y="0"/>
                    </a:lnTo>
                    <a:lnTo>
                      <a:pt x="2706" y="20"/>
                    </a:lnTo>
                    <a:lnTo>
                      <a:pt x="2585" y="40"/>
                    </a:lnTo>
                    <a:lnTo>
                      <a:pt x="2484" y="101"/>
                    </a:lnTo>
                    <a:lnTo>
                      <a:pt x="2383" y="162"/>
                    </a:lnTo>
                    <a:lnTo>
                      <a:pt x="2383" y="162"/>
                    </a:lnTo>
                    <a:lnTo>
                      <a:pt x="2222" y="283"/>
                    </a:lnTo>
                    <a:lnTo>
                      <a:pt x="2080" y="424"/>
                    </a:lnTo>
                    <a:lnTo>
                      <a:pt x="1959" y="586"/>
                    </a:lnTo>
                    <a:lnTo>
                      <a:pt x="1858" y="727"/>
                    </a:lnTo>
                    <a:lnTo>
                      <a:pt x="1717" y="1010"/>
                    </a:lnTo>
                    <a:lnTo>
                      <a:pt x="1636" y="1212"/>
                    </a:lnTo>
                    <a:lnTo>
                      <a:pt x="1636" y="1212"/>
                    </a:lnTo>
                    <a:lnTo>
                      <a:pt x="1293" y="868"/>
                    </a:lnTo>
                    <a:lnTo>
                      <a:pt x="1293" y="868"/>
                    </a:lnTo>
                    <a:lnTo>
                      <a:pt x="1111" y="727"/>
                    </a:lnTo>
                    <a:lnTo>
                      <a:pt x="970" y="606"/>
                    </a:lnTo>
                    <a:lnTo>
                      <a:pt x="828" y="525"/>
                    </a:lnTo>
                    <a:lnTo>
                      <a:pt x="707" y="464"/>
                    </a:lnTo>
                    <a:lnTo>
                      <a:pt x="586" y="424"/>
                    </a:lnTo>
                    <a:lnTo>
                      <a:pt x="485" y="384"/>
                    </a:lnTo>
                    <a:lnTo>
                      <a:pt x="344" y="384"/>
                    </a:lnTo>
                    <a:lnTo>
                      <a:pt x="344" y="384"/>
                    </a:lnTo>
                    <a:lnTo>
                      <a:pt x="223" y="384"/>
                    </a:lnTo>
                    <a:lnTo>
                      <a:pt x="142" y="424"/>
                    </a:lnTo>
                    <a:lnTo>
                      <a:pt x="61" y="485"/>
                    </a:lnTo>
                    <a:lnTo>
                      <a:pt x="21" y="565"/>
                    </a:lnTo>
                    <a:lnTo>
                      <a:pt x="21" y="565"/>
                    </a:lnTo>
                    <a:lnTo>
                      <a:pt x="0" y="666"/>
                    </a:lnTo>
                    <a:lnTo>
                      <a:pt x="21" y="788"/>
                    </a:lnTo>
                    <a:lnTo>
                      <a:pt x="81" y="909"/>
                    </a:lnTo>
                    <a:lnTo>
                      <a:pt x="182" y="1030"/>
                    </a:lnTo>
                    <a:lnTo>
                      <a:pt x="182" y="1030"/>
                    </a:lnTo>
                    <a:lnTo>
                      <a:pt x="303" y="1131"/>
                    </a:lnTo>
                    <a:lnTo>
                      <a:pt x="445" y="1212"/>
                    </a:lnTo>
                    <a:lnTo>
                      <a:pt x="606" y="1292"/>
                    </a:lnTo>
                    <a:lnTo>
                      <a:pt x="788" y="1353"/>
                    </a:lnTo>
                    <a:lnTo>
                      <a:pt x="1131" y="1414"/>
                    </a:lnTo>
                    <a:lnTo>
                      <a:pt x="1434" y="1454"/>
                    </a:lnTo>
                    <a:lnTo>
                      <a:pt x="1434" y="1454"/>
                    </a:lnTo>
                    <a:lnTo>
                      <a:pt x="1535" y="1434"/>
                    </a:lnTo>
                    <a:lnTo>
                      <a:pt x="1616" y="1434"/>
                    </a:lnTo>
                    <a:lnTo>
                      <a:pt x="1656" y="1393"/>
                    </a:lnTo>
                    <a:lnTo>
                      <a:pt x="1697" y="137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extrusionOk="0">
                    <a:moveTo>
                      <a:pt x="223" y="0"/>
                    </a:move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4093710" y="-635504"/>
                <a:ext cx="101727" cy="15255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939" fill="none" extrusionOk="0">
                    <a:moveTo>
                      <a:pt x="223" y="0"/>
                    </a:moveTo>
                    <a:lnTo>
                      <a:pt x="223" y="0"/>
                    </a:lnTo>
                    <a:lnTo>
                      <a:pt x="122" y="21"/>
                    </a:lnTo>
                    <a:lnTo>
                      <a:pt x="122" y="21"/>
                    </a:lnTo>
                    <a:lnTo>
                      <a:pt x="61" y="61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101" y="263"/>
                    </a:lnTo>
                    <a:lnTo>
                      <a:pt x="223" y="465"/>
                    </a:lnTo>
                    <a:lnTo>
                      <a:pt x="223" y="465"/>
                    </a:lnTo>
                    <a:lnTo>
                      <a:pt x="404" y="828"/>
                    </a:lnTo>
                    <a:lnTo>
                      <a:pt x="505" y="1192"/>
                    </a:lnTo>
                    <a:lnTo>
                      <a:pt x="606" y="1555"/>
                    </a:lnTo>
                    <a:lnTo>
                      <a:pt x="667" y="1939"/>
                    </a:lnTo>
                    <a:lnTo>
                      <a:pt x="667" y="1939"/>
                    </a:lnTo>
                    <a:lnTo>
                      <a:pt x="788" y="1919"/>
                    </a:lnTo>
                    <a:lnTo>
                      <a:pt x="788" y="1919"/>
                    </a:lnTo>
                    <a:lnTo>
                      <a:pt x="869" y="1858"/>
                    </a:lnTo>
                    <a:lnTo>
                      <a:pt x="970" y="1777"/>
                    </a:lnTo>
                    <a:lnTo>
                      <a:pt x="1050" y="1696"/>
                    </a:lnTo>
                    <a:lnTo>
                      <a:pt x="1131" y="1595"/>
                    </a:lnTo>
                    <a:lnTo>
                      <a:pt x="1192" y="1495"/>
                    </a:lnTo>
                    <a:lnTo>
                      <a:pt x="1252" y="1394"/>
                    </a:lnTo>
                    <a:lnTo>
                      <a:pt x="1273" y="1272"/>
                    </a:lnTo>
                    <a:lnTo>
                      <a:pt x="1293" y="1171"/>
                    </a:lnTo>
                    <a:lnTo>
                      <a:pt x="1293" y="1171"/>
                    </a:lnTo>
                    <a:lnTo>
                      <a:pt x="1273" y="1091"/>
                    </a:lnTo>
                    <a:lnTo>
                      <a:pt x="1232" y="1050"/>
                    </a:lnTo>
                    <a:lnTo>
                      <a:pt x="1192" y="1010"/>
                    </a:lnTo>
                    <a:lnTo>
                      <a:pt x="1151" y="1010"/>
                    </a:lnTo>
                    <a:lnTo>
                      <a:pt x="1151" y="1010"/>
                    </a:lnTo>
                    <a:lnTo>
                      <a:pt x="1091" y="1010"/>
                    </a:lnTo>
                    <a:lnTo>
                      <a:pt x="1091" y="1010"/>
                    </a:lnTo>
                    <a:lnTo>
                      <a:pt x="990" y="1070"/>
                    </a:lnTo>
                    <a:lnTo>
                      <a:pt x="909" y="1151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808" y="1232"/>
                    </a:lnTo>
                    <a:lnTo>
                      <a:pt x="768" y="1010"/>
                    </a:lnTo>
                    <a:lnTo>
                      <a:pt x="727" y="808"/>
                    </a:lnTo>
                    <a:lnTo>
                      <a:pt x="667" y="586"/>
                    </a:lnTo>
                    <a:lnTo>
                      <a:pt x="586" y="364"/>
                    </a:lnTo>
                    <a:lnTo>
                      <a:pt x="485" y="182"/>
                    </a:lnTo>
                    <a:lnTo>
                      <a:pt x="424" y="121"/>
                    </a:lnTo>
                    <a:lnTo>
                      <a:pt x="364" y="61"/>
                    </a:lnTo>
                    <a:lnTo>
                      <a:pt x="303" y="21"/>
                    </a:lnTo>
                    <a:lnTo>
                      <a:pt x="22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4052406" y="-336854"/>
                <a:ext cx="143031" cy="60422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768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62"/>
                    </a:lnTo>
                    <a:lnTo>
                      <a:pt x="81" y="243"/>
                    </a:lnTo>
                    <a:lnTo>
                      <a:pt x="162" y="323"/>
                    </a:lnTo>
                    <a:lnTo>
                      <a:pt x="243" y="384"/>
                    </a:lnTo>
                    <a:lnTo>
                      <a:pt x="344" y="465"/>
                    </a:lnTo>
                    <a:lnTo>
                      <a:pt x="586" y="566"/>
                    </a:lnTo>
                    <a:lnTo>
                      <a:pt x="869" y="647"/>
                    </a:lnTo>
                    <a:lnTo>
                      <a:pt x="1131" y="727"/>
                    </a:lnTo>
                    <a:lnTo>
                      <a:pt x="1394" y="747"/>
                    </a:lnTo>
                    <a:lnTo>
                      <a:pt x="1596" y="768"/>
                    </a:lnTo>
                    <a:lnTo>
                      <a:pt x="1596" y="768"/>
                    </a:lnTo>
                    <a:lnTo>
                      <a:pt x="1737" y="768"/>
                    </a:lnTo>
                    <a:lnTo>
                      <a:pt x="1798" y="747"/>
                    </a:lnTo>
                    <a:lnTo>
                      <a:pt x="1818" y="727"/>
                    </a:lnTo>
                    <a:lnTo>
                      <a:pt x="1818" y="727"/>
                    </a:lnTo>
                    <a:lnTo>
                      <a:pt x="1555" y="606"/>
                    </a:lnTo>
                    <a:lnTo>
                      <a:pt x="1071" y="404"/>
                    </a:lnTo>
                    <a:lnTo>
                      <a:pt x="505" y="18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7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extrusionOk="0">
                    <a:moveTo>
                      <a:pt x="1253" y="1"/>
                    </a:move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7"/>
              <p:cNvSpPr/>
              <p:nvPr/>
            </p:nvSpPr>
            <p:spPr>
              <a:xfrm>
                <a:off x="4195358" y="-368639"/>
                <a:ext cx="101727" cy="87487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11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030" y="122"/>
                    </a:lnTo>
                    <a:lnTo>
                      <a:pt x="1030" y="122"/>
                    </a:lnTo>
                    <a:lnTo>
                      <a:pt x="889" y="202"/>
                    </a:lnTo>
                    <a:lnTo>
                      <a:pt x="768" y="283"/>
                    </a:lnTo>
                    <a:lnTo>
                      <a:pt x="505" y="505"/>
                    </a:lnTo>
                    <a:lnTo>
                      <a:pt x="243" y="788"/>
                    </a:lnTo>
                    <a:lnTo>
                      <a:pt x="122" y="950"/>
                    </a:lnTo>
                    <a:lnTo>
                      <a:pt x="1" y="1111"/>
                    </a:lnTo>
                    <a:lnTo>
                      <a:pt x="1" y="1111"/>
                    </a:lnTo>
                    <a:lnTo>
                      <a:pt x="21" y="1111"/>
                    </a:lnTo>
                    <a:lnTo>
                      <a:pt x="21" y="1111"/>
                    </a:lnTo>
                    <a:lnTo>
                      <a:pt x="122" y="1091"/>
                    </a:lnTo>
                    <a:lnTo>
                      <a:pt x="122" y="1091"/>
                    </a:lnTo>
                    <a:lnTo>
                      <a:pt x="384" y="990"/>
                    </a:lnTo>
                    <a:lnTo>
                      <a:pt x="627" y="849"/>
                    </a:lnTo>
                    <a:lnTo>
                      <a:pt x="849" y="687"/>
                    </a:lnTo>
                    <a:lnTo>
                      <a:pt x="1071" y="505"/>
                    </a:lnTo>
                    <a:lnTo>
                      <a:pt x="1071" y="505"/>
                    </a:lnTo>
                    <a:lnTo>
                      <a:pt x="1152" y="425"/>
                    </a:lnTo>
                    <a:lnTo>
                      <a:pt x="1212" y="364"/>
                    </a:lnTo>
                    <a:lnTo>
                      <a:pt x="1253" y="283"/>
                    </a:lnTo>
                    <a:lnTo>
                      <a:pt x="1293" y="223"/>
                    </a:lnTo>
                    <a:lnTo>
                      <a:pt x="1293" y="162"/>
                    </a:lnTo>
                    <a:lnTo>
                      <a:pt x="1293" y="101"/>
                    </a:lnTo>
                    <a:lnTo>
                      <a:pt x="1293" y="4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7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extrusionOk="0">
                    <a:moveTo>
                      <a:pt x="0" y="0"/>
                    </a:move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7"/>
              <p:cNvSpPr/>
              <p:nvPr/>
            </p:nvSpPr>
            <p:spPr>
              <a:xfrm>
                <a:off x="4127068" y="-112867"/>
                <a:ext cx="125565" cy="4932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62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1"/>
                    </a:lnTo>
                    <a:lnTo>
                      <a:pt x="41" y="142"/>
                    </a:lnTo>
                    <a:lnTo>
                      <a:pt x="81" y="202"/>
                    </a:lnTo>
                    <a:lnTo>
                      <a:pt x="142" y="263"/>
                    </a:lnTo>
                    <a:lnTo>
                      <a:pt x="303" y="384"/>
                    </a:lnTo>
                    <a:lnTo>
                      <a:pt x="505" y="465"/>
                    </a:lnTo>
                    <a:lnTo>
                      <a:pt x="727" y="525"/>
                    </a:lnTo>
                    <a:lnTo>
                      <a:pt x="970" y="586"/>
                    </a:lnTo>
                    <a:lnTo>
                      <a:pt x="1192" y="606"/>
                    </a:lnTo>
                    <a:lnTo>
                      <a:pt x="1373" y="626"/>
                    </a:lnTo>
                    <a:lnTo>
                      <a:pt x="1373" y="626"/>
                    </a:lnTo>
                    <a:lnTo>
                      <a:pt x="1535" y="606"/>
                    </a:lnTo>
                    <a:lnTo>
                      <a:pt x="1575" y="606"/>
                    </a:lnTo>
                    <a:lnTo>
                      <a:pt x="1596" y="566"/>
                    </a:lnTo>
                    <a:lnTo>
                      <a:pt x="1596" y="566"/>
                    </a:lnTo>
                    <a:lnTo>
                      <a:pt x="949" y="323"/>
                    </a:lnTo>
                    <a:lnTo>
                      <a:pt x="445" y="14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7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extrusionOk="0">
                    <a:moveTo>
                      <a:pt x="1071" y="0"/>
                    </a:move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4252555" y="-147798"/>
                <a:ext cx="87487" cy="79462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010" fill="none" extrusionOk="0">
                    <a:moveTo>
                      <a:pt x="1071" y="0"/>
                    </a:moveTo>
                    <a:lnTo>
                      <a:pt x="1071" y="0"/>
                    </a:lnTo>
                    <a:lnTo>
                      <a:pt x="869" y="121"/>
                    </a:lnTo>
                    <a:lnTo>
                      <a:pt x="869" y="121"/>
                    </a:lnTo>
                    <a:lnTo>
                      <a:pt x="647" y="263"/>
                    </a:lnTo>
                    <a:lnTo>
                      <a:pt x="425" y="465"/>
                    </a:lnTo>
                    <a:lnTo>
                      <a:pt x="203" y="727"/>
                    </a:lnTo>
                    <a:lnTo>
                      <a:pt x="1" y="101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344" y="889"/>
                    </a:lnTo>
                    <a:lnTo>
                      <a:pt x="546" y="747"/>
                    </a:lnTo>
                    <a:lnTo>
                      <a:pt x="748" y="606"/>
                    </a:lnTo>
                    <a:lnTo>
                      <a:pt x="929" y="444"/>
                    </a:lnTo>
                    <a:lnTo>
                      <a:pt x="929" y="444"/>
                    </a:lnTo>
                    <a:lnTo>
                      <a:pt x="1051" y="323"/>
                    </a:lnTo>
                    <a:lnTo>
                      <a:pt x="1091" y="202"/>
                    </a:lnTo>
                    <a:lnTo>
                      <a:pt x="1111" y="81"/>
                    </a:lnTo>
                    <a:lnTo>
                      <a:pt x="107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4050832" y="-440154"/>
                <a:ext cx="114472" cy="5727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728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82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61" y="223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263" y="405"/>
                    </a:lnTo>
                    <a:lnTo>
                      <a:pt x="384" y="486"/>
                    </a:lnTo>
                    <a:lnTo>
                      <a:pt x="545" y="566"/>
                    </a:lnTo>
                    <a:lnTo>
                      <a:pt x="707" y="627"/>
                    </a:lnTo>
                    <a:lnTo>
                      <a:pt x="1030" y="708"/>
                    </a:lnTo>
                    <a:lnTo>
                      <a:pt x="1293" y="728"/>
                    </a:lnTo>
                    <a:lnTo>
                      <a:pt x="1293" y="728"/>
                    </a:lnTo>
                    <a:lnTo>
                      <a:pt x="1393" y="708"/>
                    </a:lnTo>
                    <a:lnTo>
                      <a:pt x="1454" y="708"/>
                    </a:lnTo>
                    <a:lnTo>
                      <a:pt x="1454" y="708"/>
                    </a:lnTo>
                    <a:lnTo>
                      <a:pt x="1454" y="687"/>
                    </a:lnTo>
                    <a:lnTo>
                      <a:pt x="1454" y="667"/>
                    </a:lnTo>
                    <a:lnTo>
                      <a:pt x="1454" y="667"/>
                    </a:lnTo>
                    <a:lnTo>
                      <a:pt x="969" y="405"/>
                    </a:lnTo>
                    <a:lnTo>
                      <a:pt x="969" y="405"/>
                    </a:lnTo>
                    <a:lnTo>
                      <a:pt x="384" y="122"/>
                    </a:lnTo>
                    <a:lnTo>
                      <a:pt x="243" y="61"/>
                    </a:lnTo>
                    <a:lnTo>
                      <a:pt x="81" y="1"/>
                    </a:lnTo>
                    <a:lnTo>
                      <a:pt x="81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extrusionOk="0">
                    <a:moveTo>
                      <a:pt x="1192" y="0"/>
                    </a:move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4171520" y="-468713"/>
                <a:ext cx="97006" cy="79540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11" fill="none" extrusionOk="0">
                    <a:moveTo>
                      <a:pt x="1192" y="0"/>
                    </a:moveTo>
                    <a:lnTo>
                      <a:pt x="1192" y="0"/>
                    </a:lnTo>
                    <a:lnTo>
                      <a:pt x="1152" y="21"/>
                    </a:lnTo>
                    <a:lnTo>
                      <a:pt x="1152" y="21"/>
                    </a:lnTo>
                    <a:lnTo>
                      <a:pt x="869" y="182"/>
                    </a:lnTo>
                    <a:lnTo>
                      <a:pt x="566" y="404"/>
                    </a:lnTo>
                    <a:lnTo>
                      <a:pt x="263" y="667"/>
                    </a:lnTo>
                    <a:lnTo>
                      <a:pt x="122" y="828"/>
                    </a:lnTo>
                    <a:lnTo>
                      <a:pt x="1" y="990"/>
                    </a:lnTo>
                    <a:lnTo>
                      <a:pt x="1" y="990"/>
                    </a:lnTo>
                    <a:lnTo>
                      <a:pt x="1" y="1010"/>
                    </a:lnTo>
                    <a:lnTo>
                      <a:pt x="21" y="1010"/>
                    </a:lnTo>
                    <a:lnTo>
                      <a:pt x="21" y="1010"/>
                    </a:lnTo>
                    <a:lnTo>
                      <a:pt x="122" y="990"/>
                    </a:lnTo>
                    <a:lnTo>
                      <a:pt x="284" y="929"/>
                    </a:lnTo>
                    <a:lnTo>
                      <a:pt x="485" y="849"/>
                    </a:lnTo>
                    <a:lnTo>
                      <a:pt x="687" y="727"/>
                    </a:lnTo>
                    <a:lnTo>
                      <a:pt x="889" y="586"/>
                    </a:lnTo>
                    <a:lnTo>
                      <a:pt x="1071" y="424"/>
                    </a:lnTo>
                    <a:lnTo>
                      <a:pt x="1132" y="344"/>
                    </a:lnTo>
                    <a:lnTo>
                      <a:pt x="1172" y="243"/>
                    </a:lnTo>
                    <a:lnTo>
                      <a:pt x="1212" y="162"/>
                    </a:lnTo>
                    <a:lnTo>
                      <a:pt x="1233" y="61"/>
                    </a:lnTo>
                    <a:lnTo>
                      <a:pt x="1233" y="61"/>
                    </a:lnTo>
                    <a:lnTo>
                      <a:pt x="1212" y="21"/>
                    </a:lnTo>
                    <a:lnTo>
                      <a:pt x="119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extrusionOk="0">
                    <a:moveTo>
                      <a:pt x="41" y="0"/>
                    </a:moveTo>
                    <a:lnTo>
                      <a:pt x="21" y="20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4088911" y="-230407"/>
                <a:ext cx="125565" cy="58849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748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1" y="101"/>
                    </a:lnTo>
                    <a:lnTo>
                      <a:pt x="41" y="162"/>
                    </a:lnTo>
                    <a:lnTo>
                      <a:pt x="41" y="162"/>
                    </a:lnTo>
                    <a:lnTo>
                      <a:pt x="102" y="263"/>
                    </a:lnTo>
                    <a:lnTo>
                      <a:pt x="183" y="343"/>
                    </a:lnTo>
                    <a:lnTo>
                      <a:pt x="183" y="343"/>
                    </a:lnTo>
                    <a:lnTo>
                      <a:pt x="304" y="444"/>
                    </a:lnTo>
                    <a:lnTo>
                      <a:pt x="445" y="525"/>
                    </a:lnTo>
                    <a:lnTo>
                      <a:pt x="607" y="606"/>
                    </a:lnTo>
                    <a:lnTo>
                      <a:pt x="768" y="646"/>
                    </a:lnTo>
                    <a:lnTo>
                      <a:pt x="1111" y="727"/>
                    </a:lnTo>
                    <a:lnTo>
                      <a:pt x="1394" y="747"/>
                    </a:lnTo>
                    <a:lnTo>
                      <a:pt x="1394" y="747"/>
                    </a:lnTo>
                    <a:lnTo>
                      <a:pt x="1515" y="747"/>
                    </a:lnTo>
                    <a:lnTo>
                      <a:pt x="1596" y="727"/>
                    </a:lnTo>
                    <a:lnTo>
                      <a:pt x="1596" y="727"/>
                    </a:lnTo>
                    <a:lnTo>
                      <a:pt x="1596" y="707"/>
                    </a:lnTo>
                    <a:lnTo>
                      <a:pt x="1596" y="687"/>
                    </a:lnTo>
                    <a:lnTo>
                      <a:pt x="1596" y="687"/>
                    </a:lnTo>
                    <a:lnTo>
                      <a:pt x="1071" y="404"/>
                    </a:lnTo>
                    <a:lnTo>
                      <a:pt x="1071" y="404"/>
                    </a:lnTo>
                    <a:lnTo>
                      <a:pt x="425" y="121"/>
                    </a:lnTo>
                    <a:lnTo>
                      <a:pt x="263" y="61"/>
                    </a:lnTo>
                    <a:lnTo>
                      <a:pt x="102" y="20"/>
                    </a:lnTo>
                    <a:lnTo>
                      <a:pt x="102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extrusionOk="0">
                    <a:moveTo>
                      <a:pt x="1253" y="1"/>
                    </a:move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4220770" y="-266991"/>
                <a:ext cx="101805" cy="8906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132" fill="none" extrusionOk="0">
                    <a:moveTo>
                      <a:pt x="1253" y="1"/>
                    </a:moveTo>
                    <a:lnTo>
                      <a:pt x="1253" y="1"/>
                    </a:lnTo>
                    <a:lnTo>
                      <a:pt x="1212" y="21"/>
                    </a:lnTo>
                    <a:lnTo>
                      <a:pt x="1212" y="21"/>
                    </a:lnTo>
                    <a:lnTo>
                      <a:pt x="1051" y="102"/>
                    </a:lnTo>
                    <a:lnTo>
                      <a:pt x="909" y="203"/>
                    </a:lnTo>
                    <a:lnTo>
                      <a:pt x="586" y="445"/>
                    </a:lnTo>
                    <a:lnTo>
                      <a:pt x="445" y="586"/>
                    </a:lnTo>
                    <a:lnTo>
                      <a:pt x="283" y="748"/>
                    </a:lnTo>
                    <a:lnTo>
                      <a:pt x="142" y="930"/>
                    </a:lnTo>
                    <a:lnTo>
                      <a:pt x="21" y="1091"/>
                    </a:lnTo>
                    <a:lnTo>
                      <a:pt x="21" y="1091"/>
                    </a:lnTo>
                    <a:lnTo>
                      <a:pt x="1" y="1132"/>
                    </a:lnTo>
                    <a:lnTo>
                      <a:pt x="21" y="1132"/>
                    </a:lnTo>
                    <a:lnTo>
                      <a:pt x="21" y="1132"/>
                    </a:lnTo>
                    <a:lnTo>
                      <a:pt x="142" y="1111"/>
                    </a:lnTo>
                    <a:lnTo>
                      <a:pt x="304" y="1031"/>
                    </a:lnTo>
                    <a:lnTo>
                      <a:pt x="526" y="930"/>
                    </a:lnTo>
                    <a:lnTo>
                      <a:pt x="748" y="788"/>
                    </a:lnTo>
                    <a:lnTo>
                      <a:pt x="950" y="627"/>
                    </a:lnTo>
                    <a:lnTo>
                      <a:pt x="1131" y="445"/>
                    </a:lnTo>
                    <a:lnTo>
                      <a:pt x="1192" y="364"/>
                    </a:lnTo>
                    <a:lnTo>
                      <a:pt x="1253" y="263"/>
                    </a:lnTo>
                    <a:lnTo>
                      <a:pt x="1293" y="162"/>
                    </a:lnTo>
                    <a:lnTo>
                      <a:pt x="1293" y="61"/>
                    </a:lnTo>
                    <a:lnTo>
                      <a:pt x="1293" y="61"/>
                    </a:lnTo>
                    <a:lnTo>
                      <a:pt x="1273" y="21"/>
                    </a:lnTo>
                    <a:lnTo>
                      <a:pt x="125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4058778" y="-546523"/>
                <a:ext cx="69942" cy="42957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46" extrusionOk="0">
                    <a:moveTo>
                      <a:pt x="4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20" y="101"/>
                    </a:lnTo>
                    <a:lnTo>
                      <a:pt x="202" y="242"/>
                    </a:lnTo>
                    <a:lnTo>
                      <a:pt x="404" y="364"/>
                    </a:lnTo>
                    <a:lnTo>
                      <a:pt x="606" y="464"/>
                    </a:lnTo>
                    <a:lnTo>
                      <a:pt x="828" y="545"/>
                    </a:lnTo>
                    <a:lnTo>
                      <a:pt x="848" y="545"/>
                    </a:lnTo>
                    <a:lnTo>
                      <a:pt x="868" y="525"/>
                    </a:lnTo>
                    <a:lnTo>
                      <a:pt x="889" y="505"/>
                    </a:lnTo>
                    <a:lnTo>
                      <a:pt x="889" y="464"/>
                    </a:lnTo>
                    <a:lnTo>
                      <a:pt x="848" y="444"/>
                    </a:lnTo>
                    <a:lnTo>
                      <a:pt x="646" y="364"/>
                    </a:lnTo>
                    <a:lnTo>
                      <a:pt x="444" y="263"/>
                    </a:lnTo>
                    <a:lnTo>
                      <a:pt x="263" y="162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4155627" y="-543376"/>
                <a:ext cx="30290" cy="36584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5" extrusionOk="0">
                    <a:moveTo>
                      <a:pt x="324" y="0"/>
                    </a:moveTo>
                    <a:lnTo>
                      <a:pt x="284" y="21"/>
                    </a:lnTo>
                    <a:lnTo>
                      <a:pt x="102" y="263"/>
                    </a:lnTo>
                    <a:lnTo>
                      <a:pt x="1" y="384"/>
                    </a:lnTo>
                    <a:lnTo>
                      <a:pt x="1" y="424"/>
                    </a:lnTo>
                    <a:lnTo>
                      <a:pt x="21" y="445"/>
                    </a:lnTo>
                    <a:lnTo>
                      <a:pt x="41" y="465"/>
                    </a:lnTo>
                    <a:lnTo>
                      <a:pt x="82" y="445"/>
                    </a:lnTo>
                    <a:lnTo>
                      <a:pt x="183" y="324"/>
                    </a:lnTo>
                    <a:lnTo>
                      <a:pt x="385" y="81"/>
                    </a:lnTo>
                    <a:lnTo>
                      <a:pt x="385" y="41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4039660" y="-643450"/>
                <a:ext cx="308327" cy="667243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8481" extrusionOk="0">
                    <a:moveTo>
                      <a:pt x="910" y="101"/>
                    </a:moveTo>
                    <a:lnTo>
                      <a:pt x="990" y="122"/>
                    </a:lnTo>
                    <a:lnTo>
                      <a:pt x="1051" y="162"/>
                    </a:lnTo>
                    <a:lnTo>
                      <a:pt x="1111" y="222"/>
                    </a:lnTo>
                    <a:lnTo>
                      <a:pt x="1172" y="283"/>
                    </a:lnTo>
                    <a:lnTo>
                      <a:pt x="1273" y="465"/>
                    </a:lnTo>
                    <a:lnTo>
                      <a:pt x="1354" y="687"/>
                    </a:lnTo>
                    <a:lnTo>
                      <a:pt x="1414" y="909"/>
                    </a:lnTo>
                    <a:lnTo>
                      <a:pt x="1455" y="1111"/>
                    </a:lnTo>
                    <a:lnTo>
                      <a:pt x="1495" y="1333"/>
                    </a:lnTo>
                    <a:lnTo>
                      <a:pt x="1596" y="1252"/>
                    </a:lnTo>
                    <a:lnTo>
                      <a:pt x="1677" y="1171"/>
                    </a:lnTo>
                    <a:lnTo>
                      <a:pt x="1778" y="1111"/>
                    </a:lnTo>
                    <a:lnTo>
                      <a:pt x="1879" y="1111"/>
                    </a:lnTo>
                    <a:lnTo>
                      <a:pt x="1919" y="1151"/>
                    </a:lnTo>
                    <a:lnTo>
                      <a:pt x="1960" y="1192"/>
                    </a:lnTo>
                    <a:lnTo>
                      <a:pt x="1980" y="1272"/>
                    </a:lnTo>
                    <a:lnTo>
                      <a:pt x="1960" y="1373"/>
                    </a:lnTo>
                    <a:lnTo>
                      <a:pt x="1939" y="1495"/>
                    </a:lnTo>
                    <a:lnTo>
                      <a:pt x="1879" y="1596"/>
                    </a:lnTo>
                    <a:lnTo>
                      <a:pt x="1818" y="1696"/>
                    </a:lnTo>
                    <a:lnTo>
                      <a:pt x="1737" y="1797"/>
                    </a:lnTo>
                    <a:lnTo>
                      <a:pt x="1657" y="1878"/>
                    </a:lnTo>
                    <a:lnTo>
                      <a:pt x="1556" y="1959"/>
                    </a:lnTo>
                    <a:lnTo>
                      <a:pt x="1475" y="2020"/>
                    </a:lnTo>
                    <a:lnTo>
                      <a:pt x="1394" y="2040"/>
                    </a:lnTo>
                    <a:lnTo>
                      <a:pt x="1172" y="889"/>
                    </a:lnTo>
                    <a:lnTo>
                      <a:pt x="1132" y="869"/>
                    </a:lnTo>
                    <a:lnTo>
                      <a:pt x="1111" y="848"/>
                    </a:lnTo>
                    <a:lnTo>
                      <a:pt x="1071" y="869"/>
                    </a:lnTo>
                    <a:lnTo>
                      <a:pt x="1051" y="909"/>
                    </a:lnTo>
                    <a:lnTo>
                      <a:pt x="1293" y="2060"/>
                    </a:lnTo>
                    <a:lnTo>
                      <a:pt x="1233" y="2060"/>
                    </a:lnTo>
                    <a:lnTo>
                      <a:pt x="1071" y="2040"/>
                    </a:lnTo>
                    <a:lnTo>
                      <a:pt x="910" y="1999"/>
                    </a:lnTo>
                    <a:lnTo>
                      <a:pt x="768" y="1919"/>
                    </a:lnTo>
                    <a:lnTo>
                      <a:pt x="607" y="1838"/>
                    </a:lnTo>
                    <a:lnTo>
                      <a:pt x="465" y="1737"/>
                    </a:lnTo>
                    <a:lnTo>
                      <a:pt x="324" y="1616"/>
                    </a:lnTo>
                    <a:lnTo>
                      <a:pt x="223" y="1495"/>
                    </a:lnTo>
                    <a:lnTo>
                      <a:pt x="142" y="1373"/>
                    </a:lnTo>
                    <a:lnTo>
                      <a:pt x="102" y="1272"/>
                    </a:lnTo>
                    <a:lnTo>
                      <a:pt x="102" y="1192"/>
                    </a:lnTo>
                    <a:lnTo>
                      <a:pt x="122" y="1151"/>
                    </a:lnTo>
                    <a:lnTo>
                      <a:pt x="142" y="1111"/>
                    </a:lnTo>
                    <a:lnTo>
                      <a:pt x="183" y="1091"/>
                    </a:lnTo>
                    <a:lnTo>
                      <a:pt x="243" y="1091"/>
                    </a:lnTo>
                    <a:lnTo>
                      <a:pt x="284" y="1071"/>
                    </a:lnTo>
                    <a:lnTo>
                      <a:pt x="385" y="1091"/>
                    </a:lnTo>
                    <a:lnTo>
                      <a:pt x="486" y="1131"/>
                    </a:lnTo>
                    <a:lnTo>
                      <a:pt x="586" y="1171"/>
                    </a:lnTo>
                    <a:lnTo>
                      <a:pt x="687" y="1232"/>
                    </a:lnTo>
                    <a:lnTo>
                      <a:pt x="809" y="1353"/>
                    </a:lnTo>
                    <a:lnTo>
                      <a:pt x="889" y="1394"/>
                    </a:lnTo>
                    <a:lnTo>
                      <a:pt x="869" y="1313"/>
                    </a:lnTo>
                    <a:lnTo>
                      <a:pt x="788" y="1151"/>
                    </a:lnTo>
                    <a:lnTo>
                      <a:pt x="687" y="929"/>
                    </a:lnTo>
                    <a:lnTo>
                      <a:pt x="667" y="788"/>
                    </a:lnTo>
                    <a:lnTo>
                      <a:pt x="647" y="647"/>
                    </a:lnTo>
                    <a:lnTo>
                      <a:pt x="647" y="445"/>
                    </a:lnTo>
                    <a:lnTo>
                      <a:pt x="667" y="323"/>
                    </a:lnTo>
                    <a:lnTo>
                      <a:pt x="687" y="243"/>
                    </a:lnTo>
                    <a:lnTo>
                      <a:pt x="748" y="162"/>
                    </a:lnTo>
                    <a:lnTo>
                      <a:pt x="809" y="122"/>
                    </a:lnTo>
                    <a:lnTo>
                      <a:pt x="910" y="101"/>
                    </a:lnTo>
                    <a:close/>
                    <a:moveTo>
                      <a:pt x="2707" y="2100"/>
                    </a:moveTo>
                    <a:lnTo>
                      <a:pt x="2787" y="2121"/>
                    </a:lnTo>
                    <a:lnTo>
                      <a:pt x="2848" y="2161"/>
                    </a:lnTo>
                    <a:lnTo>
                      <a:pt x="2888" y="2242"/>
                    </a:lnTo>
                    <a:lnTo>
                      <a:pt x="2888" y="2343"/>
                    </a:lnTo>
                    <a:lnTo>
                      <a:pt x="2888" y="2403"/>
                    </a:lnTo>
                    <a:lnTo>
                      <a:pt x="2848" y="2484"/>
                    </a:lnTo>
                    <a:lnTo>
                      <a:pt x="2747" y="2625"/>
                    </a:lnTo>
                    <a:lnTo>
                      <a:pt x="2626" y="2767"/>
                    </a:lnTo>
                    <a:lnTo>
                      <a:pt x="2464" y="2888"/>
                    </a:lnTo>
                    <a:lnTo>
                      <a:pt x="2283" y="2989"/>
                    </a:lnTo>
                    <a:lnTo>
                      <a:pt x="2121" y="3090"/>
                    </a:lnTo>
                    <a:lnTo>
                      <a:pt x="1798" y="3211"/>
                    </a:lnTo>
                    <a:lnTo>
                      <a:pt x="1717" y="3231"/>
                    </a:lnTo>
                    <a:lnTo>
                      <a:pt x="1697" y="3251"/>
                    </a:lnTo>
                    <a:lnTo>
                      <a:pt x="1697" y="3251"/>
                    </a:lnTo>
                    <a:lnTo>
                      <a:pt x="1919" y="2948"/>
                    </a:lnTo>
                    <a:lnTo>
                      <a:pt x="2182" y="2686"/>
                    </a:lnTo>
                    <a:lnTo>
                      <a:pt x="2444" y="2464"/>
                    </a:lnTo>
                    <a:lnTo>
                      <a:pt x="2686" y="2282"/>
                    </a:lnTo>
                    <a:lnTo>
                      <a:pt x="2727" y="2242"/>
                    </a:lnTo>
                    <a:lnTo>
                      <a:pt x="2707" y="2221"/>
                    </a:lnTo>
                    <a:lnTo>
                      <a:pt x="2686" y="2181"/>
                    </a:lnTo>
                    <a:lnTo>
                      <a:pt x="2646" y="2201"/>
                    </a:lnTo>
                    <a:lnTo>
                      <a:pt x="2384" y="2363"/>
                    </a:lnTo>
                    <a:lnTo>
                      <a:pt x="2141" y="2585"/>
                    </a:lnTo>
                    <a:lnTo>
                      <a:pt x="1879" y="2847"/>
                    </a:lnTo>
                    <a:lnTo>
                      <a:pt x="1678" y="3081"/>
                    </a:lnTo>
                    <a:lnTo>
                      <a:pt x="1737" y="2948"/>
                    </a:lnTo>
                    <a:lnTo>
                      <a:pt x="1879" y="2706"/>
                    </a:lnTo>
                    <a:lnTo>
                      <a:pt x="1980" y="2585"/>
                    </a:lnTo>
                    <a:lnTo>
                      <a:pt x="2081" y="2444"/>
                    </a:lnTo>
                    <a:lnTo>
                      <a:pt x="2202" y="2343"/>
                    </a:lnTo>
                    <a:lnTo>
                      <a:pt x="2343" y="2242"/>
                    </a:lnTo>
                    <a:lnTo>
                      <a:pt x="2424" y="2181"/>
                    </a:lnTo>
                    <a:lnTo>
                      <a:pt x="2525" y="2141"/>
                    </a:lnTo>
                    <a:lnTo>
                      <a:pt x="2626" y="2121"/>
                    </a:lnTo>
                    <a:lnTo>
                      <a:pt x="2707" y="2100"/>
                    </a:lnTo>
                    <a:close/>
                    <a:moveTo>
                      <a:pt x="405" y="2383"/>
                    </a:moveTo>
                    <a:lnTo>
                      <a:pt x="566" y="2403"/>
                    </a:lnTo>
                    <a:lnTo>
                      <a:pt x="768" y="2484"/>
                    </a:lnTo>
                    <a:lnTo>
                      <a:pt x="990" y="2625"/>
                    </a:lnTo>
                    <a:lnTo>
                      <a:pt x="1253" y="2847"/>
                    </a:lnTo>
                    <a:lnTo>
                      <a:pt x="1535" y="3150"/>
                    </a:lnTo>
                    <a:lnTo>
                      <a:pt x="1515" y="3150"/>
                    </a:lnTo>
                    <a:lnTo>
                      <a:pt x="1455" y="3110"/>
                    </a:lnTo>
                    <a:lnTo>
                      <a:pt x="1313" y="3009"/>
                    </a:lnTo>
                    <a:lnTo>
                      <a:pt x="1111" y="2908"/>
                    </a:lnTo>
                    <a:lnTo>
                      <a:pt x="788" y="2746"/>
                    </a:lnTo>
                    <a:lnTo>
                      <a:pt x="445" y="2625"/>
                    </a:lnTo>
                    <a:lnTo>
                      <a:pt x="405" y="2625"/>
                    </a:lnTo>
                    <a:lnTo>
                      <a:pt x="385" y="2645"/>
                    </a:lnTo>
                    <a:lnTo>
                      <a:pt x="385" y="2686"/>
                    </a:lnTo>
                    <a:lnTo>
                      <a:pt x="405" y="2706"/>
                    </a:lnTo>
                    <a:lnTo>
                      <a:pt x="748" y="2847"/>
                    </a:lnTo>
                    <a:lnTo>
                      <a:pt x="1071" y="3009"/>
                    </a:lnTo>
                    <a:lnTo>
                      <a:pt x="1253" y="3110"/>
                    </a:lnTo>
                    <a:lnTo>
                      <a:pt x="1394" y="3191"/>
                    </a:lnTo>
                    <a:lnTo>
                      <a:pt x="1535" y="3292"/>
                    </a:lnTo>
                    <a:lnTo>
                      <a:pt x="1435" y="3312"/>
                    </a:lnTo>
                    <a:lnTo>
                      <a:pt x="1172" y="3271"/>
                    </a:lnTo>
                    <a:lnTo>
                      <a:pt x="849" y="3211"/>
                    </a:lnTo>
                    <a:lnTo>
                      <a:pt x="687" y="3150"/>
                    </a:lnTo>
                    <a:lnTo>
                      <a:pt x="526" y="3070"/>
                    </a:lnTo>
                    <a:lnTo>
                      <a:pt x="405" y="2989"/>
                    </a:lnTo>
                    <a:lnTo>
                      <a:pt x="284" y="2908"/>
                    </a:lnTo>
                    <a:lnTo>
                      <a:pt x="203" y="2807"/>
                    </a:lnTo>
                    <a:lnTo>
                      <a:pt x="162" y="2706"/>
                    </a:lnTo>
                    <a:lnTo>
                      <a:pt x="142" y="2625"/>
                    </a:lnTo>
                    <a:lnTo>
                      <a:pt x="142" y="2545"/>
                    </a:lnTo>
                    <a:lnTo>
                      <a:pt x="183" y="2464"/>
                    </a:lnTo>
                    <a:lnTo>
                      <a:pt x="223" y="2423"/>
                    </a:lnTo>
                    <a:lnTo>
                      <a:pt x="304" y="2383"/>
                    </a:lnTo>
                    <a:close/>
                    <a:moveTo>
                      <a:pt x="2989" y="3372"/>
                    </a:moveTo>
                    <a:lnTo>
                      <a:pt x="3090" y="3393"/>
                    </a:lnTo>
                    <a:lnTo>
                      <a:pt x="3171" y="3433"/>
                    </a:lnTo>
                    <a:lnTo>
                      <a:pt x="3232" y="3494"/>
                    </a:lnTo>
                    <a:lnTo>
                      <a:pt x="3272" y="3534"/>
                    </a:lnTo>
                    <a:lnTo>
                      <a:pt x="3272" y="3594"/>
                    </a:lnTo>
                    <a:lnTo>
                      <a:pt x="3272" y="3655"/>
                    </a:lnTo>
                    <a:lnTo>
                      <a:pt x="3272" y="3716"/>
                    </a:lnTo>
                    <a:lnTo>
                      <a:pt x="3232" y="3776"/>
                    </a:lnTo>
                    <a:lnTo>
                      <a:pt x="3191" y="3857"/>
                    </a:lnTo>
                    <a:lnTo>
                      <a:pt x="3131" y="3918"/>
                    </a:lnTo>
                    <a:lnTo>
                      <a:pt x="3050" y="3998"/>
                    </a:lnTo>
                    <a:lnTo>
                      <a:pt x="2828" y="4180"/>
                    </a:lnTo>
                    <a:lnTo>
                      <a:pt x="2606" y="4342"/>
                    </a:lnTo>
                    <a:lnTo>
                      <a:pt x="2363" y="4483"/>
                    </a:lnTo>
                    <a:lnTo>
                      <a:pt x="2101" y="4584"/>
                    </a:lnTo>
                    <a:lnTo>
                      <a:pt x="2081" y="4584"/>
                    </a:lnTo>
                    <a:lnTo>
                      <a:pt x="2060" y="4604"/>
                    </a:lnTo>
                    <a:lnTo>
                      <a:pt x="1980" y="4604"/>
                    </a:lnTo>
                    <a:lnTo>
                      <a:pt x="2020" y="4584"/>
                    </a:lnTo>
                    <a:lnTo>
                      <a:pt x="2101" y="4443"/>
                    </a:lnTo>
                    <a:lnTo>
                      <a:pt x="2222" y="4301"/>
                    </a:lnTo>
                    <a:lnTo>
                      <a:pt x="2323" y="4160"/>
                    </a:lnTo>
                    <a:lnTo>
                      <a:pt x="2464" y="4039"/>
                    </a:lnTo>
                    <a:lnTo>
                      <a:pt x="2606" y="3918"/>
                    </a:lnTo>
                    <a:lnTo>
                      <a:pt x="2747" y="3796"/>
                    </a:lnTo>
                    <a:lnTo>
                      <a:pt x="2909" y="3695"/>
                    </a:lnTo>
                    <a:lnTo>
                      <a:pt x="3070" y="3615"/>
                    </a:lnTo>
                    <a:lnTo>
                      <a:pt x="3090" y="3594"/>
                    </a:lnTo>
                    <a:lnTo>
                      <a:pt x="3090" y="3554"/>
                    </a:lnTo>
                    <a:lnTo>
                      <a:pt x="3050" y="3514"/>
                    </a:lnTo>
                    <a:lnTo>
                      <a:pt x="3009" y="3514"/>
                    </a:lnTo>
                    <a:lnTo>
                      <a:pt x="2848" y="3615"/>
                    </a:lnTo>
                    <a:lnTo>
                      <a:pt x="2707" y="3695"/>
                    </a:lnTo>
                    <a:lnTo>
                      <a:pt x="2545" y="3817"/>
                    </a:lnTo>
                    <a:lnTo>
                      <a:pt x="2404" y="3938"/>
                    </a:lnTo>
                    <a:lnTo>
                      <a:pt x="2283" y="4059"/>
                    </a:lnTo>
                    <a:lnTo>
                      <a:pt x="2161" y="4200"/>
                    </a:lnTo>
                    <a:lnTo>
                      <a:pt x="2040" y="4342"/>
                    </a:lnTo>
                    <a:lnTo>
                      <a:pt x="1960" y="4483"/>
                    </a:lnTo>
                    <a:lnTo>
                      <a:pt x="1960" y="4402"/>
                    </a:lnTo>
                    <a:lnTo>
                      <a:pt x="2020" y="4220"/>
                    </a:lnTo>
                    <a:lnTo>
                      <a:pt x="2101" y="4019"/>
                    </a:lnTo>
                    <a:lnTo>
                      <a:pt x="2222" y="3857"/>
                    </a:lnTo>
                    <a:lnTo>
                      <a:pt x="2363" y="3695"/>
                    </a:lnTo>
                    <a:lnTo>
                      <a:pt x="2525" y="3574"/>
                    </a:lnTo>
                    <a:lnTo>
                      <a:pt x="2686" y="3473"/>
                    </a:lnTo>
                    <a:lnTo>
                      <a:pt x="2848" y="3413"/>
                    </a:lnTo>
                    <a:lnTo>
                      <a:pt x="2989" y="3372"/>
                    </a:lnTo>
                    <a:close/>
                    <a:moveTo>
                      <a:pt x="506" y="3675"/>
                    </a:moveTo>
                    <a:lnTo>
                      <a:pt x="627" y="3695"/>
                    </a:lnTo>
                    <a:lnTo>
                      <a:pt x="829" y="3776"/>
                    </a:lnTo>
                    <a:lnTo>
                      <a:pt x="1051" y="3877"/>
                    </a:lnTo>
                    <a:lnTo>
                      <a:pt x="1212" y="3958"/>
                    </a:lnTo>
                    <a:lnTo>
                      <a:pt x="1556" y="4220"/>
                    </a:lnTo>
                    <a:lnTo>
                      <a:pt x="1838" y="4443"/>
                    </a:lnTo>
                    <a:lnTo>
                      <a:pt x="1838" y="4483"/>
                    </a:lnTo>
                    <a:lnTo>
                      <a:pt x="1758" y="4443"/>
                    </a:lnTo>
                    <a:lnTo>
                      <a:pt x="1172" y="4200"/>
                    </a:lnTo>
                    <a:lnTo>
                      <a:pt x="849" y="4079"/>
                    </a:lnTo>
                    <a:lnTo>
                      <a:pt x="526" y="3998"/>
                    </a:lnTo>
                    <a:lnTo>
                      <a:pt x="486" y="3998"/>
                    </a:lnTo>
                    <a:lnTo>
                      <a:pt x="465" y="4039"/>
                    </a:lnTo>
                    <a:lnTo>
                      <a:pt x="465" y="4079"/>
                    </a:lnTo>
                    <a:lnTo>
                      <a:pt x="506" y="4099"/>
                    </a:lnTo>
                    <a:lnTo>
                      <a:pt x="829" y="4180"/>
                    </a:lnTo>
                    <a:lnTo>
                      <a:pt x="1132" y="4301"/>
                    </a:lnTo>
                    <a:lnTo>
                      <a:pt x="1717" y="4544"/>
                    </a:lnTo>
                    <a:lnTo>
                      <a:pt x="1859" y="4604"/>
                    </a:lnTo>
                    <a:lnTo>
                      <a:pt x="1879" y="4665"/>
                    </a:lnTo>
                    <a:lnTo>
                      <a:pt x="1758" y="4665"/>
                    </a:lnTo>
                    <a:lnTo>
                      <a:pt x="1535" y="4644"/>
                    </a:lnTo>
                    <a:lnTo>
                      <a:pt x="1253" y="4604"/>
                    </a:lnTo>
                    <a:lnTo>
                      <a:pt x="950" y="4523"/>
                    </a:lnTo>
                    <a:lnTo>
                      <a:pt x="667" y="4422"/>
                    </a:lnTo>
                    <a:lnTo>
                      <a:pt x="425" y="4301"/>
                    </a:lnTo>
                    <a:lnTo>
                      <a:pt x="324" y="4220"/>
                    </a:lnTo>
                    <a:lnTo>
                      <a:pt x="243" y="4140"/>
                    </a:lnTo>
                    <a:lnTo>
                      <a:pt x="183" y="4059"/>
                    </a:lnTo>
                    <a:lnTo>
                      <a:pt x="162" y="3978"/>
                    </a:lnTo>
                    <a:lnTo>
                      <a:pt x="162" y="3877"/>
                    </a:lnTo>
                    <a:lnTo>
                      <a:pt x="203" y="3776"/>
                    </a:lnTo>
                    <a:lnTo>
                      <a:pt x="223" y="3716"/>
                    </a:lnTo>
                    <a:lnTo>
                      <a:pt x="284" y="3695"/>
                    </a:lnTo>
                    <a:lnTo>
                      <a:pt x="344" y="3675"/>
                    </a:lnTo>
                    <a:close/>
                    <a:moveTo>
                      <a:pt x="3393" y="4665"/>
                    </a:moveTo>
                    <a:lnTo>
                      <a:pt x="3474" y="4685"/>
                    </a:lnTo>
                    <a:lnTo>
                      <a:pt x="3534" y="4725"/>
                    </a:lnTo>
                    <a:lnTo>
                      <a:pt x="3575" y="4786"/>
                    </a:lnTo>
                    <a:lnTo>
                      <a:pt x="3595" y="4907"/>
                    </a:lnTo>
                    <a:lnTo>
                      <a:pt x="3575" y="4988"/>
                    </a:lnTo>
                    <a:lnTo>
                      <a:pt x="3555" y="5068"/>
                    </a:lnTo>
                    <a:lnTo>
                      <a:pt x="3454" y="5210"/>
                    </a:lnTo>
                    <a:lnTo>
                      <a:pt x="3312" y="5371"/>
                    </a:lnTo>
                    <a:lnTo>
                      <a:pt x="3151" y="5513"/>
                    </a:lnTo>
                    <a:lnTo>
                      <a:pt x="2969" y="5634"/>
                    </a:lnTo>
                    <a:lnTo>
                      <a:pt x="2787" y="5735"/>
                    </a:lnTo>
                    <a:lnTo>
                      <a:pt x="2606" y="5816"/>
                    </a:lnTo>
                    <a:lnTo>
                      <a:pt x="2444" y="5896"/>
                    </a:lnTo>
                    <a:lnTo>
                      <a:pt x="2343" y="5917"/>
                    </a:lnTo>
                    <a:lnTo>
                      <a:pt x="2343" y="5896"/>
                    </a:lnTo>
                    <a:lnTo>
                      <a:pt x="2585" y="5573"/>
                    </a:lnTo>
                    <a:lnTo>
                      <a:pt x="2848" y="5291"/>
                    </a:lnTo>
                    <a:lnTo>
                      <a:pt x="3110" y="5048"/>
                    </a:lnTo>
                    <a:lnTo>
                      <a:pt x="3373" y="4846"/>
                    </a:lnTo>
                    <a:lnTo>
                      <a:pt x="3393" y="4826"/>
                    </a:lnTo>
                    <a:lnTo>
                      <a:pt x="3393" y="4786"/>
                    </a:lnTo>
                    <a:lnTo>
                      <a:pt x="3353" y="4745"/>
                    </a:lnTo>
                    <a:lnTo>
                      <a:pt x="3312" y="4766"/>
                    </a:lnTo>
                    <a:lnTo>
                      <a:pt x="3050" y="4947"/>
                    </a:lnTo>
                    <a:lnTo>
                      <a:pt x="2787" y="5190"/>
                    </a:lnTo>
                    <a:lnTo>
                      <a:pt x="2525" y="5472"/>
                    </a:lnTo>
                    <a:lnTo>
                      <a:pt x="2283" y="5775"/>
                    </a:lnTo>
                    <a:lnTo>
                      <a:pt x="2384" y="5573"/>
                    </a:lnTo>
                    <a:lnTo>
                      <a:pt x="2525" y="5311"/>
                    </a:lnTo>
                    <a:lnTo>
                      <a:pt x="2626" y="5169"/>
                    </a:lnTo>
                    <a:lnTo>
                      <a:pt x="2727" y="5048"/>
                    </a:lnTo>
                    <a:lnTo>
                      <a:pt x="2848" y="4927"/>
                    </a:lnTo>
                    <a:lnTo>
                      <a:pt x="2989" y="4806"/>
                    </a:lnTo>
                    <a:lnTo>
                      <a:pt x="3090" y="4745"/>
                    </a:lnTo>
                    <a:lnTo>
                      <a:pt x="3191" y="4705"/>
                    </a:lnTo>
                    <a:lnTo>
                      <a:pt x="3292" y="4665"/>
                    </a:lnTo>
                    <a:close/>
                    <a:moveTo>
                      <a:pt x="1010" y="5028"/>
                    </a:moveTo>
                    <a:lnTo>
                      <a:pt x="1111" y="5048"/>
                    </a:lnTo>
                    <a:lnTo>
                      <a:pt x="1313" y="5149"/>
                    </a:lnTo>
                    <a:lnTo>
                      <a:pt x="1556" y="5291"/>
                    </a:lnTo>
                    <a:lnTo>
                      <a:pt x="1838" y="5513"/>
                    </a:lnTo>
                    <a:lnTo>
                      <a:pt x="2161" y="5836"/>
                    </a:lnTo>
                    <a:lnTo>
                      <a:pt x="2141" y="5836"/>
                    </a:lnTo>
                    <a:lnTo>
                      <a:pt x="2060" y="5795"/>
                    </a:lnTo>
                    <a:lnTo>
                      <a:pt x="1899" y="5694"/>
                    </a:lnTo>
                    <a:lnTo>
                      <a:pt x="1697" y="5593"/>
                    </a:lnTo>
                    <a:lnTo>
                      <a:pt x="1334" y="5432"/>
                    </a:lnTo>
                    <a:lnTo>
                      <a:pt x="970" y="5291"/>
                    </a:lnTo>
                    <a:lnTo>
                      <a:pt x="930" y="5291"/>
                    </a:lnTo>
                    <a:lnTo>
                      <a:pt x="889" y="5331"/>
                    </a:lnTo>
                    <a:lnTo>
                      <a:pt x="910" y="5371"/>
                    </a:lnTo>
                    <a:lnTo>
                      <a:pt x="930" y="5392"/>
                    </a:lnTo>
                    <a:lnTo>
                      <a:pt x="1293" y="5533"/>
                    </a:lnTo>
                    <a:lnTo>
                      <a:pt x="1657" y="5674"/>
                    </a:lnTo>
                    <a:lnTo>
                      <a:pt x="1859" y="5775"/>
                    </a:lnTo>
                    <a:lnTo>
                      <a:pt x="2000" y="5876"/>
                    </a:lnTo>
                    <a:lnTo>
                      <a:pt x="2182" y="5977"/>
                    </a:lnTo>
                    <a:lnTo>
                      <a:pt x="2020" y="5997"/>
                    </a:lnTo>
                    <a:lnTo>
                      <a:pt x="1717" y="5977"/>
                    </a:lnTo>
                    <a:lnTo>
                      <a:pt x="1394" y="5896"/>
                    </a:lnTo>
                    <a:lnTo>
                      <a:pt x="1212" y="5836"/>
                    </a:lnTo>
                    <a:lnTo>
                      <a:pt x="1071" y="5775"/>
                    </a:lnTo>
                    <a:lnTo>
                      <a:pt x="930" y="5694"/>
                    </a:lnTo>
                    <a:lnTo>
                      <a:pt x="809" y="5614"/>
                    </a:lnTo>
                    <a:lnTo>
                      <a:pt x="708" y="5493"/>
                    </a:lnTo>
                    <a:lnTo>
                      <a:pt x="667" y="5392"/>
                    </a:lnTo>
                    <a:lnTo>
                      <a:pt x="627" y="5311"/>
                    </a:lnTo>
                    <a:lnTo>
                      <a:pt x="647" y="5210"/>
                    </a:lnTo>
                    <a:lnTo>
                      <a:pt x="667" y="5149"/>
                    </a:lnTo>
                    <a:lnTo>
                      <a:pt x="728" y="5089"/>
                    </a:lnTo>
                    <a:lnTo>
                      <a:pt x="829" y="5048"/>
                    </a:lnTo>
                    <a:lnTo>
                      <a:pt x="930" y="5028"/>
                    </a:lnTo>
                    <a:close/>
                    <a:moveTo>
                      <a:pt x="3656" y="6219"/>
                    </a:moveTo>
                    <a:lnTo>
                      <a:pt x="3736" y="6260"/>
                    </a:lnTo>
                    <a:lnTo>
                      <a:pt x="3777" y="6300"/>
                    </a:lnTo>
                    <a:lnTo>
                      <a:pt x="3817" y="6381"/>
                    </a:lnTo>
                    <a:lnTo>
                      <a:pt x="3797" y="6502"/>
                    </a:lnTo>
                    <a:lnTo>
                      <a:pt x="3757" y="6623"/>
                    </a:lnTo>
                    <a:lnTo>
                      <a:pt x="3635" y="6744"/>
                    </a:lnTo>
                    <a:lnTo>
                      <a:pt x="3454" y="6906"/>
                    </a:lnTo>
                    <a:lnTo>
                      <a:pt x="3252" y="7047"/>
                    </a:lnTo>
                    <a:lnTo>
                      <a:pt x="3050" y="7189"/>
                    </a:lnTo>
                    <a:lnTo>
                      <a:pt x="2828" y="7290"/>
                    </a:lnTo>
                    <a:lnTo>
                      <a:pt x="2747" y="7310"/>
                    </a:lnTo>
                    <a:lnTo>
                      <a:pt x="2747" y="7290"/>
                    </a:lnTo>
                    <a:lnTo>
                      <a:pt x="2828" y="7168"/>
                    </a:lnTo>
                    <a:lnTo>
                      <a:pt x="2909" y="7027"/>
                    </a:lnTo>
                    <a:lnTo>
                      <a:pt x="3131" y="6805"/>
                    </a:lnTo>
                    <a:lnTo>
                      <a:pt x="3373" y="6583"/>
                    </a:lnTo>
                    <a:lnTo>
                      <a:pt x="3494" y="6502"/>
                    </a:lnTo>
                    <a:lnTo>
                      <a:pt x="3635" y="6421"/>
                    </a:lnTo>
                    <a:lnTo>
                      <a:pt x="3656" y="6401"/>
                    </a:lnTo>
                    <a:lnTo>
                      <a:pt x="3656" y="6361"/>
                    </a:lnTo>
                    <a:lnTo>
                      <a:pt x="3615" y="6320"/>
                    </a:lnTo>
                    <a:lnTo>
                      <a:pt x="3575" y="6341"/>
                    </a:lnTo>
                    <a:lnTo>
                      <a:pt x="3312" y="6502"/>
                    </a:lnTo>
                    <a:lnTo>
                      <a:pt x="3070" y="6704"/>
                    </a:lnTo>
                    <a:lnTo>
                      <a:pt x="2868" y="6926"/>
                    </a:lnTo>
                    <a:lnTo>
                      <a:pt x="2707" y="7189"/>
                    </a:lnTo>
                    <a:lnTo>
                      <a:pt x="2686" y="7168"/>
                    </a:lnTo>
                    <a:lnTo>
                      <a:pt x="2727" y="6987"/>
                    </a:lnTo>
                    <a:lnTo>
                      <a:pt x="2808" y="6825"/>
                    </a:lnTo>
                    <a:lnTo>
                      <a:pt x="2909" y="6664"/>
                    </a:lnTo>
                    <a:lnTo>
                      <a:pt x="3030" y="6502"/>
                    </a:lnTo>
                    <a:lnTo>
                      <a:pt x="3171" y="6381"/>
                    </a:lnTo>
                    <a:lnTo>
                      <a:pt x="3312" y="6300"/>
                    </a:lnTo>
                    <a:lnTo>
                      <a:pt x="3454" y="6240"/>
                    </a:lnTo>
                    <a:lnTo>
                      <a:pt x="3575" y="6219"/>
                    </a:lnTo>
                    <a:close/>
                    <a:moveTo>
                      <a:pt x="1334" y="6542"/>
                    </a:moveTo>
                    <a:lnTo>
                      <a:pt x="1515" y="6563"/>
                    </a:lnTo>
                    <a:lnTo>
                      <a:pt x="1697" y="6623"/>
                    </a:lnTo>
                    <a:lnTo>
                      <a:pt x="1879" y="6704"/>
                    </a:lnTo>
                    <a:lnTo>
                      <a:pt x="2020" y="6765"/>
                    </a:lnTo>
                    <a:lnTo>
                      <a:pt x="2343" y="6987"/>
                    </a:lnTo>
                    <a:lnTo>
                      <a:pt x="2585" y="7168"/>
                    </a:lnTo>
                    <a:lnTo>
                      <a:pt x="2585" y="7189"/>
                    </a:lnTo>
                    <a:lnTo>
                      <a:pt x="2585" y="7209"/>
                    </a:lnTo>
                    <a:lnTo>
                      <a:pt x="2525" y="7168"/>
                    </a:lnTo>
                    <a:lnTo>
                      <a:pt x="2000" y="6967"/>
                    </a:lnTo>
                    <a:lnTo>
                      <a:pt x="1717" y="6886"/>
                    </a:lnTo>
                    <a:lnTo>
                      <a:pt x="1435" y="6805"/>
                    </a:lnTo>
                    <a:lnTo>
                      <a:pt x="1394" y="6825"/>
                    </a:lnTo>
                    <a:lnTo>
                      <a:pt x="1374" y="6845"/>
                    </a:lnTo>
                    <a:lnTo>
                      <a:pt x="1374" y="6886"/>
                    </a:lnTo>
                    <a:lnTo>
                      <a:pt x="1414" y="6906"/>
                    </a:lnTo>
                    <a:lnTo>
                      <a:pt x="1697" y="6987"/>
                    </a:lnTo>
                    <a:lnTo>
                      <a:pt x="1960" y="7067"/>
                    </a:lnTo>
                    <a:lnTo>
                      <a:pt x="2484" y="7269"/>
                    </a:lnTo>
                    <a:lnTo>
                      <a:pt x="2606" y="7330"/>
                    </a:lnTo>
                    <a:lnTo>
                      <a:pt x="2626" y="7350"/>
                    </a:lnTo>
                    <a:lnTo>
                      <a:pt x="2484" y="7370"/>
                    </a:lnTo>
                    <a:lnTo>
                      <a:pt x="2283" y="7350"/>
                    </a:lnTo>
                    <a:lnTo>
                      <a:pt x="2040" y="7330"/>
                    </a:lnTo>
                    <a:lnTo>
                      <a:pt x="1778" y="7269"/>
                    </a:lnTo>
                    <a:lnTo>
                      <a:pt x="1535" y="7189"/>
                    </a:lnTo>
                    <a:lnTo>
                      <a:pt x="1334" y="7067"/>
                    </a:lnTo>
                    <a:lnTo>
                      <a:pt x="1253" y="7007"/>
                    </a:lnTo>
                    <a:lnTo>
                      <a:pt x="1192" y="6946"/>
                    </a:lnTo>
                    <a:lnTo>
                      <a:pt x="1132" y="6886"/>
                    </a:lnTo>
                    <a:lnTo>
                      <a:pt x="1111" y="6805"/>
                    </a:lnTo>
                    <a:lnTo>
                      <a:pt x="1111" y="6724"/>
                    </a:lnTo>
                    <a:lnTo>
                      <a:pt x="1132" y="6643"/>
                    </a:lnTo>
                    <a:lnTo>
                      <a:pt x="1172" y="6583"/>
                    </a:lnTo>
                    <a:lnTo>
                      <a:pt x="1212" y="6563"/>
                    </a:lnTo>
                    <a:lnTo>
                      <a:pt x="1273" y="6542"/>
                    </a:lnTo>
                    <a:close/>
                    <a:moveTo>
                      <a:pt x="849" y="0"/>
                    </a:moveTo>
                    <a:lnTo>
                      <a:pt x="768" y="41"/>
                    </a:lnTo>
                    <a:lnTo>
                      <a:pt x="667" y="81"/>
                    </a:lnTo>
                    <a:lnTo>
                      <a:pt x="607" y="182"/>
                    </a:lnTo>
                    <a:lnTo>
                      <a:pt x="546" y="303"/>
                    </a:lnTo>
                    <a:lnTo>
                      <a:pt x="526" y="445"/>
                    </a:lnTo>
                    <a:lnTo>
                      <a:pt x="526" y="566"/>
                    </a:lnTo>
                    <a:lnTo>
                      <a:pt x="526" y="667"/>
                    </a:lnTo>
                    <a:lnTo>
                      <a:pt x="566" y="889"/>
                    </a:lnTo>
                    <a:lnTo>
                      <a:pt x="647" y="1091"/>
                    </a:lnTo>
                    <a:lnTo>
                      <a:pt x="647" y="1091"/>
                    </a:lnTo>
                    <a:lnTo>
                      <a:pt x="465" y="1010"/>
                    </a:lnTo>
                    <a:lnTo>
                      <a:pt x="385" y="990"/>
                    </a:lnTo>
                    <a:lnTo>
                      <a:pt x="284" y="970"/>
                    </a:lnTo>
                    <a:lnTo>
                      <a:pt x="223" y="970"/>
                    </a:lnTo>
                    <a:lnTo>
                      <a:pt x="162" y="990"/>
                    </a:lnTo>
                    <a:lnTo>
                      <a:pt x="102" y="1030"/>
                    </a:lnTo>
                    <a:lnTo>
                      <a:pt x="61" y="1071"/>
                    </a:lnTo>
                    <a:lnTo>
                      <a:pt x="21" y="1111"/>
                    </a:lnTo>
                    <a:lnTo>
                      <a:pt x="1" y="1192"/>
                    </a:lnTo>
                    <a:lnTo>
                      <a:pt x="1" y="1272"/>
                    </a:lnTo>
                    <a:lnTo>
                      <a:pt x="1" y="1353"/>
                    </a:lnTo>
                    <a:lnTo>
                      <a:pt x="41" y="1434"/>
                    </a:lnTo>
                    <a:lnTo>
                      <a:pt x="142" y="1555"/>
                    </a:lnTo>
                    <a:lnTo>
                      <a:pt x="243" y="1696"/>
                    </a:lnTo>
                    <a:lnTo>
                      <a:pt x="385" y="1818"/>
                    </a:lnTo>
                    <a:lnTo>
                      <a:pt x="546" y="1919"/>
                    </a:lnTo>
                    <a:lnTo>
                      <a:pt x="708" y="2020"/>
                    </a:lnTo>
                    <a:lnTo>
                      <a:pt x="889" y="2100"/>
                    </a:lnTo>
                    <a:lnTo>
                      <a:pt x="1071" y="2141"/>
                    </a:lnTo>
                    <a:lnTo>
                      <a:pt x="1233" y="2161"/>
                    </a:lnTo>
                    <a:lnTo>
                      <a:pt x="1313" y="2161"/>
                    </a:lnTo>
                    <a:lnTo>
                      <a:pt x="1475" y="2948"/>
                    </a:lnTo>
                    <a:lnTo>
                      <a:pt x="1313" y="2787"/>
                    </a:lnTo>
                    <a:lnTo>
                      <a:pt x="1071" y="2565"/>
                    </a:lnTo>
                    <a:lnTo>
                      <a:pt x="829" y="2403"/>
                    </a:lnTo>
                    <a:lnTo>
                      <a:pt x="728" y="2343"/>
                    </a:lnTo>
                    <a:lnTo>
                      <a:pt x="607" y="2302"/>
                    </a:lnTo>
                    <a:lnTo>
                      <a:pt x="506" y="2282"/>
                    </a:lnTo>
                    <a:lnTo>
                      <a:pt x="405" y="2262"/>
                    </a:lnTo>
                    <a:lnTo>
                      <a:pt x="284" y="2282"/>
                    </a:lnTo>
                    <a:lnTo>
                      <a:pt x="183" y="2322"/>
                    </a:lnTo>
                    <a:lnTo>
                      <a:pt x="102" y="2383"/>
                    </a:lnTo>
                    <a:lnTo>
                      <a:pt x="61" y="2464"/>
                    </a:lnTo>
                    <a:lnTo>
                      <a:pt x="41" y="2585"/>
                    </a:lnTo>
                    <a:lnTo>
                      <a:pt x="41" y="2706"/>
                    </a:lnTo>
                    <a:lnTo>
                      <a:pt x="102" y="2847"/>
                    </a:lnTo>
                    <a:lnTo>
                      <a:pt x="203" y="2969"/>
                    </a:lnTo>
                    <a:lnTo>
                      <a:pt x="324" y="3070"/>
                    </a:lnTo>
                    <a:lnTo>
                      <a:pt x="465" y="3170"/>
                    </a:lnTo>
                    <a:lnTo>
                      <a:pt x="627" y="3231"/>
                    </a:lnTo>
                    <a:lnTo>
                      <a:pt x="809" y="3292"/>
                    </a:lnTo>
                    <a:lnTo>
                      <a:pt x="970" y="3352"/>
                    </a:lnTo>
                    <a:lnTo>
                      <a:pt x="1132" y="3372"/>
                    </a:lnTo>
                    <a:lnTo>
                      <a:pt x="1293" y="3413"/>
                    </a:lnTo>
                    <a:lnTo>
                      <a:pt x="1515" y="3413"/>
                    </a:lnTo>
                    <a:lnTo>
                      <a:pt x="1576" y="3393"/>
                    </a:lnTo>
                    <a:lnTo>
                      <a:pt x="1798" y="4261"/>
                    </a:lnTo>
                    <a:lnTo>
                      <a:pt x="1535" y="4079"/>
                    </a:lnTo>
                    <a:lnTo>
                      <a:pt x="1273" y="3877"/>
                    </a:lnTo>
                    <a:lnTo>
                      <a:pt x="1091" y="3776"/>
                    </a:lnTo>
                    <a:lnTo>
                      <a:pt x="869" y="3675"/>
                    </a:lnTo>
                    <a:lnTo>
                      <a:pt x="647" y="3594"/>
                    </a:lnTo>
                    <a:lnTo>
                      <a:pt x="526" y="3574"/>
                    </a:lnTo>
                    <a:lnTo>
                      <a:pt x="425" y="3554"/>
                    </a:lnTo>
                    <a:lnTo>
                      <a:pt x="284" y="3574"/>
                    </a:lnTo>
                    <a:lnTo>
                      <a:pt x="203" y="3615"/>
                    </a:lnTo>
                    <a:lnTo>
                      <a:pt x="142" y="3675"/>
                    </a:lnTo>
                    <a:lnTo>
                      <a:pt x="102" y="3736"/>
                    </a:lnTo>
                    <a:lnTo>
                      <a:pt x="61" y="3837"/>
                    </a:lnTo>
                    <a:lnTo>
                      <a:pt x="61" y="3938"/>
                    </a:lnTo>
                    <a:lnTo>
                      <a:pt x="61" y="4039"/>
                    </a:lnTo>
                    <a:lnTo>
                      <a:pt x="122" y="4140"/>
                    </a:lnTo>
                    <a:lnTo>
                      <a:pt x="162" y="4220"/>
                    </a:lnTo>
                    <a:lnTo>
                      <a:pt x="243" y="4301"/>
                    </a:lnTo>
                    <a:lnTo>
                      <a:pt x="425" y="4422"/>
                    </a:lnTo>
                    <a:lnTo>
                      <a:pt x="627" y="4523"/>
                    </a:lnTo>
                    <a:lnTo>
                      <a:pt x="869" y="4604"/>
                    </a:lnTo>
                    <a:lnTo>
                      <a:pt x="1111" y="4685"/>
                    </a:lnTo>
                    <a:lnTo>
                      <a:pt x="1354" y="4725"/>
                    </a:lnTo>
                    <a:lnTo>
                      <a:pt x="1576" y="4766"/>
                    </a:lnTo>
                    <a:lnTo>
                      <a:pt x="1919" y="4766"/>
                    </a:lnTo>
                    <a:lnTo>
                      <a:pt x="2161" y="5674"/>
                    </a:lnTo>
                    <a:lnTo>
                      <a:pt x="2161" y="5674"/>
                    </a:lnTo>
                    <a:lnTo>
                      <a:pt x="1899" y="5452"/>
                    </a:lnTo>
                    <a:lnTo>
                      <a:pt x="1636" y="5230"/>
                    </a:lnTo>
                    <a:lnTo>
                      <a:pt x="1394" y="5068"/>
                    </a:lnTo>
                    <a:lnTo>
                      <a:pt x="1273" y="5008"/>
                    </a:lnTo>
                    <a:lnTo>
                      <a:pt x="1152" y="4968"/>
                    </a:lnTo>
                    <a:lnTo>
                      <a:pt x="1031" y="4927"/>
                    </a:lnTo>
                    <a:lnTo>
                      <a:pt x="930" y="4927"/>
                    </a:lnTo>
                    <a:lnTo>
                      <a:pt x="809" y="4947"/>
                    </a:lnTo>
                    <a:lnTo>
                      <a:pt x="687" y="4988"/>
                    </a:lnTo>
                    <a:lnTo>
                      <a:pt x="607" y="5048"/>
                    </a:lnTo>
                    <a:lnTo>
                      <a:pt x="546" y="5149"/>
                    </a:lnTo>
                    <a:lnTo>
                      <a:pt x="526" y="5210"/>
                    </a:lnTo>
                    <a:lnTo>
                      <a:pt x="526" y="5270"/>
                    </a:lnTo>
                    <a:lnTo>
                      <a:pt x="546" y="5412"/>
                    </a:lnTo>
                    <a:lnTo>
                      <a:pt x="627" y="5553"/>
                    </a:lnTo>
                    <a:lnTo>
                      <a:pt x="728" y="5674"/>
                    </a:lnTo>
                    <a:lnTo>
                      <a:pt x="849" y="5775"/>
                    </a:lnTo>
                    <a:lnTo>
                      <a:pt x="1010" y="5876"/>
                    </a:lnTo>
                    <a:lnTo>
                      <a:pt x="1172" y="5937"/>
                    </a:lnTo>
                    <a:lnTo>
                      <a:pt x="1354" y="5997"/>
                    </a:lnTo>
                    <a:lnTo>
                      <a:pt x="1535" y="6038"/>
                    </a:lnTo>
                    <a:lnTo>
                      <a:pt x="1717" y="6078"/>
                    </a:lnTo>
                    <a:lnTo>
                      <a:pt x="2020" y="6098"/>
                    </a:lnTo>
                    <a:lnTo>
                      <a:pt x="2161" y="6098"/>
                    </a:lnTo>
                    <a:lnTo>
                      <a:pt x="2262" y="6058"/>
                    </a:lnTo>
                    <a:lnTo>
                      <a:pt x="2525" y="6987"/>
                    </a:lnTo>
                    <a:lnTo>
                      <a:pt x="2525" y="6987"/>
                    </a:lnTo>
                    <a:lnTo>
                      <a:pt x="2323" y="6845"/>
                    </a:lnTo>
                    <a:lnTo>
                      <a:pt x="2081" y="6684"/>
                    </a:lnTo>
                    <a:lnTo>
                      <a:pt x="1939" y="6603"/>
                    </a:lnTo>
                    <a:lnTo>
                      <a:pt x="1737" y="6522"/>
                    </a:lnTo>
                    <a:lnTo>
                      <a:pt x="1535" y="6462"/>
                    </a:lnTo>
                    <a:lnTo>
                      <a:pt x="1435" y="6442"/>
                    </a:lnTo>
                    <a:lnTo>
                      <a:pt x="1334" y="6421"/>
                    </a:lnTo>
                    <a:lnTo>
                      <a:pt x="1233" y="6442"/>
                    </a:lnTo>
                    <a:lnTo>
                      <a:pt x="1132" y="6482"/>
                    </a:lnTo>
                    <a:lnTo>
                      <a:pt x="1071" y="6542"/>
                    </a:lnTo>
                    <a:lnTo>
                      <a:pt x="1051" y="6583"/>
                    </a:lnTo>
                    <a:lnTo>
                      <a:pt x="1010" y="6684"/>
                    </a:lnTo>
                    <a:lnTo>
                      <a:pt x="1010" y="6785"/>
                    </a:lnTo>
                    <a:lnTo>
                      <a:pt x="1031" y="6866"/>
                    </a:lnTo>
                    <a:lnTo>
                      <a:pt x="1071" y="6967"/>
                    </a:lnTo>
                    <a:lnTo>
                      <a:pt x="1111" y="7027"/>
                    </a:lnTo>
                    <a:lnTo>
                      <a:pt x="1172" y="7088"/>
                    </a:lnTo>
                    <a:lnTo>
                      <a:pt x="1334" y="7189"/>
                    </a:lnTo>
                    <a:lnTo>
                      <a:pt x="1515" y="7290"/>
                    </a:lnTo>
                    <a:lnTo>
                      <a:pt x="1717" y="7350"/>
                    </a:lnTo>
                    <a:lnTo>
                      <a:pt x="1939" y="7411"/>
                    </a:lnTo>
                    <a:lnTo>
                      <a:pt x="2141" y="7451"/>
                    </a:lnTo>
                    <a:lnTo>
                      <a:pt x="2323" y="7471"/>
                    </a:lnTo>
                    <a:lnTo>
                      <a:pt x="2484" y="7471"/>
                    </a:lnTo>
                    <a:lnTo>
                      <a:pt x="2666" y="7451"/>
                    </a:lnTo>
                    <a:lnTo>
                      <a:pt x="2989" y="8441"/>
                    </a:lnTo>
                    <a:lnTo>
                      <a:pt x="3009" y="8481"/>
                    </a:lnTo>
                    <a:lnTo>
                      <a:pt x="3070" y="8481"/>
                    </a:lnTo>
                    <a:lnTo>
                      <a:pt x="3090" y="8461"/>
                    </a:lnTo>
                    <a:lnTo>
                      <a:pt x="3090" y="8420"/>
                    </a:lnTo>
                    <a:lnTo>
                      <a:pt x="2767" y="7411"/>
                    </a:lnTo>
                    <a:lnTo>
                      <a:pt x="2848" y="7391"/>
                    </a:lnTo>
                    <a:lnTo>
                      <a:pt x="2868" y="7391"/>
                    </a:lnTo>
                    <a:lnTo>
                      <a:pt x="3070" y="7290"/>
                    </a:lnTo>
                    <a:lnTo>
                      <a:pt x="3272" y="7168"/>
                    </a:lnTo>
                    <a:lnTo>
                      <a:pt x="3494" y="7007"/>
                    </a:lnTo>
                    <a:lnTo>
                      <a:pt x="3696" y="6825"/>
                    </a:lnTo>
                    <a:lnTo>
                      <a:pt x="3777" y="6744"/>
                    </a:lnTo>
                    <a:lnTo>
                      <a:pt x="3858" y="6664"/>
                    </a:lnTo>
                    <a:lnTo>
                      <a:pt x="3898" y="6563"/>
                    </a:lnTo>
                    <a:lnTo>
                      <a:pt x="3918" y="6502"/>
                    </a:lnTo>
                    <a:lnTo>
                      <a:pt x="3918" y="6421"/>
                    </a:lnTo>
                    <a:lnTo>
                      <a:pt x="3918" y="6361"/>
                    </a:lnTo>
                    <a:lnTo>
                      <a:pt x="3898" y="6300"/>
                    </a:lnTo>
                    <a:lnTo>
                      <a:pt x="3858" y="6240"/>
                    </a:lnTo>
                    <a:lnTo>
                      <a:pt x="3777" y="6179"/>
                    </a:lnTo>
                    <a:lnTo>
                      <a:pt x="3676" y="6118"/>
                    </a:lnTo>
                    <a:lnTo>
                      <a:pt x="3575" y="6118"/>
                    </a:lnTo>
                    <a:lnTo>
                      <a:pt x="3433" y="6139"/>
                    </a:lnTo>
                    <a:lnTo>
                      <a:pt x="3272" y="6199"/>
                    </a:lnTo>
                    <a:lnTo>
                      <a:pt x="3110" y="6300"/>
                    </a:lnTo>
                    <a:lnTo>
                      <a:pt x="2949" y="6421"/>
                    </a:lnTo>
                    <a:lnTo>
                      <a:pt x="2848" y="6563"/>
                    </a:lnTo>
                    <a:lnTo>
                      <a:pt x="2747" y="6684"/>
                    </a:lnTo>
                    <a:lnTo>
                      <a:pt x="2686" y="6825"/>
                    </a:lnTo>
                    <a:lnTo>
                      <a:pt x="2626" y="6967"/>
                    </a:lnTo>
                    <a:lnTo>
                      <a:pt x="2363" y="6018"/>
                    </a:lnTo>
                    <a:lnTo>
                      <a:pt x="2384" y="6018"/>
                    </a:lnTo>
                    <a:lnTo>
                      <a:pt x="2484" y="5997"/>
                    </a:lnTo>
                    <a:lnTo>
                      <a:pt x="2787" y="5836"/>
                    </a:lnTo>
                    <a:lnTo>
                      <a:pt x="2989" y="5735"/>
                    </a:lnTo>
                    <a:lnTo>
                      <a:pt x="3191" y="5614"/>
                    </a:lnTo>
                    <a:lnTo>
                      <a:pt x="3373" y="5452"/>
                    </a:lnTo>
                    <a:lnTo>
                      <a:pt x="3534" y="5291"/>
                    </a:lnTo>
                    <a:lnTo>
                      <a:pt x="3595" y="5190"/>
                    </a:lnTo>
                    <a:lnTo>
                      <a:pt x="3635" y="5109"/>
                    </a:lnTo>
                    <a:lnTo>
                      <a:pt x="3676" y="5008"/>
                    </a:lnTo>
                    <a:lnTo>
                      <a:pt x="3696" y="4907"/>
                    </a:lnTo>
                    <a:lnTo>
                      <a:pt x="3696" y="4826"/>
                    </a:lnTo>
                    <a:lnTo>
                      <a:pt x="3676" y="4745"/>
                    </a:lnTo>
                    <a:lnTo>
                      <a:pt x="3656" y="4685"/>
                    </a:lnTo>
                    <a:lnTo>
                      <a:pt x="3615" y="4644"/>
                    </a:lnTo>
                    <a:lnTo>
                      <a:pt x="3575" y="4604"/>
                    </a:lnTo>
                    <a:lnTo>
                      <a:pt x="3514" y="4584"/>
                    </a:lnTo>
                    <a:lnTo>
                      <a:pt x="3454" y="4564"/>
                    </a:lnTo>
                    <a:lnTo>
                      <a:pt x="3272" y="4564"/>
                    </a:lnTo>
                    <a:lnTo>
                      <a:pt x="3171" y="4604"/>
                    </a:lnTo>
                    <a:lnTo>
                      <a:pt x="3050" y="4665"/>
                    </a:lnTo>
                    <a:lnTo>
                      <a:pt x="2929" y="4725"/>
                    </a:lnTo>
                    <a:lnTo>
                      <a:pt x="2808" y="4826"/>
                    </a:lnTo>
                    <a:lnTo>
                      <a:pt x="2686" y="4927"/>
                    </a:lnTo>
                    <a:lnTo>
                      <a:pt x="2505" y="5169"/>
                    </a:lnTo>
                    <a:lnTo>
                      <a:pt x="2343" y="5392"/>
                    </a:lnTo>
                    <a:lnTo>
                      <a:pt x="2242" y="5614"/>
                    </a:lnTo>
                    <a:lnTo>
                      <a:pt x="2020" y="4725"/>
                    </a:lnTo>
                    <a:lnTo>
                      <a:pt x="2121" y="4685"/>
                    </a:lnTo>
                    <a:lnTo>
                      <a:pt x="2141" y="4685"/>
                    </a:lnTo>
                    <a:lnTo>
                      <a:pt x="2384" y="4584"/>
                    </a:lnTo>
                    <a:lnTo>
                      <a:pt x="2626" y="4443"/>
                    </a:lnTo>
                    <a:lnTo>
                      <a:pt x="2868" y="4281"/>
                    </a:lnTo>
                    <a:lnTo>
                      <a:pt x="3110" y="4079"/>
                    </a:lnTo>
                    <a:lnTo>
                      <a:pt x="3211" y="3978"/>
                    </a:lnTo>
                    <a:lnTo>
                      <a:pt x="3292" y="3897"/>
                    </a:lnTo>
                    <a:lnTo>
                      <a:pt x="3333" y="3796"/>
                    </a:lnTo>
                    <a:lnTo>
                      <a:pt x="3373" y="3716"/>
                    </a:lnTo>
                    <a:lnTo>
                      <a:pt x="3373" y="3635"/>
                    </a:lnTo>
                    <a:lnTo>
                      <a:pt x="3373" y="3554"/>
                    </a:lnTo>
                    <a:lnTo>
                      <a:pt x="3353" y="3494"/>
                    </a:lnTo>
                    <a:lnTo>
                      <a:pt x="3333" y="3433"/>
                    </a:lnTo>
                    <a:lnTo>
                      <a:pt x="3252" y="3352"/>
                    </a:lnTo>
                    <a:lnTo>
                      <a:pt x="3131" y="3292"/>
                    </a:lnTo>
                    <a:lnTo>
                      <a:pt x="2989" y="3271"/>
                    </a:lnTo>
                    <a:lnTo>
                      <a:pt x="2909" y="3292"/>
                    </a:lnTo>
                    <a:lnTo>
                      <a:pt x="2828" y="3312"/>
                    </a:lnTo>
                    <a:lnTo>
                      <a:pt x="2626" y="3372"/>
                    </a:lnTo>
                    <a:lnTo>
                      <a:pt x="2444" y="3494"/>
                    </a:lnTo>
                    <a:lnTo>
                      <a:pt x="2262" y="3655"/>
                    </a:lnTo>
                    <a:lnTo>
                      <a:pt x="2141" y="3796"/>
                    </a:lnTo>
                    <a:lnTo>
                      <a:pt x="2040" y="3958"/>
                    </a:lnTo>
                    <a:lnTo>
                      <a:pt x="1960" y="4099"/>
                    </a:lnTo>
                    <a:lnTo>
                      <a:pt x="1899" y="4261"/>
                    </a:lnTo>
                    <a:lnTo>
                      <a:pt x="1677" y="3352"/>
                    </a:lnTo>
                    <a:lnTo>
                      <a:pt x="1697" y="3352"/>
                    </a:lnTo>
                    <a:lnTo>
                      <a:pt x="1758" y="3332"/>
                    </a:lnTo>
                    <a:lnTo>
                      <a:pt x="1838" y="3312"/>
                    </a:lnTo>
                    <a:lnTo>
                      <a:pt x="2141" y="3191"/>
                    </a:lnTo>
                    <a:lnTo>
                      <a:pt x="2323" y="3090"/>
                    </a:lnTo>
                    <a:lnTo>
                      <a:pt x="2505" y="2989"/>
                    </a:lnTo>
                    <a:lnTo>
                      <a:pt x="2686" y="2847"/>
                    </a:lnTo>
                    <a:lnTo>
                      <a:pt x="2828" y="2686"/>
                    </a:lnTo>
                    <a:lnTo>
                      <a:pt x="2888" y="2605"/>
                    </a:lnTo>
                    <a:lnTo>
                      <a:pt x="2949" y="2524"/>
                    </a:lnTo>
                    <a:lnTo>
                      <a:pt x="2989" y="2444"/>
                    </a:lnTo>
                    <a:lnTo>
                      <a:pt x="3009" y="2343"/>
                    </a:lnTo>
                    <a:lnTo>
                      <a:pt x="3009" y="2262"/>
                    </a:lnTo>
                    <a:lnTo>
                      <a:pt x="2989" y="2181"/>
                    </a:lnTo>
                    <a:lnTo>
                      <a:pt x="2969" y="2141"/>
                    </a:lnTo>
                    <a:lnTo>
                      <a:pt x="2929" y="2100"/>
                    </a:lnTo>
                    <a:lnTo>
                      <a:pt x="2888" y="2060"/>
                    </a:lnTo>
                    <a:lnTo>
                      <a:pt x="2828" y="2020"/>
                    </a:lnTo>
                    <a:lnTo>
                      <a:pt x="2767" y="2020"/>
                    </a:lnTo>
                    <a:lnTo>
                      <a:pt x="2707" y="1999"/>
                    </a:lnTo>
                    <a:lnTo>
                      <a:pt x="2606" y="2020"/>
                    </a:lnTo>
                    <a:lnTo>
                      <a:pt x="2505" y="2040"/>
                    </a:lnTo>
                    <a:lnTo>
                      <a:pt x="2384" y="2080"/>
                    </a:lnTo>
                    <a:lnTo>
                      <a:pt x="2283" y="2141"/>
                    </a:lnTo>
                    <a:lnTo>
                      <a:pt x="2161" y="2242"/>
                    </a:lnTo>
                    <a:lnTo>
                      <a:pt x="2040" y="2343"/>
                    </a:lnTo>
                    <a:lnTo>
                      <a:pt x="1859" y="2565"/>
                    </a:lnTo>
                    <a:lnTo>
                      <a:pt x="1697" y="2787"/>
                    </a:lnTo>
                    <a:lnTo>
                      <a:pt x="1596" y="2969"/>
                    </a:lnTo>
                    <a:lnTo>
                      <a:pt x="1414" y="2141"/>
                    </a:lnTo>
                    <a:lnTo>
                      <a:pt x="1515" y="2100"/>
                    </a:lnTo>
                    <a:lnTo>
                      <a:pt x="1616" y="2040"/>
                    </a:lnTo>
                    <a:lnTo>
                      <a:pt x="1717" y="1959"/>
                    </a:lnTo>
                    <a:lnTo>
                      <a:pt x="1818" y="1858"/>
                    </a:lnTo>
                    <a:lnTo>
                      <a:pt x="1919" y="1757"/>
                    </a:lnTo>
                    <a:lnTo>
                      <a:pt x="1980" y="1636"/>
                    </a:lnTo>
                    <a:lnTo>
                      <a:pt x="2040" y="1515"/>
                    </a:lnTo>
                    <a:lnTo>
                      <a:pt x="2060" y="1394"/>
                    </a:lnTo>
                    <a:lnTo>
                      <a:pt x="2081" y="1272"/>
                    </a:lnTo>
                    <a:lnTo>
                      <a:pt x="2060" y="1151"/>
                    </a:lnTo>
                    <a:lnTo>
                      <a:pt x="2000" y="1071"/>
                    </a:lnTo>
                    <a:lnTo>
                      <a:pt x="1919" y="1030"/>
                    </a:lnTo>
                    <a:lnTo>
                      <a:pt x="1838" y="1010"/>
                    </a:lnTo>
                    <a:lnTo>
                      <a:pt x="1737" y="1010"/>
                    </a:lnTo>
                    <a:lnTo>
                      <a:pt x="1657" y="1071"/>
                    </a:lnTo>
                    <a:lnTo>
                      <a:pt x="1576" y="1131"/>
                    </a:lnTo>
                    <a:lnTo>
                      <a:pt x="1515" y="909"/>
                    </a:lnTo>
                    <a:lnTo>
                      <a:pt x="1455" y="667"/>
                    </a:lnTo>
                    <a:lnTo>
                      <a:pt x="1334" y="364"/>
                    </a:lnTo>
                    <a:lnTo>
                      <a:pt x="1273" y="263"/>
                    </a:lnTo>
                    <a:lnTo>
                      <a:pt x="1212" y="162"/>
                    </a:lnTo>
                    <a:lnTo>
                      <a:pt x="1132" y="101"/>
                    </a:lnTo>
                    <a:lnTo>
                      <a:pt x="1071" y="41"/>
                    </a:lnTo>
                    <a:lnTo>
                      <a:pt x="990" y="21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2" name="Google Shape;2492;p37"/>
          <p:cNvSpPr/>
          <p:nvPr/>
        </p:nvSpPr>
        <p:spPr>
          <a:xfrm flipH="1">
            <a:off x="8733350" y="4330225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/>
          <p:nvPr/>
        </p:nvSpPr>
        <p:spPr>
          <a:xfrm flipH="1">
            <a:off x="8159863" y="4605318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7"/>
          <p:cNvSpPr/>
          <p:nvPr/>
        </p:nvSpPr>
        <p:spPr>
          <a:xfrm flipH="1">
            <a:off x="7579179" y="19694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37"/>
          <p:cNvSpPr/>
          <p:nvPr/>
        </p:nvSpPr>
        <p:spPr>
          <a:xfrm flipH="1">
            <a:off x="297975" y="1411025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37"/>
          <p:cNvSpPr/>
          <p:nvPr/>
        </p:nvSpPr>
        <p:spPr>
          <a:xfrm flipH="1">
            <a:off x="251850" y="4803325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37"/>
          <p:cNvSpPr/>
          <p:nvPr/>
        </p:nvSpPr>
        <p:spPr>
          <a:xfrm flipH="1">
            <a:off x="8576875" y="117139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37"/>
          <p:cNvSpPr/>
          <p:nvPr/>
        </p:nvSpPr>
        <p:spPr>
          <a:xfrm flipH="1">
            <a:off x="373900" y="4445871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37"/>
          <p:cNvSpPr/>
          <p:nvPr/>
        </p:nvSpPr>
        <p:spPr>
          <a:xfrm flipH="1">
            <a:off x="1632463" y="134555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Medium"/>
              <a:buChar char="●"/>
              <a:defRPr sz="1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74" r:id="rId3"/>
    <p:sldLayoutId id="2147483679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50"/>
          <p:cNvSpPr/>
          <p:nvPr/>
        </p:nvSpPr>
        <p:spPr>
          <a:xfrm>
            <a:off x="7241200" y="8506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4" name="Google Shape;4844;p50"/>
          <p:cNvSpPr/>
          <p:nvPr/>
        </p:nvSpPr>
        <p:spPr>
          <a:xfrm>
            <a:off x="7729213" y="485946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50"/>
          <p:cNvSpPr/>
          <p:nvPr/>
        </p:nvSpPr>
        <p:spPr>
          <a:xfrm>
            <a:off x="3604900" y="8506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 8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223F17E-8686-1288-35A4-472FCE7E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38" y="1208014"/>
            <a:ext cx="3751768" cy="2990724"/>
          </a:xfrm>
          <a:prstGeom prst="rect">
            <a:avLst/>
          </a:prstGeom>
        </p:spPr>
      </p:pic>
      <p:pic>
        <p:nvPicPr>
          <p:cNvPr id="7" name="Image 6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C29C4C9B-7204-9E37-0139-01D9387D7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3114674" y="1786009"/>
            <a:ext cx="221456" cy="221456"/>
          </a:xfrm>
          <a:prstGeom prst="rect">
            <a:avLst/>
          </a:prstGeom>
        </p:spPr>
      </p:pic>
      <p:pic>
        <p:nvPicPr>
          <p:cNvPr id="16" name="Image 15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87386972-E256-914E-7141-455BD3DC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609272" y="1971249"/>
            <a:ext cx="221456" cy="221456"/>
          </a:xfrm>
          <a:prstGeom prst="rect">
            <a:avLst/>
          </a:prstGeom>
        </p:spPr>
      </p:pic>
      <p:pic>
        <p:nvPicPr>
          <p:cNvPr id="17" name="Image 16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624D977E-DF2E-7BD4-8408-22D55D8E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2009774" y="3059977"/>
            <a:ext cx="221456" cy="221456"/>
          </a:xfrm>
          <a:prstGeom prst="rect">
            <a:avLst/>
          </a:prstGeom>
        </p:spPr>
      </p:pic>
      <p:pic>
        <p:nvPicPr>
          <p:cNvPr id="18" name="Image 17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8266D3C2-F3E9-07CD-4FDE-D695C0B4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1829987" y="2250930"/>
            <a:ext cx="221456" cy="221456"/>
          </a:xfrm>
          <a:prstGeom prst="rect">
            <a:avLst/>
          </a:prstGeom>
        </p:spPr>
      </p:pic>
      <p:pic>
        <p:nvPicPr>
          <p:cNvPr id="19" name="Image 18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0E8FB08E-2444-0EC6-FA82-DABFB43A6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3410572" y="3208633"/>
            <a:ext cx="221456" cy="221456"/>
          </a:xfrm>
          <a:prstGeom prst="rect">
            <a:avLst/>
          </a:prstGeom>
        </p:spPr>
      </p:pic>
      <p:pic>
        <p:nvPicPr>
          <p:cNvPr id="20" name="Image 19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0CCCB0BE-F79E-5879-E63F-33378EC6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1647513" y="1562364"/>
            <a:ext cx="221456" cy="221456"/>
          </a:xfrm>
          <a:prstGeom prst="rect">
            <a:avLst/>
          </a:prstGeom>
        </p:spPr>
      </p:pic>
      <p:pic>
        <p:nvPicPr>
          <p:cNvPr id="21" name="Image 20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198EE73C-D754-CC80-85FC-E4C10BC1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1472491" y="2592648"/>
            <a:ext cx="221456" cy="221456"/>
          </a:xfrm>
          <a:prstGeom prst="rect">
            <a:avLst/>
          </a:prstGeom>
        </p:spPr>
      </p:pic>
      <p:pic>
        <p:nvPicPr>
          <p:cNvPr id="22" name="Image 21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FA326E5F-DD68-A084-AFA4-7D59E472A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2437518" y="2313073"/>
            <a:ext cx="221456" cy="221456"/>
          </a:xfrm>
          <a:prstGeom prst="rect">
            <a:avLst/>
          </a:prstGeom>
        </p:spPr>
      </p:pic>
      <p:pic>
        <p:nvPicPr>
          <p:cNvPr id="23" name="Image 22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95F24812-78A1-F21C-CB76-4254874B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1499565" y="1971248"/>
            <a:ext cx="221456" cy="221456"/>
          </a:xfrm>
          <a:prstGeom prst="rect">
            <a:avLst/>
          </a:prstGeom>
        </p:spPr>
      </p:pic>
      <p:pic>
        <p:nvPicPr>
          <p:cNvPr id="26" name="Image 25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54E1C10C-7ACE-A048-7E82-7F9BBE9E6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754" y="1471079"/>
            <a:ext cx="3228756" cy="2464594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96355F4B-E437-985F-231D-E04AE5DB707C}"/>
              </a:ext>
            </a:extLst>
          </p:cNvPr>
          <p:cNvSpPr/>
          <p:nvPr/>
        </p:nvSpPr>
        <p:spPr>
          <a:xfrm>
            <a:off x="5729603" y="1896737"/>
            <a:ext cx="1621631" cy="15705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croquis, art&#10;&#10;Description générée automatiquement">
            <a:extLst>
              <a:ext uri="{FF2B5EF4-FFF2-40B4-BE49-F238E27FC236}">
                <a16:creationId xmlns:a16="http://schemas.microsoft.com/office/drawing/2014/main" id="{36B9E9F1-F9B1-3659-94EE-42BD4908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65" flipH="1">
            <a:off x="6352881" y="2476446"/>
            <a:ext cx="316665" cy="316665"/>
          </a:xfrm>
          <a:prstGeom prst="rect">
            <a:avLst/>
          </a:prstGeom>
        </p:spPr>
      </p:pic>
      <p:pic>
        <p:nvPicPr>
          <p:cNvPr id="29" name="Image 28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D7DC012-7D99-DA50-7C75-CC1ABBF44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103" y="2729348"/>
            <a:ext cx="165733" cy="176423"/>
          </a:xfrm>
          <a:prstGeom prst="rect">
            <a:avLst/>
          </a:prstGeom>
        </p:spPr>
      </p:pic>
      <p:pic>
        <p:nvPicPr>
          <p:cNvPr id="30" name="Image 29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133AD92-104D-84BF-156B-AEE01D867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170" y="2017541"/>
            <a:ext cx="165733" cy="176423"/>
          </a:xfrm>
          <a:prstGeom prst="rect">
            <a:avLst/>
          </a:prstGeom>
        </p:spPr>
      </p:pic>
      <p:pic>
        <p:nvPicPr>
          <p:cNvPr id="31" name="Image 3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440D7E6-4240-5502-4F17-EC6D0C072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153" y="2458355"/>
            <a:ext cx="165733" cy="176423"/>
          </a:xfrm>
          <a:prstGeom prst="rect">
            <a:avLst/>
          </a:prstGeom>
        </p:spPr>
      </p:pic>
      <p:pic>
        <p:nvPicPr>
          <p:cNvPr id="32" name="Image 3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046F614A-EBE0-7AB2-9FCC-86C032D0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170" y="3170705"/>
            <a:ext cx="165733" cy="176423"/>
          </a:xfrm>
          <a:prstGeom prst="rect">
            <a:avLst/>
          </a:prstGeom>
        </p:spPr>
      </p:pic>
      <p:pic>
        <p:nvPicPr>
          <p:cNvPr id="33" name="Image 3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B461B8D-C92A-2950-6471-8CFA9E9D5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821" y="1905133"/>
            <a:ext cx="165733" cy="176423"/>
          </a:xfrm>
          <a:prstGeom prst="rect">
            <a:avLst/>
          </a:prstGeom>
        </p:spPr>
      </p:pic>
      <p:pic>
        <p:nvPicPr>
          <p:cNvPr id="34" name="Image 3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FDC40DB-6D68-607E-F0F3-A9372963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906" y="3245190"/>
            <a:ext cx="165733" cy="176423"/>
          </a:xfrm>
          <a:prstGeom prst="rect">
            <a:avLst/>
          </a:prstGeom>
        </p:spPr>
      </p:pic>
      <p:pic>
        <p:nvPicPr>
          <p:cNvPr id="35" name="Image 3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9AE21B58-CE27-F714-977E-35FD33CA8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80" y="2040322"/>
            <a:ext cx="165733" cy="176423"/>
          </a:xfrm>
          <a:prstGeom prst="rect">
            <a:avLst/>
          </a:prstGeom>
        </p:spPr>
      </p:pic>
      <p:pic>
        <p:nvPicPr>
          <p:cNvPr id="36" name="Image 3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19DB73D-3A0F-8B45-47F7-20B98F001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691" y="3238434"/>
            <a:ext cx="165733" cy="176423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FAAA2169-40A9-0457-4EC3-F40C23E474DA}"/>
              </a:ext>
            </a:extLst>
          </p:cNvPr>
          <p:cNvCxnSpPr>
            <a:cxnSpLocks/>
          </p:cNvCxnSpPr>
          <p:nvPr/>
        </p:nvCxnSpPr>
        <p:spPr>
          <a:xfrm>
            <a:off x="5776061" y="2069364"/>
            <a:ext cx="263274" cy="2009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CD570ED-0D50-2F95-2570-AFC5456523A3}"/>
              </a:ext>
            </a:extLst>
          </p:cNvPr>
          <p:cNvCxnSpPr>
            <a:cxnSpLocks/>
          </p:cNvCxnSpPr>
          <p:nvPr/>
        </p:nvCxnSpPr>
        <p:spPr>
          <a:xfrm flipH="1">
            <a:off x="5776061" y="3051230"/>
            <a:ext cx="176482" cy="187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039FBF3-04E2-4679-9C9A-3E76FFA0D87D}"/>
              </a:ext>
            </a:extLst>
          </p:cNvPr>
          <p:cNvCxnSpPr>
            <a:cxnSpLocks/>
          </p:cNvCxnSpPr>
          <p:nvPr/>
        </p:nvCxnSpPr>
        <p:spPr>
          <a:xfrm flipH="1" flipV="1">
            <a:off x="7067262" y="3093808"/>
            <a:ext cx="228703" cy="1902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2089ED1C-1004-81C3-7C2D-9B6D88489D59}"/>
              </a:ext>
            </a:extLst>
          </p:cNvPr>
          <p:cNvCxnSpPr>
            <a:cxnSpLocks/>
          </p:cNvCxnSpPr>
          <p:nvPr/>
        </p:nvCxnSpPr>
        <p:spPr>
          <a:xfrm flipH="1">
            <a:off x="7122738" y="2177833"/>
            <a:ext cx="274954" cy="1497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Google Shape;4482;p49">
            <a:extLst>
              <a:ext uri="{FF2B5EF4-FFF2-40B4-BE49-F238E27FC236}">
                <a16:creationId xmlns:a16="http://schemas.microsoft.com/office/drawing/2014/main" id="{AC7F58F4-3405-81D5-3D85-6FD723226217}"/>
              </a:ext>
            </a:extLst>
          </p:cNvPr>
          <p:cNvSpPr txBox="1">
            <a:spLocks/>
          </p:cNvSpPr>
          <p:nvPr/>
        </p:nvSpPr>
        <p:spPr>
          <a:xfrm>
            <a:off x="720000" y="532925"/>
            <a:ext cx="7704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5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sz="31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fr-FR" dirty="0"/>
              <a:t>Peace </a:t>
            </a:r>
            <a:r>
              <a:rPr lang="fr-FR" dirty="0">
                <a:solidFill>
                  <a:schemeClr val="accent3"/>
                </a:solidFill>
              </a:rPr>
              <a:t>Watchers</a:t>
            </a:r>
          </a:p>
        </p:txBody>
      </p:sp>
    </p:spTree>
    <p:extLst>
      <p:ext uri="{BB962C8B-B14F-4D97-AF65-F5344CB8AC3E}">
        <p14:creationId xmlns:p14="http://schemas.microsoft.com/office/powerpoint/2010/main" val="257055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49"/>
          <p:cNvSpPr/>
          <p:nvPr/>
        </p:nvSpPr>
        <p:spPr>
          <a:xfrm>
            <a:off x="1014713" y="18901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49"/>
          <p:cNvSpPr/>
          <p:nvPr/>
        </p:nvSpPr>
        <p:spPr>
          <a:xfrm>
            <a:off x="2028971" y="443464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49"/>
          <p:cNvSpPr/>
          <p:nvPr/>
        </p:nvSpPr>
        <p:spPr>
          <a:xfrm>
            <a:off x="7843513" y="850646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7" name="Google Shape;4477;p49"/>
          <p:cNvSpPr/>
          <p:nvPr/>
        </p:nvSpPr>
        <p:spPr>
          <a:xfrm>
            <a:off x="2995300" y="13078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Peace </a:t>
            </a:r>
            <a:r>
              <a:rPr lang="en" dirty="0">
                <a:solidFill>
                  <a:schemeClr val="accent3"/>
                </a:solidFill>
              </a:rPr>
              <a:t>Citizens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4578" name="Google Shape;4578;p49"/>
          <p:cNvGrpSpPr/>
          <p:nvPr/>
        </p:nvGrpSpPr>
        <p:grpSpPr>
          <a:xfrm rot="954423">
            <a:off x="7633315" y="116528"/>
            <a:ext cx="1380309" cy="1662267"/>
            <a:chOff x="2909249" y="-2667012"/>
            <a:chExt cx="1050866" cy="1265528"/>
          </a:xfrm>
        </p:grpSpPr>
        <p:sp>
          <p:nvSpPr>
            <p:cNvPr id="4579" name="Google Shape;4579;p49"/>
            <p:cNvSpPr/>
            <p:nvPr/>
          </p:nvSpPr>
          <p:spPr>
            <a:xfrm>
              <a:off x="2909249" y="-2667012"/>
              <a:ext cx="1050866" cy="1265527"/>
            </a:xfrm>
            <a:custGeom>
              <a:avLst/>
              <a:gdLst/>
              <a:ahLst/>
              <a:cxnLst/>
              <a:rect l="l" t="t" r="r" b="b"/>
              <a:pathLst>
                <a:path w="14236" h="17144" extrusionOk="0">
                  <a:moveTo>
                    <a:pt x="6563" y="1"/>
                  </a:moveTo>
                  <a:lnTo>
                    <a:pt x="6462" y="41"/>
                  </a:lnTo>
                  <a:lnTo>
                    <a:pt x="6381" y="82"/>
                  </a:lnTo>
                  <a:lnTo>
                    <a:pt x="6320" y="122"/>
                  </a:lnTo>
                  <a:lnTo>
                    <a:pt x="6240" y="203"/>
                  </a:lnTo>
                  <a:lnTo>
                    <a:pt x="6199" y="304"/>
                  </a:lnTo>
                  <a:lnTo>
                    <a:pt x="6098" y="526"/>
                  </a:lnTo>
                  <a:lnTo>
                    <a:pt x="5997" y="829"/>
                  </a:lnTo>
                  <a:lnTo>
                    <a:pt x="5937" y="1212"/>
                  </a:lnTo>
                  <a:lnTo>
                    <a:pt x="5775" y="2161"/>
                  </a:lnTo>
                  <a:lnTo>
                    <a:pt x="5654" y="3090"/>
                  </a:lnTo>
                  <a:lnTo>
                    <a:pt x="5351" y="3110"/>
                  </a:lnTo>
                  <a:lnTo>
                    <a:pt x="5068" y="3151"/>
                  </a:lnTo>
                  <a:lnTo>
                    <a:pt x="4786" y="3191"/>
                  </a:lnTo>
                  <a:lnTo>
                    <a:pt x="4503" y="3252"/>
                  </a:lnTo>
                  <a:lnTo>
                    <a:pt x="4220" y="3333"/>
                  </a:lnTo>
                  <a:lnTo>
                    <a:pt x="3958" y="3413"/>
                  </a:lnTo>
                  <a:lnTo>
                    <a:pt x="3695" y="3514"/>
                  </a:lnTo>
                  <a:lnTo>
                    <a:pt x="3433" y="3635"/>
                  </a:lnTo>
                  <a:lnTo>
                    <a:pt x="3191" y="3757"/>
                  </a:lnTo>
                  <a:lnTo>
                    <a:pt x="2948" y="3898"/>
                  </a:lnTo>
                  <a:lnTo>
                    <a:pt x="2706" y="4039"/>
                  </a:lnTo>
                  <a:lnTo>
                    <a:pt x="2484" y="4201"/>
                  </a:lnTo>
                  <a:lnTo>
                    <a:pt x="2262" y="4362"/>
                  </a:lnTo>
                  <a:lnTo>
                    <a:pt x="2040" y="4544"/>
                  </a:lnTo>
                  <a:lnTo>
                    <a:pt x="1838" y="4726"/>
                  </a:lnTo>
                  <a:lnTo>
                    <a:pt x="1656" y="4928"/>
                  </a:lnTo>
                  <a:lnTo>
                    <a:pt x="1454" y="5130"/>
                  </a:lnTo>
                  <a:lnTo>
                    <a:pt x="1293" y="5352"/>
                  </a:lnTo>
                  <a:lnTo>
                    <a:pt x="1111" y="5574"/>
                  </a:lnTo>
                  <a:lnTo>
                    <a:pt x="970" y="5796"/>
                  </a:lnTo>
                  <a:lnTo>
                    <a:pt x="808" y="6038"/>
                  </a:lnTo>
                  <a:lnTo>
                    <a:pt x="687" y="6281"/>
                  </a:lnTo>
                  <a:lnTo>
                    <a:pt x="566" y="6523"/>
                  </a:lnTo>
                  <a:lnTo>
                    <a:pt x="445" y="6785"/>
                  </a:lnTo>
                  <a:lnTo>
                    <a:pt x="344" y="7048"/>
                  </a:lnTo>
                  <a:lnTo>
                    <a:pt x="263" y="7310"/>
                  </a:lnTo>
                  <a:lnTo>
                    <a:pt x="182" y="7593"/>
                  </a:lnTo>
                  <a:lnTo>
                    <a:pt x="121" y="7876"/>
                  </a:lnTo>
                  <a:lnTo>
                    <a:pt x="61" y="8158"/>
                  </a:lnTo>
                  <a:lnTo>
                    <a:pt x="41" y="8441"/>
                  </a:lnTo>
                  <a:lnTo>
                    <a:pt x="21" y="8744"/>
                  </a:lnTo>
                  <a:lnTo>
                    <a:pt x="0" y="9027"/>
                  </a:lnTo>
                  <a:lnTo>
                    <a:pt x="21" y="9329"/>
                  </a:lnTo>
                  <a:lnTo>
                    <a:pt x="41" y="9612"/>
                  </a:lnTo>
                  <a:lnTo>
                    <a:pt x="61" y="9915"/>
                  </a:lnTo>
                  <a:lnTo>
                    <a:pt x="121" y="10198"/>
                  </a:lnTo>
                  <a:lnTo>
                    <a:pt x="182" y="10480"/>
                  </a:lnTo>
                  <a:lnTo>
                    <a:pt x="263" y="10763"/>
                  </a:lnTo>
                  <a:lnTo>
                    <a:pt x="344" y="11026"/>
                  </a:lnTo>
                  <a:lnTo>
                    <a:pt x="445" y="11308"/>
                  </a:lnTo>
                  <a:lnTo>
                    <a:pt x="566" y="11571"/>
                  </a:lnTo>
                  <a:lnTo>
                    <a:pt x="687" y="11813"/>
                  </a:lnTo>
                  <a:lnTo>
                    <a:pt x="828" y="12076"/>
                  </a:lnTo>
                  <a:lnTo>
                    <a:pt x="990" y="12318"/>
                  </a:lnTo>
                  <a:lnTo>
                    <a:pt x="1151" y="12560"/>
                  </a:lnTo>
                  <a:lnTo>
                    <a:pt x="1333" y="12782"/>
                  </a:lnTo>
                  <a:lnTo>
                    <a:pt x="1535" y="13004"/>
                  </a:lnTo>
                  <a:lnTo>
                    <a:pt x="1737" y="13226"/>
                  </a:lnTo>
                  <a:lnTo>
                    <a:pt x="1858" y="13348"/>
                  </a:lnTo>
                  <a:lnTo>
                    <a:pt x="1717" y="13711"/>
                  </a:lnTo>
                  <a:lnTo>
                    <a:pt x="1616" y="14075"/>
                  </a:lnTo>
                  <a:lnTo>
                    <a:pt x="1555" y="14438"/>
                  </a:lnTo>
                  <a:lnTo>
                    <a:pt x="1535" y="14781"/>
                  </a:lnTo>
                  <a:lnTo>
                    <a:pt x="1535" y="15024"/>
                  </a:lnTo>
                  <a:lnTo>
                    <a:pt x="1575" y="15225"/>
                  </a:lnTo>
                  <a:lnTo>
                    <a:pt x="1636" y="15427"/>
                  </a:lnTo>
                  <a:lnTo>
                    <a:pt x="1696" y="15629"/>
                  </a:lnTo>
                  <a:lnTo>
                    <a:pt x="1797" y="15811"/>
                  </a:lnTo>
                  <a:lnTo>
                    <a:pt x="1919" y="15973"/>
                  </a:lnTo>
                  <a:lnTo>
                    <a:pt x="2060" y="16134"/>
                  </a:lnTo>
                  <a:lnTo>
                    <a:pt x="2221" y="16275"/>
                  </a:lnTo>
                  <a:lnTo>
                    <a:pt x="2363" y="16376"/>
                  </a:lnTo>
                  <a:lnTo>
                    <a:pt x="2504" y="16457"/>
                  </a:lnTo>
                  <a:lnTo>
                    <a:pt x="2645" y="16538"/>
                  </a:lnTo>
                  <a:lnTo>
                    <a:pt x="2807" y="16599"/>
                  </a:lnTo>
                  <a:lnTo>
                    <a:pt x="2969" y="16639"/>
                  </a:lnTo>
                  <a:lnTo>
                    <a:pt x="3110" y="16679"/>
                  </a:lnTo>
                  <a:lnTo>
                    <a:pt x="3292" y="16699"/>
                  </a:lnTo>
                  <a:lnTo>
                    <a:pt x="3655" y="16699"/>
                  </a:lnTo>
                  <a:lnTo>
                    <a:pt x="3877" y="16659"/>
                  </a:lnTo>
                  <a:lnTo>
                    <a:pt x="4099" y="16599"/>
                  </a:lnTo>
                  <a:lnTo>
                    <a:pt x="4342" y="16498"/>
                  </a:lnTo>
                  <a:lnTo>
                    <a:pt x="4543" y="16397"/>
                  </a:lnTo>
                  <a:lnTo>
                    <a:pt x="4745" y="16255"/>
                  </a:lnTo>
                  <a:lnTo>
                    <a:pt x="4927" y="16094"/>
                  </a:lnTo>
                  <a:lnTo>
                    <a:pt x="5089" y="15912"/>
                  </a:lnTo>
                  <a:lnTo>
                    <a:pt x="5230" y="15730"/>
                  </a:lnTo>
                  <a:lnTo>
                    <a:pt x="5351" y="15508"/>
                  </a:lnTo>
                  <a:lnTo>
                    <a:pt x="5472" y="15246"/>
                  </a:lnTo>
                  <a:lnTo>
                    <a:pt x="5553" y="14963"/>
                  </a:lnTo>
                  <a:lnTo>
                    <a:pt x="5957" y="14983"/>
                  </a:lnTo>
                  <a:lnTo>
                    <a:pt x="6482" y="14963"/>
                  </a:lnTo>
                  <a:lnTo>
                    <a:pt x="6987" y="14902"/>
                  </a:lnTo>
                  <a:lnTo>
                    <a:pt x="6946" y="15044"/>
                  </a:lnTo>
                  <a:lnTo>
                    <a:pt x="6906" y="15205"/>
                  </a:lnTo>
                  <a:lnTo>
                    <a:pt x="6886" y="15347"/>
                  </a:lnTo>
                  <a:lnTo>
                    <a:pt x="6865" y="15488"/>
                  </a:lnTo>
                  <a:lnTo>
                    <a:pt x="6865" y="15629"/>
                  </a:lnTo>
                  <a:lnTo>
                    <a:pt x="6886" y="15771"/>
                  </a:lnTo>
                  <a:lnTo>
                    <a:pt x="6926" y="15892"/>
                  </a:lnTo>
                  <a:lnTo>
                    <a:pt x="6966" y="16013"/>
                  </a:lnTo>
                  <a:lnTo>
                    <a:pt x="6785" y="16255"/>
                  </a:lnTo>
                  <a:lnTo>
                    <a:pt x="6704" y="16397"/>
                  </a:lnTo>
                  <a:lnTo>
                    <a:pt x="6643" y="16518"/>
                  </a:lnTo>
                  <a:lnTo>
                    <a:pt x="6583" y="16659"/>
                  </a:lnTo>
                  <a:lnTo>
                    <a:pt x="6542" y="16780"/>
                  </a:lnTo>
                  <a:lnTo>
                    <a:pt x="6522" y="16922"/>
                  </a:lnTo>
                  <a:lnTo>
                    <a:pt x="6522" y="17083"/>
                  </a:lnTo>
                  <a:lnTo>
                    <a:pt x="6522" y="17124"/>
                  </a:lnTo>
                  <a:lnTo>
                    <a:pt x="6583" y="17144"/>
                  </a:lnTo>
                  <a:lnTo>
                    <a:pt x="6623" y="17124"/>
                  </a:lnTo>
                  <a:lnTo>
                    <a:pt x="6643" y="17083"/>
                  </a:lnTo>
                  <a:lnTo>
                    <a:pt x="6643" y="16962"/>
                  </a:lnTo>
                  <a:lnTo>
                    <a:pt x="6664" y="16821"/>
                  </a:lnTo>
                  <a:lnTo>
                    <a:pt x="6744" y="16599"/>
                  </a:lnTo>
                  <a:lnTo>
                    <a:pt x="6865" y="16356"/>
                  </a:lnTo>
                  <a:lnTo>
                    <a:pt x="7007" y="16154"/>
                  </a:lnTo>
                  <a:lnTo>
                    <a:pt x="7128" y="16336"/>
                  </a:lnTo>
                  <a:lnTo>
                    <a:pt x="7249" y="16498"/>
                  </a:lnTo>
                  <a:lnTo>
                    <a:pt x="7350" y="16578"/>
                  </a:lnTo>
                  <a:lnTo>
                    <a:pt x="7451" y="16659"/>
                  </a:lnTo>
                  <a:lnTo>
                    <a:pt x="7572" y="16740"/>
                  </a:lnTo>
                  <a:lnTo>
                    <a:pt x="7673" y="16800"/>
                  </a:lnTo>
                  <a:lnTo>
                    <a:pt x="7794" y="16841"/>
                  </a:lnTo>
                  <a:lnTo>
                    <a:pt x="7915" y="16861"/>
                  </a:lnTo>
                  <a:lnTo>
                    <a:pt x="8057" y="16881"/>
                  </a:lnTo>
                  <a:lnTo>
                    <a:pt x="8178" y="16901"/>
                  </a:lnTo>
                  <a:lnTo>
                    <a:pt x="8380" y="16881"/>
                  </a:lnTo>
                  <a:lnTo>
                    <a:pt x="8582" y="16841"/>
                  </a:lnTo>
                  <a:lnTo>
                    <a:pt x="8804" y="16760"/>
                  </a:lnTo>
                  <a:lnTo>
                    <a:pt x="9006" y="16639"/>
                  </a:lnTo>
                  <a:lnTo>
                    <a:pt x="9167" y="16518"/>
                  </a:lnTo>
                  <a:lnTo>
                    <a:pt x="9289" y="16376"/>
                  </a:lnTo>
                  <a:lnTo>
                    <a:pt x="9389" y="16255"/>
                  </a:lnTo>
                  <a:lnTo>
                    <a:pt x="9470" y="16114"/>
                  </a:lnTo>
                  <a:lnTo>
                    <a:pt x="9571" y="15973"/>
                  </a:lnTo>
                  <a:lnTo>
                    <a:pt x="9692" y="15831"/>
                  </a:lnTo>
                  <a:lnTo>
                    <a:pt x="9813" y="15750"/>
                  </a:lnTo>
                  <a:lnTo>
                    <a:pt x="9935" y="15730"/>
                  </a:lnTo>
                  <a:lnTo>
                    <a:pt x="10056" y="15730"/>
                  </a:lnTo>
                  <a:lnTo>
                    <a:pt x="10197" y="15750"/>
                  </a:lnTo>
                  <a:lnTo>
                    <a:pt x="10298" y="15771"/>
                  </a:lnTo>
                  <a:lnTo>
                    <a:pt x="10783" y="15771"/>
                  </a:lnTo>
                  <a:lnTo>
                    <a:pt x="10944" y="15750"/>
                  </a:lnTo>
                  <a:lnTo>
                    <a:pt x="11227" y="15670"/>
                  </a:lnTo>
                  <a:lnTo>
                    <a:pt x="11489" y="15549"/>
                  </a:lnTo>
                  <a:lnTo>
                    <a:pt x="11732" y="15407"/>
                  </a:lnTo>
                  <a:lnTo>
                    <a:pt x="11954" y="15225"/>
                  </a:lnTo>
                  <a:lnTo>
                    <a:pt x="12136" y="15044"/>
                  </a:lnTo>
                  <a:lnTo>
                    <a:pt x="12277" y="14842"/>
                  </a:lnTo>
                  <a:lnTo>
                    <a:pt x="12459" y="14559"/>
                  </a:lnTo>
                  <a:lnTo>
                    <a:pt x="12600" y="14276"/>
                  </a:lnTo>
                  <a:lnTo>
                    <a:pt x="12741" y="14034"/>
                  </a:lnTo>
                  <a:lnTo>
                    <a:pt x="12862" y="13812"/>
                  </a:lnTo>
                  <a:lnTo>
                    <a:pt x="13085" y="13509"/>
                  </a:lnTo>
                  <a:lnTo>
                    <a:pt x="13185" y="13408"/>
                  </a:lnTo>
                  <a:lnTo>
                    <a:pt x="13286" y="13307"/>
                  </a:lnTo>
                  <a:lnTo>
                    <a:pt x="13488" y="13166"/>
                  </a:lnTo>
                  <a:lnTo>
                    <a:pt x="13731" y="13045"/>
                  </a:lnTo>
                  <a:lnTo>
                    <a:pt x="14135" y="12823"/>
                  </a:lnTo>
                  <a:lnTo>
                    <a:pt x="14195" y="12762"/>
                  </a:lnTo>
                  <a:lnTo>
                    <a:pt x="14235" y="12702"/>
                  </a:lnTo>
                  <a:lnTo>
                    <a:pt x="14215" y="12641"/>
                  </a:lnTo>
                  <a:lnTo>
                    <a:pt x="14155" y="12580"/>
                  </a:lnTo>
                  <a:lnTo>
                    <a:pt x="14034" y="12520"/>
                  </a:lnTo>
                  <a:lnTo>
                    <a:pt x="13892" y="12479"/>
                  </a:lnTo>
                  <a:lnTo>
                    <a:pt x="13630" y="12419"/>
                  </a:lnTo>
                  <a:lnTo>
                    <a:pt x="13165" y="12358"/>
                  </a:lnTo>
                  <a:lnTo>
                    <a:pt x="12761" y="12358"/>
                  </a:lnTo>
                  <a:lnTo>
                    <a:pt x="12378" y="12378"/>
                  </a:lnTo>
                  <a:lnTo>
                    <a:pt x="12035" y="12459"/>
                  </a:lnTo>
                  <a:lnTo>
                    <a:pt x="11712" y="12560"/>
                  </a:lnTo>
                  <a:lnTo>
                    <a:pt x="11429" y="12702"/>
                  </a:lnTo>
                  <a:lnTo>
                    <a:pt x="11126" y="12883"/>
                  </a:lnTo>
                  <a:lnTo>
                    <a:pt x="10863" y="13065"/>
                  </a:lnTo>
                  <a:lnTo>
                    <a:pt x="10742" y="13166"/>
                  </a:lnTo>
                  <a:lnTo>
                    <a:pt x="10722" y="13186"/>
                  </a:lnTo>
                  <a:lnTo>
                    <a:pt x="10338" y="13469"/>
                  </a:lnTo>
                  <a:lnTo>
                    <a:pt x="10036" y="13651"/>
                  </a:lnTo>
                  <a:lnTo>
                    <a:pt x="9894" y="13711"/>
                  </a:lnTo>
                  <a:lnTo>
                    <a:pt x="9773" y="13751"/>
                  </a:lnTo>
                  <a:lnTo>
                    <a:pt x="9652" y="13792"/>
                  </a:lnTo>
                  <a:lnTo>
                    <a:pt x="9511" y="13812"/>
                  </a:lnTo>
                  <a:lnTo>
                    <a:pt x="9773" y="13610"/>
                  </a:lnTo>
                  <a:lnTo>
                    <a:pt x="10036" y="13368"/>
                  </a:lnTo>
                  <a:lnTo>
                    <a:pt x="10278" y="13146"/>
                  </a:lnTo>
                  <a:lnTo>
                    <a:pt x="10500" y="12883"/>
                  </a:lnTo>
                  <a:lnTo>
                    <a:pt x="10702" y="12621"/>
                  </a:lnTo>
                  <a:lnTo>
                    <a:pt x="10904" y="12338"/>
                  </a:lnTo>
                  <a:lnTo>
                    <a:pt x="11086" y="12055"/>
                  </a:lnTo>
                  <a:lnTo>
                    <a:pt x="11247" y="11753"/>
                  </a:lnTo>
                  <a:lnTo>
                    <a:pt x="11409" y="11429"/>
                  </a:lnTo>
                  <a:lnTo>
                    <a:pt x="11530" y="11127"/>
                  </a:lnTo>
                  <a:lnTo>
                    <a:pt x="11651" y="10783"/>
                  </a:lnTo>
                  <a:lnTo>
                    <a:pt x="11752" y="10460"/>
                  </a:lnTo>
                  <a:lnTo>
                    <a:pt x="11812" y="10097"/>
                  </a:lnTo>
                  <a:lnTo>
                    <a:pt x="11873" y="9754"/>
                  </a:lnTo>
                  <a:lnTo>
                    <a:pt x="11893" y="9390"/>
                  </a:lnTo>
                  <a:lnTo>
                    <a:pt x="11913" y="9027"/>
                  </a:lnTo>
                  <a:lnTo>
                    <a:pt x="11913" y="8744"/>
                  </a:lnTo>
                  <a:lnTo>
                    <a:pt x="11893" y="8481"/>
                  </a:lnTo>
                  <a:lnTo>
                    <a:pt x="11853" y="8199"/>
                  </a:lnTo>
                  <a:lnTo>
                    <a:pt x="11812" y="7916"/>
                  </a:lnTo>
                  <a:lnTo>
                    <a:pt x="11752" y="7654"/>
                  </a:lnTo>
                  <a:lnTo>
                    <a:pt x="11691" y="7391"/>
                  </a:lnTo>
                  <a:lnTo>
                    <a:pt x="11611" y="7129"/>
                  </a:lnTo>
                  <a:lnTo>
                    <a:pt x="11510" y="6866"/>
                  </a:lnTo>
                  <a:lnTo>
                    <a:pt x="11409" y="6604"/>
                  </a:lnTo>
                  <a:lnTo>
                    <a:pt x="11287" y="6361"/>
                  </a:lnTo>
                  <a:lnTo>
                    <a:pt x="11146" y="6119"/>
                  </a:lnTo>
                  <a:lnTo>
                    <a:pt x="11005" y="5877"/>
                  </a:lnTo>
                  <a:lnTo>
                    <a:pt x="10863" y="5655"/>
                  </a:lnTo>
                  <a:lnTo>
                    <a:pt x="10702" y="5432"/>
                  </a:lnTo>
                  <a:lnTo>
                    <a:pt x="10520" y="5210"/>
                  </a:lnTo>
                  <a:lnTo>
                    <a:pt x="10338" y="4988"/>
                  </a:lnTo>
                  <a:lnTo>
                    <a:pt x="10036" y="4685"/>
                  </a:lnTo>
                  <a:lnTo>
                    <a:pt x="9713" y="4403"/>
                  </a:lnTo>
                  <a:lnTo>
                    <a:pt x="9369" y="4160"/>
                  </a:lnTo>
                  <a:lnTo>
                    <a:pt x="9006" y="3918"/>
                  </a:lnTo>
                  <a:lnTo>
                    <a:pt x="9349" y="3232"/>
                  </a:lnTo>
                  <a:lnTo>
                    <a:pt x="9652" y="2525"/>
                  </a:lnTo>
                  <a:lnTo>
                    <a:pt x="9914" y="1879"/>
                  </a:lnTo>
                  <a:lnTo>
                    <a:pt x="10015" y="1576"/>
                  </a:lnTo>
                  <a:lnTo>
                    <a:pt x="10076" y="1334"/>
                  </a:lnTo>
                  <a:lnTo>
                    <a:pt x="10096" y="1212"/>
                  </a:lnTo>
                  <a:lnTo>
                    <a:pt x="10096" y="1111"/>
                  </a:lnTo>
                  <a:lnTo>
                    <a:pt x="10096" y="1031"/>
                  </a:lnTo>
                  <a:lnTo>
                    <a:pt x="10076" y="930"/>
                  </a:lnTo>
                  <a:lnTo>
                    <a:pt x="10036" y="849"/>
                  </a:lnTo>
                  <a:lnTo>
                    <a:pt x="9975" y="788"/>
                  </a:lnTo>
                  <a:lnTo>
                    <a:pt x="9914" y="728"/>
                  </a:lnTo>
                  <a:lnTo>
                    <a:pt x="9834" y="667"/>
                  </a:lnTo>
                  <a:lnTo>
                    <a:pt x="9753" y="627"/>
                  </a:lnTo>
                  <a:lnTo>
                    <a:pt x="9652" y="607"/>
                  </a:lnTo>
                  <a:lnTo>
                    <a:pt x="9551" y="607"/>
                  </a:lnTo>
                  <a:lnTo>
                    <a:pt x="9450" y="627"/>
                  </a:lnTo>
                  <a:lnTo>
                    <a:pt x="9329" y="708"/>
                  </a:lnTo>
                  <a:lnTo>
                    <a:pt x="9208" y="809"/>
                  </a:lnTo>
                  <a:lnTo>
                    <a:pt x="9087" y="930"/>
                  </a:lnTo>
                  <a:lnTo>
                    <a:pt x="8986" y="1071"/>
                  </a:lnTo>
                  <a:lnTo>
                    <a:pt x="8804" y="1394"/>
                  </a:lnTo>
                  <a:lnTo>
                    <a:pt x="8663" y="1677"/>
                  </a:lnTo>
                  <a:lnTo>
                    <a:pt x="8602" y="1818"/>
                  </a:lnTo>
                  <a:lnTo>
                    <a:pt x="8279" y="2464"/>
                  </a:lnTo>
                  <a:lnTo>
                    <a:pt x="7835" y="3373"/>
                  </a:lnTo>
                  <a:lnTo>
                    <a:pt x="7411" y="3252"/>
                  </a:lnTo>
                  <a:lnTo>
                    <a:pt x="6987" y="3171"/>
                  </a:lnTo>
                  <a:lnTo>
                    <a:pt x="7067" y="2606"/>
                  </a:lnTo>
                  <a:lnTo>
                    <a:pt x="7108" y="2020"/>
                  </a:lnTo>
                  <a:lnTo>
                    <a:pt x="7128" y="1394"/>
                  </a:lnTo>
                  <a:lnTo>
                    <a:pt x="7128" y="728"/>
                  </a:lnTo>
                  <a:lnTo>
                    <a:pt x="7108" y="526"/>
                  </a:lnTo>
                  <a:lnTo>
                    <a:pt x="7067" y="364"/>
                  </a:lnTo>
                  <a:lnTo>
                    <a:pt x="7027" y="243"/>
                  </a:lnTo>
                  <a:lnTo>
                    <a:pt x="6966" y="142"/>
                  </a:lnTo>
                  <a:lnTo>
                    <a:pt x="6886" y="82"/>
                  </a:lnTo>
                  <a:lnTo>
                    <a:pt x="6805" y="41"/>
                  </a:lnTo>
                  <a:lnTo>
                    <a:pt x="6724" y="21"/>
                  </a:lnTo>
                  <a:lnTo>
                    <a:pt x="6643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0" name="Google Shape;4580;p49"/>
            <p:cNvGrpSpPr/>
            <p:nvPr/>
          </p:nvGrpSpPr>
          <p:grpSpPr>
            <a:xfrm>
              <a:off x="2910000" y="-2667000"/>
              <a:ext cx="1049383" cy="1265516"/>
              <a:chOff x="1912250" y="-2667000"/>
              <a:chExt cx="1049383" cy="1265516"/>
            </a:xfrm>
          </p:grpSpPr>
          <p:sp>
            <p:nvSpPr>
              <p:cNvPr id="4581" name="Google Shape;4581;p49"/>
              <p:cNvSpPr/>
              <p:nvPr/>
            </p:nvSpPr>
            <p:spPr>
              <a:xfrm>
                <a:off x="1916753" y="-2435954"/>
                <a:ext cx="869053" cy="870530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11793" extrusionOk="0">
                    <a:moveTo>
                      <a:pt x="5876" y="0"/>
                    </a:moveTo>
                    <a:lnTo>
                      <a:pt x="5573" y="20"/>
                    </a:lnTo>
                    <a:lnTo>
                      <a:pt x="5291" y="40"/>
                    </a:lnTo>
                    <a:lnTo>
                      <a:pt x="4988" y="81"/>
                    </a:lnTo>
                    <a:lnTo>
                      <a:pt x="4705" y="121"/>
                    </a:lnTo>
                    <a:lnTo>
                      <a:pt x="4423" y="182"/>
                    </a:lnTo>
                    <a:lnTo>
                      <a:pt x="4140" y="263"/>
                    </a:lnTo>
                    <a:lnTo>
                      <a:pt x="3857" y="364"/>
                    </a:lnTo>
                    <a:lnTo>
                      <a:pt x="3595" y="465"/>
                    </a:lnTo>
                    <a:lnTo>
                      <a:pt x="3332" y="586"/>
                    </a:lnTo>
                    <a:lnTo>
                      <a:pt x="3070" y="707"/>
                    </a:lnTo>
                    <a:lnTo>
                      <a:pt x="2827" y="868"/>
                    </a:lnTo>
                    <a:lnTo>
                      <a:pt x="2585" y="1010"/>
                    </a:lnTo>
                    <a:lnTo>
                      <a:pt x="2363" y="1171"/>
                    </a:lnTo>
                    <a:lnTo>
                      <a:pt x="2141" y="1353"/>
                    </a:lnTo>
                    <a:lnTo>
                      <a:pt x="1919" y="1535"/>
                    </a:lnTo>
                    <a:lnTo>
                      <a:pt x="1717" y="1737"/>
                    </a:lnTo>
                    <a:lnTo>
                      <a:pt x="1515" y="1939"/>
                    </a:lnTo>
                    <a:lnTo>
                      <a:pt x="1333" y="2140"/>
                    </a:lnTo>
                    <a:lnTo>
                      <a:pt x="1172" y="2383"/>
                    </a:lnTo>
                    <a:lnTo>
                      <a:pt x="990" y="2605"/>
                    </a:lnTo>
                    <a:lnTo>
                      <a:pt x="849" y="2847"/>
                    </a:lnTo>
                    <a:lnTo>
                      <a:pt x="707" y="3089"/>
                    </a:lnTo>
                    <a:lnTo>
                      <a:pt x="566" y="3352"/>
                    </a:lnTo>
                    <a:lnTo>
                      <a:pt x="465" y="3614"/>
                    </a:lnTo>
                    <a:lnTo>
                      <a:pt x="344" y="3877"/>
                    </a:lnTo>
                    <a:lnTo>
                      <a:pt x="263" y="4139"/>
                    </a:lnTo>
                    <a:lnTo>
                      <a:pt x="182" y="4422"/>
                    </a:lnTo>
                    <a:lnTo>
                      <a:pt x="122" y="4705"/>
                    </a:lnTo>
                    <a:lnTo>
                      <a:pt x="61" y="5008"/>
                    </a:lnTo>
                    <a:lnTo>
                      <a:pt x="21" y="5290"/>
                    </a:lnTo>
                    <a:lnTo>
                      <a:pt x="1" y="5593"/>
                    </a:lnTo>
                    <a:lnTo>
                      <a:pt x="1" y="5896"/>
                    </a:lnTo>
                    <a:lnTo>
                      <a:pt x="1" y="6199"/>
                    </a:lnTo>
                    <a:lnTo>
                      <a:pt x="21" y="6502"/>
                    </a:lnTo>
                    <a:lnTo>
                      <a:pt x="61" y="6785"/>
                    </a:lnTo>
                    <a:lnTo>
                      <a:pt x="102" y="7087"/>
                    </a:lnTo>
                    <a:lnTo>
                      <a:pt x="182" y="7370"/>
                    </a:lnTo>
                    <a:lnTo>
                      <a:pt x="263" y="7653"/>
                    </a:lnTo>
                    <a:lnTo>
                      <a:pt x="344" y="7915"/>
                    </a:lnTo>
                    <a:lnTo>
                      <a:pt x="445" y="8178"/>
                    </a:lnTo>
                    <a:lnTo>
                      <a:pt x="566" y="8440"/>
                    </a:lnTo>
                    <a:lnTo>
                      <a:pt x="687" y="8703"/>
                    </a:lnTo>
                    <a:lnTo>
                      <a:pt x="828" y="8945"/>
                    </a:lnTo>
                    <a:lnTo>
                      <a:pt x="990" y="9187"/>
                    </a:lnTo>
                    <a:lnTo>
                      <a:pt x="1151" y="9409"/>
                    </a:lnTo>
                    <a:lnTo>
                      <a:pt x="1333" y="9632"/>
                    </a:lnTo>
                    <a:lnTo>
                      <a:pt x="1515" y="9854"/>
                    </a:lnTo>
                    <a:lnTo>
                      <a:pt x="1697" y="10056"/>
                    </a:lnTo>
                    <a:lnTo>
                      <a:pt x="1899" y="10258"/>
                    </a:lnTo>
                    <a:lnTo>
                      <a:pt x="2121" y="10439"/>
                    </a:lnTo>
                    <a:lnTo>
                      <a:pt x="2343" y="10621"/>
                    </a:lnTo>
                    <a:lnTo>
                      <a:pt x="2585" y="10782"/>
                    </a:lnTo>
                    <a:lnTo>
                      <a:pt x="2807" y="10924"/>
                    </a:lnTo>
                    <a:lnTo>
                      <a:pt x="3070" y="11065"/>
                    </a:lnTo>
                    <a:lnTo>
                      <a:pt x="3312" y="11207"/>
                    </a:lnTo>
                    <a:lnTo>
                      <a:pt x="3574" y="11328"/>
                    </a:lnTo>
                    <a:lnTo>
                      <a:pt x="3857" y="11429"/>
                    </a:lnTo>
                    <a:lnTo>
                      <a:pt x="4120" y="11530"/>
                    </a:lnTo>
                    <a:lnTo>
                      <a:pt x="4402" y="11610"/>
                    </a:lnTo>
                    <a:lnTo>
                      <a:pt x="4685" y="11671"/>
                    </a:lnTo>
                    <a:lnTo>
                      <a:pt x="4988" y="11732"/>
                    </a:lnTo>
                    <a:lnTo>
                      <a:pt x="5271" y="11772"/>
                    </a:lnTo>
                    <a:lnTo>
                      <a:pt x="5573" y="11792"/>
                    </a:lnTo>
                    <a:lnTo>
                      <a:pt x="6179" y="11792"/>
                    </a:lnTo>
                    <a:lnTo>
                      <a:pt x="6482" y="11772"/>
                    </a:lnTo>
                    <a:lnTo>
                      <a:pt x="6785" y="11732"/>
                    </a:lnTo>
                    <a:lnTo>
                      <a:pt x="7068" y="11671"/>
                    </a:lnTo>
                    <a:lnTo>
                      <a:pt x="7350" y="11610"/>
                    </a:lnTo>
                    <a:lnTo>
                      <a:pt x="7633" y="11530"/>
                    </a:lnTo>
                    <a:lnTo>
                      <a:pt x="7916" y="11429"/>
                    </a:lnTo>
                    <a:lnTo>
                      <a:pt x="8178" y="11328"/>
                    </a:lnTo>
                    <a:lnTo>
                      <a:pt x="8441" y="11207"/>
                    </a:lnTo>
                    <a:lnTo>
                      <a:pt x="8703" y="11085"/>
                    </a:lnTo>
                    <a:lnTo>
                      <a:pt x="8945" y="10944"/>
                    </a:lnTo>
                    <a:lnTo>
                      <a:pt x="9188" y="10782"/>
                    </a:lnTo>
                    <a:lnTo>
                      <a:pt x="9410" y="10621"/>
                    </a:lnTo>
                    <a:lnTo>
                      <a:pt x="9632" y="10439"/>
                    </a:lnTo>
                    <a:lnTo>
                      <a:pt x="9854" y="10258"/>
                    </a:lnTo>
                    <a:lnTo>
                      <a:pt x="10056" y="10076"/>
                    </a:lnTo>
                    <a:lnTo>
                      <a:pt x="10258" y="9854"/>
                    </a:lnTo>
                    <a:lnTo>
                      <a:pt x="10440" y="9652"/>
                    </a:lnTo>
                    <a:lnTo>
                      <a:pt x="10601" y="9430"/>
                    </a:lnTo>
                    <a:lnTo>
                      <a:pt x="10783" y="9187"/>
                    </a:lnTo>
                    <a:lnTo>
                      <a:pt x="10924" y="8965"/>
                    </a:lnTo>
                    <a:lnTo>
                      <a:pt x="11066" y="8703"/>
                    </a:lnTo>
                    <a:lnTo>
                      <a:pt x="11207" y="8460"/>
                    </a:lnTo>
                    <a:lnTo>
                      <a:pt x="11308" y="8198"/>
                    </a:lnTo>
                    <a:lnTo>
                      <a:pt x="11429" y="7935"/>
                    </a:lnTo>
                    <a:lnTo>
                      <a:pt x="11510" y="7653"/>
                    </a:lnTo>
                    <a:lnTo>
                      <a:pt x="11591" y="7370"/>
                    </a:lnTo>
                    <a:lnTo>
                      <a:pt x="11651" y="7087"/>
                    </a:lnTo>
                    <a:lnTo>
                      <a:pt x="11712" y="6805"/>
                    </a:lnTo>
                    <a:lnTo>
                      <a:pt x="11752" y="6502"/>
                    </a:lnTo>
                    <a:lnTo>
                      <a:pt x="11772" y="6199"/>
                    </a:lnTo>
                    <a:lnTo>
                      <a:pt x="11772" y="5896"/>
                    </a:lnTo>
                    <a:lnTo>
                      <a:pt x="11772" y="5613"/>
                    </a:lnTo>
                    <a:lnTo>
                      <a:pt x="11752" y="5331"/>
                    </a:lnTo>
                    <a:lnTo>
                      <a:pt x="11712" y="5048"/>
                    </a:lnTo>
                    <a:lnTo>
                      <a:pt x="11671" y="4765"/>
                    </a:lnTo>
                    <a:lnTo>
                      <a:pt x="11611" y="4503"/>
                    </a:lnTo>
                    <a:lnTo>
                      <a:pt x="11550" y="4240"/>
                    </a:lnTo>
                    <a:lnTo>
                      <a:pt x="11449" y="3978"/>
                    </a:lnTo>
                    <a:lnTo>
                      <a:pt x="11368" y="3715"/>
                    </a:lnTo>
                    <a:lnTo>
                      <a:pt x="11247" y="3473"/>
                    </a:lnTo>
                    <a:lnTo>
                      <a:pt x="11146" y="3231"/>
                    </a:lnTo>
                    <a:lnTo>
                      <a:pt x="11005" y="2988"/>
                    </a:lnTo>
                    <a:lnTo>
                      <a:pt x="10864" y="2746"/>
                    </a:lnTo>
                    <a:lnTo>
                      <a:pt x="10722" y="2524"/>
                    </a:lnTo>
                    <a:lnTo>
                      <a:pt x="10561" y="2322"/>
                    </a:lnTo>
                    <a:lnTo>
                      <a:pt x="10399" y="2100"/>
                    </a:lnTo>
                    <a:lnTo>
                      <a:pt x="10218" y="1898"/>
                    </a:lnTo>
                    <a:lnTo>
                      <a:pt x="10016" y="1696"/>
                    </a:lnTo>
                    <a:lnTo>
                      <a:pt x="9794" y="1494"/>
                    </a:lnTo>
                    <a:lnTo>
                      <a:pt x="9571" y="1292"/>
                    </a:lnTo>
                    <a:lnTo>
                      <a:pt x="9329" y="1111"/>
                    </a:lnTo>
                    <a:lnTo>
                      <a:pt x="9087" y="949"/>
                    </a:lnTo>
                    <a:lnTo>
                      <a:pt x="8824" y="788"/>
                    </a:lnTo>
                    <a:lnTo>
                      <a:pt x="8562" y="646"/>
                    </a:lnTo>
                    <a:lnTo>
                      <a:pt x="8299" y="525"/>
                    </a:lnTo>
                    <a:lnTo>
                      <a:pt x="8017" y="404"/>
                    </a:lnTo>
                    <a:lnTo>
                      <a:pt x="7734" y="303"/>
                    </a:lnTo>
                    <a:lnTo>
                      <a:pt x="7431" y="202"/>
                    </a:lnTo>
                    <a:lnTo>
                      <a:pt x="7128" y="141"/>
                    </a:lnTo>
                    <a:lnTo>
                      <a:pt x="6825" y="81"/>
                    </a:lnTo>
                    <a:lnTo>
                      <a:pt x="6522" y="40"/>
                    </a:lnTo>
                    <a:lnTo>
                      <a:pt x="6199" y="20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49"/>
              <p:cNvSpPr/>
              <p:nvPr/>
            </p:nvSpPr>
            <p:spPr>
              <a:xfrm>
                <a:off x="1916753" y="-2435954"/>
                <a:ext cx="869053" cy="870530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11793" fill="none" extrusionOk="0">
                    <a:moveTo>
                      <a:pt x="11772" y="5896"/>
                    </a:moveTo>
                    <a:lnTo>
                      <a:pt x="11772" y="5896"/>
                    </a:lnTo>
                    <a:lnTo>
                      <a:pt x="11772" y="6199"/>
                    </a:lnTo>
                    <a:lnTo>
                      <a:pt x="11752" y="6502"/>
                    </a:lnTo>
                    <a:lnTo>
                      <a:pt x="11712" y="6805"/>
                    </a:lnTo>
                    <a:lnTo>
                      <a:pt x="11651" y="7087"/>
                    </a:lnTo>
                    <a:lnTo>
                      <a:pt x="11591" y="7370"/>
                    </a:lnTo>
                    <a:lnTo>
                      <a:pt x="11510" y="7653"/>
                    </a:lnTo>
                    <a:lnTo>
                      <a:pt x="11429" y="7935"/>
                    </a:lnTo>
                    <a:lnTo>
                      <a:pt x="11308" y="8198"/>
                    </a:lnTo>
                    <a:lnTo>
                      <a:pt x="11207" y="8460"/>
                    </a:lnTo>
                    <a:lnTo>
                      <a:pt x="11066" y="8703"/>
                    </a:lnTo>
                    <a:lnTo>
                      <a:pt x="10924" y="8965"/>
                    </a:lnTo>
                    <a:lnTo>
                      <a:pt x="10783" y="9187"/>
                    </a:lnTo>
                    <a:lnTo>
                      <a:pt x="10601" y="9430"/>
                    </a:lnTo>
                    <a:lnTo>
                      <a:pt x="10440" y="9652"/>
                    </a:lnTo>
                    <a:lnTo>
                      <a:pt x="10258" y="9854"/>
                    </a:lnTo>
                    <a:lnTo>
                      <a:pt x="10056" y="10076"/>
                    </a:lnTo>
                    <a:lnTo>
                      <a:pt x="9854" y="10258"/>
                    </a:lnTo>
                    <a:lnTo>
                      <a:pt x="9632" y="10439"/>
                    </a:lnTo>
                    <a:lnTo>
                      <a:pt x="9410" y="10621"/>
                    </a:lnTo>
                    <a:lnTo>
                      <a:pt x="9188" y="10782"/>
                    </a:lnTo>
                    <a:lnTo>
                      <a:pt x="8945" y="10944"/>
                    </a:lnTo>
                    <a:lnTo>
                      <a:pt x="8703" y="11085"/>
                    </a:lnTo>
                    <a:lnTo>
                      <a:pt x="8441" y="11207"/>
                    </a:lnTo>
                    <a:lnTo>
                      <a:pt x="8178" y="11328"/>
                    </a:lnTo>
                    <a:lnTo>
                      <a:pt x="7916" y="11429"/>
                    </a:lnTo>
                    <a:lnTo>
                      <a:pt x="7633" y="11530"/>
                    </a:lnTo>
                    <a:lnTo>
                      <a:pt x="7350" y="11610"/>
                    </a:lnTo>
                    <a:lnTo>
                      <a:pt x="7068" y="11671"/>
                    </a:lnTo>
                    <a:lnTo>
                      <a:pt x="6785" y="11732"/>
                    </a:lnTo>
                    <a:lnTo>
                      <a:pt x="6482" y="11772"/>
                    </a:lnTo>
                    <a:lnTo>
                      <a:pt x="6179" y="11792"/>
                    </a:lnTo>
                    <a:lnTo>
                      <a:pt x="5876" y="11792"/>
                    </a:lnTo>
                    <a:lnTo>
                      <a:pt x="5876" y="11792"/>
                    </a:lnTo>
                    <a:lnTo>
                      <a:pt x="5573" y="11792"/>
                    </a:lnTo>
                    <a:lnTo>
                      <a:pt x="5271" y="11772"/>
                    </a:lnTo>
                    <a:lnTo>
                      <a:pt x="4988" y="11732"/>
                    </a:lnTo>
                    <a:lnTo>
                      <a:pt x="4685" y="11671"/>
                    </a:lnTo>
                    <a:lnTo>
                      <a:pt x="4402" y="11610"/>
                    </a:lnTo>
                    <a:lnTo>
                      <a:pt x="4120" y="11530"/>
                    </a:lnTo>
                    <a:lnTo>
                      <a:pt x="3857" y="11429"/>
                    </a:lnTo>
                    <a:lnTo>
                      <a:pt x="3574" y="11328"/>
                    </a:lnTo>
                    <a:lnTo>
                      <a:pt x="3312" y="11207"/>
                    </a:lnTo>
                    <a:lnTo>
                      <a:pt x="3070" y="11065"/>
                    </a:lnTo>
                    <a:lnTo>
                      <a:pt x="2807" y="10924"/>
                    </a:lnTo>
                    <a:lnTo>
                      <a:pt x="2585" y="10782"/>
                    </a:lnTo>
                    <a:lnTo>
                      <a:pt x="2343" y="10621"/>
                    </a:lnTo>
                    <a:lnTo>
                      <a:pt x="2121" y="10439"/>
                    </a:lnTo>
                    <a:lnTo>
                      <a:pt x="1899" y="10258"/>
                    </a:lnTo>
                    <a:lnTo>
                      <a:pt x="1697" y="10056"/>
                    </a:lnTo>
                    <a:lnTo>
                      <a:pt x="1697" y="10056"/>
                    </a:lnTo>
                    <a:lnTo>
                      <a:pt x="1515" y="9854"/>
                    </a:lnTo>
                    <a:lnTo>
                      <a:pt x="1333" y="9632"/>
                    </a:lnTo>
                    <a:lnTo>
                      <a:pt x="1151" y="9409"/>
                    </a:lnTo>
                    <a:lnTo>
                      <a:pt x="990" y="9187"/>
                    </a:lnTo>
                    <a:lnTo>
                      <a:pt x="828" y="8945"/>
                    </a:lnTo>
                    <a:lnTo>
                      <a:pt x="687" y="8703"/>
                    </a:lnTo>
                    <a:lnTo>
                      <a:pt x="566" y="8440"/>
                    </a:lnTo>
                    <a:lnTo>
                      <a:pt x="445" y="8178"/>
                    </a:lnTo>
                    <a:lnTo>
                      <a:pt x="344" y="7915"/>
                    </a:lnTo>
                    <a:lnTo>
                      <a:pt x="263" y="7653"/>
                    </a:lnTo>
                    <a:lnTo>
                      <a:pt x="182" y="7370"/>
                    </a:lnTo>
                    <a:lnTo>
                      <a:pt x="102" y="7087"/>
                    </a:lnTo>
                    <a:lnTo>
                      <a:pt x="61" y="6785"/>
                    </a:lnTo>
                    <a:lnTo>
                      <a:pt x="21" y="6502"/>
                    </a:lnTo>
                    <a:lnTo>
                      <a:pt x="1" y="6199"/>
                    </a:lnTo>
                    <a:lnTo>
                      <a:pt x="1" y="5896"/>
                    </a:lnTo>
                    <a:lnTo>
                      <a:pt x="1" y="5896"/>
                    </a:lnTo>
                    <a:lnTo>
                      <a:pt x="1" y="5593"/>
                    </a:lnTo>
                    <a:lnTo>
                      <a:pt x="21" y="5290"/>
                    </a:lnTo>
                    <a:lnTo>
                      <a:pt x="61" y="5008"/>
                    </a:lnTo>
                    <a:lnTo>
                      <a:pt x="122" y="4705"/>
                    </a:lnTo>
                    <a:lnTo>
                      <a:pt x="182" y="4422"/>
                    </a:lnTo>
                    <a:lnTo>
                      <a:pt x="263" y="4139"/>
                    </a:lnTo>
                    <a:lnTo>
                      <a:pt x="344" y="3877"/>
                    </a:lnTo>
                    <a:lnTo>
                      <a:pt x="465" y="3614"/>
                    </a:lnTo>
                    <a:lnTo>
                      <a:pt x="566" y="3352"/>
                    </a:lnTo>
                    <a:lnTo>
                      <a:pt x="707" y="3089"/>
                    </a:lnTo>
                    <a:lnTo>
                      <a:pt x="849" y="2847"/>
                    </a:lnTo>
                    <a:lnTo>
                      <a:pt x="990" y="2605"/>
                    </a:lnTo>
                    <a:lnTo>
                      <a:pt x="1172" y="2383"/>
                    </a:lnTo>
                    <a:lnTo>
                      <a:pt x="1333" y="2140"/>
                    </a:lnTo>
                    <a:lnTo>
                      <a:pt x="1515" y="1939"/>
                    </a:lnTo>
                    <a:lnTo>
                      <a:pt x="1717" y="1737"/>
                    </a:lnTo>
                    <a:lnTo>
                      <a:pt x="1919" y="1535"/>
                    </a:lnTo>
                    <a:lnTo>
                      <a:pt x="2141" y="1353"/>
                    </a:lnTo>
                    <a:lnTo>
                      <a:pt x="2363" y="1171"/>
                    </a:lnTo>
                    <a:lnTo>
                      <a:pt x="2585" y="1010"/>
                    </a:lnTo>
                    <a:lnTo>
                      <a:pt x="2827" y="868"/>
                    </a:lnTo>
                    <a:lnTo>
                      <a:pt x="3070" y="707"/>
                    </a:lnTo>
                    <a:lnTo>
                      <a:pt x="3332" y="586"/>
                    </a:lnTo>
                    <a:lnTo>
                      <a:pt x="3595" y="465"/>
                    </a:lnTo>
                    <a:lnTo>
                      <a:pt x="3857" y="364"/>
                    </a:lnTo>
                    <a:lnTo>
                      <a:pt x="4140" y="263"/>
                    </a:lnTo>
                    <a:lnTo>
                      <a:pt x="4423" y="182"/>
                    </a:lnTo>
                    <a:lnTo>
                      <a:pt x="4705" y="121"/>
                    </a:lnTo>
                    <a:lnTo>
                      <a:pt x="4988" y="81"/>
                    </a:lnTo>
                    <a:lnTo>
                      <a:pt x="5291" y="40"/>
                    </a:lnTo>
                    <a:lnTo>
                      <a:pt x="5573" y="20"/>
                    </a:lnTo>
                    <a:lnTo>
                      <a:pt x="5876" y="0"/>
                    </a:lnTo>
                    <a:lnTo>
                      <a:pt x="5876" y="0"/>
                    </a:lnTo>
                    <a:lnTo>
                      <a:pt x="6199" y="20"/>
                    </a:lnTo>
                    <a:lnTo>
                      <a:pt x="6522" y="40"/>
                    </a:lnTo>
                    <a:lnTo>
                      <a:pt x="6825" y="81"/>
                    </a:lnTo>
                    <a:lnTo>
                      <a:pt x="7128" y="141"/>
                    </a:lnTo>
                    <a:lnTo>
                      <a:pt x="7431" y="202"/>
                    </a:lnTo>
                    <a:lnTo>
                      <a:pt x="7734" y="303"/>
                    </a:lnTo>
                    <a:lnTo>
                      <a:pt x="8017" y="404"/>
                    </a:lnTo>
                    <a:lnTo>
                      <a:pt x="8299" y="525"/>
                    </a:lnTo>
                    <a:lnTo>
                      <a:pt x="8562" y="646"/>
                    </a:lnTo>
                    <a:lnTo>
                      <a:pt x="8824" y="788"/>
                    </a:lnTo>
                    <a:lnTo>
                      <a:pt x="9087" y="949"/>
                    </a:lnTo>
                    <a:lnTo>
                      <a:pt x="9329" y="1111"/>
                    </a:lnTo>
                    <a:lnTo>
                      <a:pt x="9571" y="1292"/>
                    </a:lnTo>
                    <a:lnTo>
                      <a:pt x="9794" y="1494"/>
                    </a:lnTo>
                    <a:lnTo>
                      <a:pt x="10016" y="1696"/>
                    </a:lnTo>
                    <a:lnTo>
                      <a:pt x="10218" y="1898"/>
                    </a:lnTo>
                    <a:lnTo>
                      <a:pt x="10218" y="1898"/>
                    </a:lnTo>
                    <a:lnTo>
                      <a:pt x="10399" y="2100"/>
                    </a:lnTo>
                    <a:lnTo>
                      <a:pt x="10561" y="2322"/>
                    </a:lnTo>
                    <a:lnTo>
                      <a:pt x="10722" y="2524"/>
                    </a:lnTo>
                    <a:lnTo>
                      <a:pt x="10864" y="2746"/>
                    </a:lnTo>
                    <a:lnTo>
                      <a:pt x="11005" y="2988"/>
                    </a:lnTo>
                    <a:lnTo>
                      <a:pt x="11146" y="3231"/>
                    </a:lnTo>
                    <a:lnTo>
                      <a:pt x="11247" y="3473"/>
                    </a:lnTo>
                    <a:lnTo>
                      <a:pt x="11368" y="3715"/>
                    </a:lnTo>
                    <a:lnTo>
                      <a:pt x="11449" y="3978"/>
                    </a:lnTo>
                    <a:lnTo>
                      <a:pt x="11550" y="4240"/>
                    </a:lnTo>
                    <a:lnTo>
                      <a:pt x="11611" y="4503"/>
                    </a:lnTo>
                    <a:lnTo>
                      <a:pt x="11671" y="4765"/>
                    </a:lnTo>
                    <a:lnTo>
                      <a:pt x="11712" y="5048"/>
                    </a:lnTo>
                    <a:lnTo>
                      <a:pt x="11752" y="5331"/>
                    </a:lnTo>
                    <a:lnTo>
                      <a:pt x="11772" y="5613"/>
                    </a:lnTo>
                    <a:lnTo>
                      <a:pt x="11772" y="589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49"/>
              <p:cNvSpPr/>
              <p:nvPr/>
            </p:nvSpPr>
            <p:spPr>
              <a:xfrm>
                <a:off x="2326656" y="-2294374"/>
                <a:ext cx="459145" cy="517239"/>
              </a:xfrm>
              <a:custGeom>
                <a:avLst/>
                <a:gdLst/>
                <a:ahLst/>
                <a:cxnLst/>
                <a:rect l="l" t="t" r="r" b="b"/>
                <a:pathLst>
                  <a:path w="6220" h="7007" extrusionOk="0">
                    <a:moveTo>
                      <a:pt x="4685" y="0"/>
                    </a:moveTo>
                    <a:lnTo>
                      <a:pt x="4644" y="21"/>
                    </a:lnTo>
                    <a:lnTo>
                      <a:pt x="4584" y="101"/>
                    </a:lnTo>
                    <a:lnTo>
                      <a:pt x="4483" y="142"/>
                    </a:lnTo>
                    <a:lnTo>
                      <a:pt x="4382" y="162"/>
                    </a:lnTo>
                    <a:lnTo>
                      <a:pt x="4261" y="142"/>
                    </a:lnTo>
                    <a:lnTo>
                      <a:pt x="4119" y="101"/>
                    </a:lnTo>
                    <a:lnTo>
                      <a:pt x="3998" y="61"/>
                    </a:lnTo>
                    <a:lnTo>
                      <a:pt x="3877" y="21"/>
                    </a:lnTo>
                    <a:lnTo>
                      <a:pt x="3736" y="21"/>
                    </a:lnTo>
                    <a:lnTo>
                      <a:pt x="3635" y="41"/>
                    </a:lnTo>
                    <a:lnTo>
                      <a:pt x="3554" y="61"/>
                    </a:lnTo>
                    <a:lnTo>
                      <a:pt x="3473" y="101"/>
                    </a:lnTo>
                    <a:lnTo>
                      <a:pt x="3413" y="162"/>
                    </a:lnTo>
                    <a:lnTo>
                      <a:pt x="3312" y="283"/>
                    </a:lnTo>
                    <a:lnTo>
                      <a:pt x="3211" y="384"/>
                    </a:lnTo>
                    <a:lnTo>
                      <a:pt x="3170" y="445"/>
                    </a:lnTo>
                    <a:lnTo>
                      <a:pt x="3130" y="465"/>
                    </a:lnTo>
                    <a:lnTo>
                      <a:pt x="3049" y="485"/>
                    </a:lnTo>
                    <a:lnTo>
                      <a:pt x="2989" y="485"/>
                    </a:lnTo>
                    <a:lnTo>
                      <a:pt x="2928" y="465"/>
                    </a:lnTo>
                    <a:lnTo>
                      <a:pt x="2867" y="445"/>
                    </a:lnTo>
                    <a:lnTo>
                      <a:pt x="2807" y="404"/>
                    </a:lnTo>
                    <a:lnTo>
                      <a:pt x="2767" y="364"/>
                    </a:lnTo>
                    <a:lnTo>
                      <a:pt x="2686" y="243"/>
                    </a:lnTo>
                    <a:lnTo>
                      <a:pt x="2666" y="182"/>
                    </a:lnTo>
                    <a:lnTo>
                      <a:pt x="2605" y="101"/>
                    </a:lnTo>
                    <a:lnTo>
                      <a:pt x="2544" y="61"/>
                    </a:lnTo>
                    <a:lnTo>
                      <a:pt x="2484" y="21"/>
                    </a:lnTo>
                    <a:lnTo>
                      <a:pt x="2383" y="21"/>
                    </a:lnTo>
                    <a:lnTo>
                      <a:pt x="2262" y="61"/>
                    </a:lnTo>
                    <a:lnTo>
                      <a:pt x="2181" y="81"/>
                    </a:lnTo>
                    <a:lnTo>
                      <a:pt x="2120" y="142"/>
                    </a:lnTo>
                    <a:lnTo>
                      <a:pt x="2080" y="202"/>
                    </a:lnTo>
                    <a:lnTo>
                      <a:pt x="2060" y="283"/>
                    </a:lnTo>
                    <a:lnTo>
                      <a:pt x="2040" y="364"/>
                    </a:lnTo>
                    <a:lnTo>
                      <a:pt x="2019" y="404"/>
                    </a:lnTo>
                    <a:lnTo>
                      <a:pt x="1999" y="424"/>
                    </a:lnTo>
                    <a:lnTo>
                      <a:pt x="1939" y="445"/>
                    </a:lnTo>
                    <a:lnTo>
                      <a:pt x="1717" y="445"/>
                    </a:lnTo>
                    <a:lnTo>
                      <a:pt x="1636" y="485"/>
                    </a:lnTo>
                    <a:lnTo>
                      <a:pt x="1575" y="545"/>
                    </a:lnTo>
                    <a:lnTo>
                      <a:pt x="1535" y="626"/>
                    </a:lnTo>
                    <a:lnTo>
                      <a:pt x="1535" y="687"/>
                    </a:lnTo>
                    <a:lnTo>
                      <a:pt x="1535" y="747"/>
                    </a:lnTo>
                    <a:lnTo>
                      <a:pt x="1555" y="808"/>
                    </a:lnTo>
                    <a:lnTo>
                      <a:pt x="1595" y="869"/>
                    </a:lnTo>
                    <a:lnTo>
                      <a:pt x="1656" y="909"/>
                    </a:lnTo>
                    <a:lnTo>
                      <a:pt x="1717" y="949"/>
                    </a:lnTo>
                    <a:lnTo>
                      <a:pt x="1777" y="949"/>
                    </a:lnTo>
                    <a:lnTo>
                      <a:pt x="1858" y="929"/>
                    </a:lnTo>
                    <a:lnTo>
                      <a:pt x="1939" y="889"/>
                    </a:lnTo>
                    <a:lnTo>
                      <a:pt x="1999" y="848"/>
                    </a:lnTo>
                    <a:lnTo>
                      <a:pt x="2060" y="808"/>
                    </a:lnTo>
                    <a:lnTo>
                      <a:pt x="2120" y="788"/>
                    </a:lnTo>
                    <a:lnTo>
                      <a:pt x="2201" y="788"/>
                    </a:lnTo>
                    <a:lnTo>
                      <a:pt x="2242" y="828"/>
                    </a:lnTo>
                    <a:lnTo>
                      <a:pt x="2262" y="869"/>
                    </a:lnTo>
                    <a:lnTo>
                      <a:pt x="2282" y="909"/>
                    </a:lnTo>
                    <a:lnTo>
                      <a:pt x="2282" y="970"/>
                    </a:lnTo>
                    <a:lnTo>
                      <a:pt x="2262" y="1030"/>
                    </a:lnTo>
                    <a:lnTo>
                      <a:pt x="2242" y="1091"/>
                    </a:lnTo>
                    <a:lnTo>
                      <a:pt x="2201" y="1131"/>
                    </a:lnTo>
                    <a:lnTo>
                      <a:pt x="2141" y="1171"/>
                    </a:lnTo>
                    <a:lnTo>
                      <a:pt x="2040" y="1192"/>
                    </a:lnTo>
                    <a:lnTo>
                      <a:pt x="1959" y="1192"/>
                    </a:lnTo>
                    <a:lnTo>
                      <a:pt x="1898" y="1171"/>
                    </a:lnTo>
                    <a:lnTo>
                      <a:pt x="1818" y="1131"/>
                    </a:lnTo>
                    <a:lnTo>
                      <a:pt x="1737" y="1111"/>
                    </a:lnTo>
                    <a:lnTo>
                      <a:pt x="1636" y="1131"/>
                    </a:lnTo>
                    <a:lnTo>
                      <a:pt x="1555" y="1171"/>
                    </a:lnTo>
                    <a:lnTo>
                      <a:pt x="1515" y="1232"/>
                    </a:lnTo>
                    <a:lnTo>
                      <a:pt x="1474" y="1272"/>
                    </a:lnTo>
                    <a:lnTo>
                      <a:pt x="1414" y="1373"/>
                    </a:lnTo>
                    <a:lnTo>
                      <a:pt x="1394" y="1394"/>
                    </a:lnTo>
                    <a:lnTo>
                      <a:pt x="1333" y="1414"/>
                    </a:lnTo>
                    <a:lnTo>
                      <a:pt x="1151" y="1414"/>
                    </a:lnTo>
                    <a:lnTo>
                      <a:pt x="1050" y="1454"/>
                    </a:lnTo>
                    <a:lnTo>
                      <a:pt x="969" y="1495"/>
                    </a:lnTo>
                    <a:lnTo>
                      <a:pt x="909" y="1575"/>
                    </a:lnTo>
                    <a:lnTo>
                      <a:pt x="869" y="1656"/>
                    </a:lnTo>
                    <a:lnTo>
                      <a:pt x="848" y="1696"/>
                    </a:lnTo>
                    <a:lnTo>
                      <a:pt x="828" y="1717"/>
                    </a:lnTo>
                    <a:lnTo>
                      <a:pt x="747" y="1757"/>
                    </a:lnTo>
                    <a:lnTo>
                      <a:pt x="687" y="1797"/>
                    </a:lnTo>
                    <a:lnTo>
                      <a:pt x="646" y="1818"/>
                    </a:lnTo>
                    <a:lnTo>
                      <a:pt x="626" y="1858"/>
                    </a:lnTo>
                    <a:lnTo>
                      <a:pt x="606" y="1919"/>
                    </a:lnTo>
                    <a:lnTo>
                      <a:pt x="606" y="1959"/>
                    </a:lnTo>
                    <a:lnTo>
                      <a:pt x="626" y="1999"/>
                    </a:lnTo>
                    <a:lnTo>
                      <a:pt x="667" y="2040"/>
                    </a:lnTo>
                    <a:lnTo>
                      <a:pt x="727" y="2100"/>
                    </a:lnTo>
                    <a:lnTo>
                      <a:pt x="828" y="2120"/>
                    </a:lnTo>
                    <a:lnTo>
                      <a:pt x="929" y="2100"/>
                    </a:lnTo>
                    <a:lnTo>
                      <a:pt x="1010" y="2060"/>
                    </a:lnTo>
                    <a:lnTo>
                      <a:pt x="1091" y="1959"/>
                    </a:lnTo>
                    <a:lnTo>
                      <a:pt x="1192" y="1838"/>
                    </a:lnTo>
                    <a:lnTo>
                      <a:pt x="1232" y="1797"/>
                    </a:lnTo>
                    <a:lnTo>
                      <a:pt x="1313" y="1757"/>
                    </a:lnTo>
                    <a:lnTo>
                      <a:pt x="1373" y="1757"/>
                    </a:lnTo>
                    <a:lnTo>
                      <a:pt x="1414" y="1777"/>
                    </a:lnTo>
                    <a:lnTo>
                      <a:pt x="1434" y="1797"/>
                    </a:lnTo>
                    <a:lnTo>
                      <a:pt x="1494" y="1858"/>
                    </a:lnTo>
                    <a:lnTo>
                      <a:pt x="1555" y="1898"/>
                    </a:lnTo>
                    <a:lnTo>
                      <a:pt x="1616" y="1898"/>
                    </a:lnTo>
                    <a:lnTo>
                      <a:pt x="1676" y="1878"/>
                    </a:lnTo>
                    <a:lnTo>
                      <a:pt x="1737" y="1838"/>
                    </a:lnTo>
                    <a:lnTo>
                      <a:pt x="1838" y="1797"/>
                    </a:lnTo>
                    <a:lnTo>
                      <a:pt x="1878" y="1777"/>
                    </a:lnTo>
                    <a:lnTo>
                      <a:pt x="1918" y="1797"/>
                    </a:lnTo>
                    <a:lnTo>
                      <a:pt x="1979" y="1858"/>
                    </a:lnTo>
                    <a:lnTo>
                      <a:pt x="2019" y="1898"/>
                    </a:lnTo>
                    <a:lnTo>
                      <a:pt x="2040" y="1959"/>
                    </a:lnTo>
                    <a:lnTo>
                      <a:pt x="2040" y="1999"/>
                    </a:lnTo>
                    <a:lnTo>
                      <a:pt x="2060" y="2120"/>
                    </a:lnTo>
                    <a:lnTo>
                      <a:pt x="2080" y="2262"/>
                    </a:lnTo>
                    <a:lnTo>
                      <a:pt x="2120" y="2343"/>
                    </a:lnTo>
                    <a:lnTo>
                      <a:pt x="2181" y="2383"/>
                    </a:lnTo>
                    <a:lnTo>
                      <a:pt x="2221" y="2403"/>
                    </a:lnTo>
                    <a:lnTo>
                      <a:pt x="2302" y="2403"/>
                    </a:lnTo>
                    <a:lnTo>
                      <a:pt x="2322" y="2383"/>
                    </a:lnTo>
                    <a:lnTo>
                      <a:pt x="2363" y="2302"/>
                    </a:lnTo>
                    <a:lnTo>
                      <a:pt x="2363" y="2221"/>
                    </a:lnTo>
                    <a:lnTo>
                      <a:pt x="2322" y="2040"/>
                    </a:lnTo>
                    <a:lnTo>
                      <a:pt x="2322" y="1898"/>
                    </a:lnTo>
                    <a:lnTo>
                      <a:pt x="2322" y="1838"/>
                    </a:lnTo>
                    <a:lnTo>
                      <a:pt x="2363" y="1797"/>
                    </a:lnTo>
                    <a:lnTo>
                      <a:pt x="2383" y="1757"/>
                    </a:lnTo>
                    <a:lnTo>
                      <a:pt x="2423" y="1737"/>
                    </a:lnTo>
                    <a:lnTo>
                      <a:pt x="2464" y="1737"/>
                    </a:lnTo>
                    <a:lnTo>
                      <a:pt x="2504" y="1757"/>
                    </a:lnTo>
                    <a:lnTo>
                      <a:pt x="2524" y="1777"/>
                    </a:lnTo>
                    <a:lnTo>
                      <a:pt x="2544" y="1818"/>
                    </a:lnTo>
                    <a:lnTo>
                      <a:pt x="2565" y="1898"/>
                    </a:lnTo>
                    <a:lnTo>
                      <a:pt x="2544" y="1979"/>
                    </a:lnTo>
                    <a:lnTo>
                      <a:pt x="2524" y="2120"/>
                    </a:lnTo>
                    <a:lnTo>
                      <a:pt x="2524" y="2181"/>
                    </a:lnTo>
                    <a:lnTo>
                      <a:pt x="2544" y="2242"/>
                    </a:lnTo>
                    <a:lnTo>
                      <a:pt x="2585" y="2282"/>
                    </a:lnTo>
                    <a:lnTo>
                      <a:pt x="2625" y="2302"/>
                    </a:lnTo>
                    <a:lnTo>
                      <a:pt x="2726" y="2343"/>
                    </a:lnTo>
                    <a:lnTo>
                      <a:pt x="2888" y="2343"/>
                    </a:lnTo>
                    <a:lnTo>
                      <a:pt x="2928" y="2363"/>
                    </a:lnTo>
                    <a:lnTo>
                      <a:pt x="2968" y="2403"/>
                    </a:lnTo>
                    <a:lnTo>
                      <a:pt x="2989" y="2444"/>
                    </a:lnTo>
                    <a:lnTo>
                      <a:pt x="2968" y="2464"/>
                    </a:lnTo>
                    <a:lnTo>
                      <a:pt x="2968" y="2504"/>
                    </a:lnTo>
                    <a:lnTo>
                      <a:pt x="2908" y="2565"/>
                    </a:lnTo>
                    <a:lnTo>
                      <a:pt x="2807" y="2585"/>
                    </a:lnTo>
                    <a:lnTo>
                      <a:pt x="2645" y="2565"/>
                    </a:lnTo>
                    <a:lnTo>
                      <a:pt x="2544" y="2565"/>
                    </a:lnTo>
                    <a:lnTo>
                      <a:pt x="2443" y="2605"/>
                    </a:lnTo>
                    <a:lnTo>
                      <a:pt x="2322" y="2706"/>
                    </a:lnTo>
                    <a:lnTo>
                      <a:pt x="2282" y="2726"/>
                    </a:lnTo>
                    <a:lnTo>
                      <a:pt x="2141" y="2726"/>
                    </a:lnTo>
                    <a:lnTo>
                      <a:pt x="2060" y="2706"/>
                    </a:lnTo>
                    <a:lnTo>
                      <a:pt x="1999" y="2666"/>
                    </a:lnTo>
                    <a:lnTo>
                      <a:pt x="1939" y="2625"/>
                    </a:lnTo>
                    <a:lnTo>
                      <a:pt x="1858" y="2504"/>
                    </a:lnTo>
                    <a:lnTo>
                      <a:pt x="1757" y="2423"/>
                    </a:lnTo>
                    <a:lnTo>
                      <a:pt x="1656" y="2403"/>
                    </a:lnTo>
                    <a:lnTo>
                      <a:pt x="1535" y="2403"/>
                    </a:lnTo>
                    <a:lnTo>
                      <a:pt x="1434" y="2423"/>
                    </a:lnTo>
                    <a:lnTo>
                      <a:pt x="1353" y="2444"/>
                    </a:lnTo>
                    <a:lnTo>
                      <a:pt x="1313" y="2423"/>
                    </a:lnTo>
                    <a:lnTo>
                      <a:pt x="1232" y="2383"/>
                    </a:lnTo>
                    <a:lnTo>
                      <a:pt x="1151" y="2322"/>
                    </a:lnTo>
                    <a:lnTo>
                      <a:pt x="1111" y="2302"/>
                    </a:lnTo>
                    <a:lnTo>
                      <a:pt x="1050" y="2302"/>
                    </a:lnTo>
                    <a:lnTo>
                      <a:pt x="909" y="2343"/>
                    </a:lnTo>
                    <a:lnTo>
                      <a:pt x="788" y="2383"/>
                    </a:lnTo>
                    <a:lnTo>
                      <a:pt x="687" y="2423"/>
                    </a:lnTo>
                    <a:lnTo>
                      <a:pt x="626" y="2464"/>
                    </a:lnTo>
                    <a:lnTo>
                      <a:pt x="566" y="2544"/>
                    </a:lnTo>
                    <a:lnTo>
                      <a:pt x="525" y="2625"/>
                    </a:lnTo>
                    <a:lnTo>
                      <a:pt x="525" y="2706"/>
                    </a:lnTo>
                    <a:lnTo>
                      <a:pt x="525" y="2767"/>
                    </a:lnTo>
                    <a:lnTo>
                      <a:pt x="525" y="2868"/>
                    </a:lnTo>
                    <a:lnTo>
                      <a:pt x="505" y="2928"/>
                    </a:lnTo>
                    <a:lnTo>
                      <a:pt x="465" y="2969"/>
                    </a:lnTo>
                    <a:lnTo>
                      <a:pt x="364" y="3049"/>
                    </a:lnTo>
                    <a:lnTo>
                      <a:pt x="243" y="3110"/>
                    </a:lnTo>
                    <a:lnTo>
                      <a:pt x="121" y="3211"/>
                    </a:lnTo>
                    <a:lnTo>
                      <a:pt x="81" y="3271"/>
                    </a:lnTo>
                    <a:lnTo>
                      <a:pt x="41" y="3332"/>
                    </a:lnTo>
                    <a:lnTo>
                      <a:pt x="20" y="3393"/>
                    </a:lnTo>
                    <a:lnTo>
                      <a:pt x="0" y="3473"/>
                    </a:lnTo>
                    <a:lnTo>
                      <a:pt x="20" y="3554"/>
                    </a:lnTo>
                    <a:lnTo>
                      <a:pt x="41" y="3615"/>
                    </a:lnTo>
                    <a:lnTo>
                      <a:pt x="162" y="3756"/>
                    </a:lnTo>
                    <a:lnTo>
                      <a:pt x="202" y="3817"/>
                    </a:lnTo>
                    <a:lnTo>
                      <a:pt x="222" y="3897"/>
                    </a:lnTo>
                    <a:lnTo>
                      <a:pt x="222" y="4018"/>
                    </a:lnTo>
                    <a:lnTo>
                      <a:pt x="263" y="4140"/>
                    </a:lnTo>
                    <a:lnTo>
                      <a:pt x="344" y="4241"/>
                    </a:lnTo>
                    <a:lnTo>
                      <a:pt x="444" y="4321"/>
                    </a:lnTo>
                    <a:lnTo>
                      <a:pt x="525" y="4342"/>
                    </a:lnTo>
                    <a:lnTo>
                      <a:pt x="687" y="4342"/>
                    </a:lnTo>
                    <a:lnTo>
                      <a:pt x="808" y="4301"/>
                    </a:lnTo>
                    <a:lnTo>
                      <a:pt x="949" y="4261"/>
                    </a:lnTo>
                    <a:lnTo>
                      <a:pt x="1030" y="4241"/>
                    </a:lnTo>
                    <a:lnTo>
                      <a:pt x="1111" y="4261"/>
                    </a:lnTo>
                    <a:lnTo>
                      <a:pt x="1212" y="4281"/>
                    </a:lnTo>
                    <a:lnTo>
                      <a:pt x="1293" y="4342"/>
                    </a:lnTo>
                    <a:lnTo>
                      <a:pt x="1333" y="4443"/>
                    </a:lnTo>
                    <a:lnTo>
                      <a:pt x="1333" y="4543"/>
                    </a:lnTo>
                    <a:lnTo>
                      <a:pt x="1293" y="4725"/>
                    </a:lnTo>
                    <a:lnTo>
                      <a:pt x="1293" y="4806"/>
                    </a:lnTo>
                    <a:lnTo>
                      <a:pt x="1293" y="4907"/>
                    </a:lnTo>
                    <a:lnTo>
                      <a:pt x="1333" y="4988"/>
                    </a:lnTo>
                    <a:lnTo>
                      <a:pt x="1353" y="5048"/>
                    </a:lnTo>
                    <a:lnTo>
                      <a:pt x="1474" y="5149"/>
                    </a:lnTo>
                    <a:lnTo>
                      <a:pt x="1535" y="5210"/>
                    </a:lnTo>
                    <a:lnTo>
                      <a:pt x="1595" y="5291"/>
                    </a:lnTo>
                    <a:lnTo>
                      <a:pt x="1616" y="5371"/>
                    </a:lnTo>
                    <a:lnTo>
                      <a:pt x="1595" y="5472"/>
                    </a:lnTo>
                    <a:lnTo>
                      <a:pt x="1535" y="5593"/>
                    </a:lnTo>
                    <a:lnTo>
                      <a:pt x="1454" y="5755"/>
                    </a:lnTo>
                    <a:lnTo>
                      <a:pt x="1454" y="5856"/>
                    </a:lnTo>
                    <a:lnTo>
                      <a:pt x="1454" y="5957"/>
                    </a:lnTo>
                    <a:lnTo>
                      <a:pt x="1494" y="6058"/>
                    </a:lnTo>
                    <a:lnTo>
                      <a:pt x="1575" y="6159"/>
                    </a:lnTo>
                    <a:lnTo>
                      <a:pt x="1616" y="6240"/>
                    </a:lnTo>
                    <a:lnTo>
                      <a:pt x="1656" y="6300"/>
                    </a:lnTo>
                    <a:lnTo>
                      <a:pt x="1696" y="6421"/>
                    </a:lnTo>
                    <a:lnTo>
                      <a:pt x="1717" y="6643"/>
                    </a:lnTo>
                    <a:lnTo>
                      <a:pt x="1737" y="6744"/>
                    </a:lnTo>
                    <a:lnTo>
                      <a:pt x="1797" y="6825"/>
                    </a:lnTo>
                    <a:lnTo>
                      <a:pt x="1838" y="6886"/>
                    </a:lnTo>
                    <a:lnTo>
                      <a:pt x="1918" y="6946"/>
                    </a:lnTo>
                    <a:lnTo>
                      <a:pt x="1979" y="6987"/>
                    </a:lnTo>
                    <a:lnTo>
                      <a:pt x="2060" y="7007"/>
                    </a:lnTo>
                    <a:lnTo>
                      <a:pt x="2141" y="7007"/>
                    </a:lnTo>
                    <a:lnTo>
                      <a:pt x="2221" y="6987"/>
                    </a:lnTo>
                    <a:lnTo>
                      <a:pt x="2383" y="6926"/>
                    </a:lnTo>
                    <a:lnTo>
                      <a:pt x="2464" y="6906"/>
                    </a:lnTo>
                    <a:lnTo>
                      <a:pt x="2585" y="6906"/>
                    </a:lnTo>
                    <a:lnTo>
                      <a:pt x="2666" y="6926"/>
                    </a:lnTo>
                    <a:lnTo>
                      <a:pt x="2767" y="6906"/>
                    </a:lnTo>
                    <a:lnTo>
                      <a:pt x="2847" y="6845"/>
                    </a:lnTo>
                    <a:lnTo>
                      <a:pt x="2908" y="6785"/>
                    </a:lnTo>
                    <a:lnTo>
                      <a:pt x="2968" y="6704"/>
                    </a:lnTo>
                    <a:lnTo>
                      <a:pt x="3009" y="6623"/>
                    </a:lnTo>
                    <a:lnTo>
                      <a:pt x="3029" y="6522"/>
                    </a:lnTo>
                    <a:lnTo>
                      <a:pt x="3049" y="6421"/>
                    </a:lnTo>
                    <a:lnTo>
                      <a:pt x="3029" y="6320"/>
                    </a:lnTo>
                    <a:lnTo>
                      <a:pt x="3029" y="6219"/>
                    </a:lnTo>
                    <a:lnTo>
                      <a:pt x="3009" y="6139"/>
                    </a:lnTo>
                    <a:lnTo>
                      <a:pt x="3009" y="6038"/>
                    </a:lnTo>
                    <a:lnTo>
                      <a:pt x="3029" y="5997"/>
                    </a:lnTo>
                    <a:lnTo>
                      <a:pt x="3069" y="5957"/>
                    </a:lnTo>
                    <a:lnTo>
                      <a:pt x="3191" y="5917"/>
                    </a:lnTo>
                    <a:lnTo>
                      <a:pt x="3332" y="5896"/>
                    </a:lnTo>
                    <a:lnTo>
                      <a:pt x="3392" y="5876"/>
                    </a:lnTo>
                    <a:lnTo>
                      <a:pt x="3433" y="5836"/>
                    </a:lnTo>
                    <a:lnTo>
                      <a:pt x="3493" y="5795"/>
                    </a:lnTo>
                    <a:lnTo>
                      <a:pt x="3534" y="5735"/>
                    </a:lnTo>
                    <a:lnTo>
                      <a:pt x="3534" y="5674"/>
                    </a:lnTo>
                    <a:lnTo>
                      <a:pt x="3554" y="5614"/>
                    </a:lnTo>
                    <a:lnTo>
                      <a:pt x="3514" y="5513"/>
                    </a:lnTo>
                    <a:lnTo>
                      <a:pt x="3453" y="5412"/>
                    </a:lnTo>
                    <a:lnTo>
                      <a:pt x="3332" y="5210"/>
                    </a:lnTo>
                    <a:lnTo>
                      <a:pt x="3312" y="5129"/>
                    </a:lnTo>
                    <a:lnTo>
                      <a:pt x="3312" y="5089"/>
                    </a:lnTo>
                    <a:lnTo>
                      <a:pt x="3352" y="5068"/>
                    </a:lnTo>
                    <a:lnTo>
                      <a:pt x="3433" y="4988"/>
                    </a:lnTo>
                    <a:lnTo>
                      <a:pt x="3635" y="4846"/>
                    </a:lnTo>
                    <a:lnTo>
                      <a:pt x="3756" y="4745"/>
                    </a:lnTo>
                    <a:lnTo>
                      <a:pt x="3796" y="4644"/>
                    </a:lnTo>
                    <a:lnTo>
                      <a:pt x="3857" y="4523"/>
                    </a:lnTo>
                    <a:lnTo>
                      <a:pt x="3917" y="4382"/>
                    </a:lnTo>
                    <a:lnTo>
                      <a:pt x="3958" y="4301"/>
                    </a:lnTo>
                    <a:lnTo>
                      <a:pt x="3978" y="4200"/>
                    </a:lnTo>
                    <a:lnTo>
                      <a:pt x="3978" y="4119"/>
                    </a:lnTo>
                    <a:lnTo>
                      <a:pt x="3958" y="4059"/>
                    </a:lnTo>
                    <a:lnTo>
                      <a:pt x="3917" y="3998"/>
                    </a:lnTo>
                    <a:lnTo>
                      <a:pt x="3857" y="3938"/>
                    </a:lnTo>
                    <a:lnTo>
                      <a:pt x="3776" y="3897"/>
                    </a:lnTo>
                    <a:lnTo>
                      <a:pt x="3695" y="3897"/>
                    </a:lnTo>
                    <a:lnTo>
                      <a:pt x="3534" y="3877"/>
                    </a:lnTo>
                    <a:lnTo>
                      <a:pt x="3473" y="3877"/>
                    </a:lnTo>
                    <a:lnTo>
                      <a:pt x="3433" y="3857"/>
                    </a:lnTo>
                    <a:lnTo>
                      <a:pt x="3352" y="3776"/>
                    </a:lnTo>
                    <a:lnTo>
                      <a:pt x="3271" y="3695"/>
                    </a:lnTo>
                    <a:lnTo>
                      <a:pt x="3191" y="3574"/>
                    </a:lnTo>
                    <a:lnTo>
                      <a:pt x="3150" y="3473"/>
                    </a:lnTo>
                    <a:lnTo>
                      <a:pt x="3130" y="3372"/>
                    </a:lnTo>
                    <a:lnTo>
                      <a:pt x="3150" y="3271"/>
                    </a:lnTo>
                    <a:lnTo>
                      <a:pt x="3231" y="3009"/>
                    </a:lnTo>
                    <a:lnTo>
                      <a:pt x="3251" y="2989"/>
                    </a:lnTo>
                    <a:lnTo>
                      <a:pt x="3292" y="2989"/>
                    </a:lnTo>
                    <a:lnTo>
                      <a:pt x="3352" y="3069"/>
                    </a:lnTo>
                    <a:lnTo>
                      <a:pt x="3372" y="3150"/>
                    </a:lnTo>
                    <a:lnTo>
                      <a:pt x="3372" y="3312"/>
                    </a:lnTo>
                    <a:lnTo>
                      <a:pt x="3392" y="3393"/>
                    </a:lnTo>
                    <a:lnTo>
                      <a:pt x="3433" y="3473"/>
                    </a:lnTo>
                    <a:lnTo>
                      <a:pt x="3473" y="3534"/>
                    </a:lnTo>
                    <a:lnTo>
                      <a:pt x="3514" y="3594"/>
                    </a:lnTo>
                    <a:lnTo>
                      <a:pt x="3574" y="3635"/>
                    </a:lnTo>
                    <a:lnTo>
                      <a:pt x="3695" y="3635"/>
                    </a:lnTo>
                    <a:lnTo>
                      <a:pt x="3756" y="3615"/>
                    </a:lnTo>
                    <a:lnTo>
                      <a:pt x="3938" y="3514"/>
                    </a:lnTo>
                    <a:lnTo>
                      <a:pt x="4039" y="3493"/>
                    </a:lnTo>
                    <a:lnTo>
                      <a:pt x="4119" y="3493"/>
                    </a:lnTo>
                    <a:lnTo>
                      <a:pt x="4220" y="3514"/>
                    </a:lnTo>
                    <a:lnTo>
                      <a:pt x="4281" y="3514"/>
                    </a:lnTo>
                    <a:lnTo>
                      <a:pt x="4341" y="3493"/>
                    </a:lnTo>
                    <a:lnTo>
                      <a:pt x="4402" y="3473"/>
                    </a:lnTo>
                    <a:lnTo>
                      <a:pt x="4442" y="3413"/>
                    </a:lnTo>
                    <a:lnTo>
                      <a:pt x="4463" y="3372"/>
                    </a:lnTo>
                    <a:lnTo>
                      <a:pt x="4483" y="3312"/>
                    </a:lnTo>
                    <a:lnTo>
                      <a:pt x="4463" y="3231"/>
                    </a:lnTo>
                    <a:lnTo>
                      <a:pt x="4442" y="3170"/>
                    </a:lnTo>
                    <a:lnTo>
                      <a:pt x="4382" y="3090"/>
                    </a:lnTo>
                    <a:lnTo>
                      <a:pt x="4301" y="3029"/>
                    </a:lnTo>
                    <a:lnTo>
                      <a:pt x="4119" y="2948"/>
                    </a:lnTo>
                    <a:lnTo>
                      <a:pt x="4018" y="2908"/>
                    </a:lnTo>
                    <a:lnTo>
                      <a:pt x="3917" y="2847"/>
                    </a:lnTo>
                    <a:lnTo>
                      <a:pt x="3837" y="2787"/>
                    </a:lnTo>
                    <a:lnTo>
                      <a:pt x="3796" y="2686"/>
                    </a:lnTo>
                    <a:lnTo>
                      <a:pt x="3796" y="2625"/>
                    </a:lnTo>
                    <a:lnTo>
                      <a:pt x="3817" y="2565"/>
                    </a:lnTo>
                    <a:lnTo>
                      <a:pt x="3837" y="2524"/>
                    </a:lnTo>
                    <a:lnTo>
                      <a:pt x="3877" y="2484"/>
                    </a:lnTo>
                    <a:lnTo>
                      <a:pt x="3917" y="2464"/>
                    </a:lnTo>
                    <a:lnTo>
                      <a:pt x="3958" y="2444"/>
                    </a:lnTo>
                    <a:lnTo>
                      <a:pt x="3998" y="2444"/>
                    </a:lnTo>
                    <a:lnTo>
                      <a:pt x="4039" y="2484"/>
                    </a:lnTo>
                    <a:lnTo>
                      <a:pt x="4079" y="2544"/>
                    </a:lnTo>
                    <a:lnTo>
                      <a:pt x="4140" y="2645"/>
                    </a:lnTo>
                    <a:lnTo>
                      <a:pt x="4220" y="2767"/>
                    </a:lnTo>
                    <a:lnTo>
                      <a:pt x="4341" y="2847"/>
                    </a:lnTo>
                    <a:lnTo>
                      <a:pt x="4463" y="2928"/>
                    </a:lnTo>
                    <a:lnTo>
                      <a:pt x="4543" y="2948"/>
                    </a:lnTo>
                    <a:lnTo>
                      <a:pt x="4644" y="2969"/>
                    </a:lnTo>
                    <a:lnTo>
                      <a:pt x="4887" y="2989"/>
                    </a:lnTo>
                    <a:lnTo>
                      <a:pt x="4988" y="3009"/>
                    </a:lnTo>
                    <a:lnTo>
                      <a:pt x="5089" y="3049"/>
                    </a:lnTo>
                    <a:lnTo>
                      <a:pt x="5129" y="3090"/>
                    </a:lnTo>
                    <a:lnTo>
                      <a:pt x="5149" y="3130"/>
                    </a:lnTo>
                    <a:lnTo>
                      <a:pt x="5149" y="3170"/>
                    </a:lnTo>
                    <a:lnTo>
                      <a:pt x="5149" y="3211"/>
                    </a:lnTo>
                    <a:lnTo>
                      <a:pt x="5109" y="3372"/>
                    </a:lnTo>
                    <a:lnTo>
                      <a:pt x="5109" y="3433"/>
                    </a:lnTo>
                    <a:lnTo>
                      <a:pt x="5109" y="3493"/>
                    </a:lnTo>
                    <a:lnTo>
                      <a:pt x="5149" y="3554"/>
                    </a:lnTo>
                    <a:lnTo>
                      <a:pt x="5190" y="3615"/>
                    </a:lnTo>
                    <a:lnTo>
                      <a:pt x="5270" y="3716"/>
                    </a:lnTo>
                    <a:lnTo>
                      <a:pt x="5331" y="3776"/>
                    </a:lnTo>
                    <a:lnTo>
                      <a:pt x="5351" y="3857"/>
                    </a:lnTo>
                    <a:lnTo>
                      <a:pt x="5331" y="4079"/>
                    </a:lnTo>
                    <a:lnTo>
                      <a:pt x="5351" y="4140"/>
                    </a:lnTo>
                    <a:lnTo>
                      <a:pt x="5391" y="4200"/>
                    </a:lnTo>
                    <a:lnTo>
                      <a:pt x="5432" y="4241"/>
                    </a:lnTo>
                    <a:lnTo>
                      <a:pt x="5513" y="4261"/>
                    </a:lnTo>
                    <a:lnTo>
                      <a:pt x="5573" y="4241"/>
                    </a:lnTo>
                    <a:lnTo>
                      <a:pt x="5654" y="4220"/>
                    </a:lnTo>
                    <a:lnTo>
                      <a:pt x="5715" y="4140"/>
                    </a:lnTo>
                    <a:lnTo>
                      <a:pt x="5755" y="4039"/>
                    </a:lnTo>
                    <a:lnTo>
                      <a:pt x="5815" y="3938"/>
                    </a:lnTo>
                    <a:lnTo>
                      <a:pt x="5856" y="3837"/>
                    </a:lnTo>
                    <a:lnTo>
                      <a:pt x="5916" y="3756"/>
                    </a:lnTo>
                    <a:lnTo>
                      <a:pt x="6017" y="3716"/>
                    </a:lnTo>
                    <a:lnTo>
                      <a:pt x="6159" y="3675"/>
                    </a:lnTo>
                    <a:lnTo>
                      <a:pt x="6219" y="3635"/>
                    </a:lnTo>
                    <a:lnTo>
                      <a:pt x="6159" y="3110"/>
                    </a:lnTo>
                    <a:lnTo>
                      <a:pt x="6058" y="2605"/>
                    </a:lnTo>
                    <a:lnTo>
                      <a:pt x="5937" y="2120"/>
                    </a:lnTo>
                    <a:lnTo>
                      <a:pt x="5755" y="1656"/>
                    </a:lnTo>
                    <a:lnTo>
                      <a:pt x="5533" y="1212"/>
                    </a:lnTo>
                    <a:lnTo>
                      <a:pt x="5291" y="788"/>
                    </a:lnTo>
                    <a:lnTo>
                      <a:pt x="4988" y="384"/>
                    </a:lnTo>
                    <a:lnTo>
                      <a:pt x="46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49"/>
              <p:cNvSpPr/>
              <p:nvPr/>
            </p:nvSpPr>
            <p:spPr>
              <a:xfrm>
                <a:off x="2326656" y="-2294374"/>
                <a:ext cx="459145" cy="517239"/>
              </a:xfrm>
              <a:custGeom>
                <a:avLst/>
                <a:gdLst/>
                <a:ahLst/>
                <a:cxnLst/>
                <a:rect l="l" t="t" r="r" b="b"/>
                <a:pathLst>
                  <a:path w="6220" h="7007" fill="none" extrusionOk="0">
                    <a:moveTo>
                      <a:pt x="4685" y="0"/>
                    </a:moveTo>
                    <a:lnTo>
                      <a:pt x="4685" y="0"/>
                    </a:lnTo>
                    <a:lnTo>
                      <a:pt x="4644" y="21"/>
                    </a:lnTo>
                    <a:lnTo>
                      <a:pt x="4644" y="21"/>
                    </a:lnTo>
                    <a:lnTo>
                      <a:pt x="4584" y="101"/>
                    </a:lnTo>
                    <a:lnTo>
                      <a:pt x="4483" y="142"/>
                    </a:lnTo>
                    <a:lnTo>
                      <a:pt x="4382" y="162"/>
                    </a:lnTo>
                    <a:lnTo>
                      <a:pt x="4261" y="142"/>
                    </a:lnTo>
                    <a:lnTo>
                      <a:pt x="4261" y="142"/>
                    </a:lnTo>
                    <a:lnTo>
                      <a:pt x="4119" y="101"/>
                    </a:lnTo>
                    <a:lnTo>
                      <a:pt x="3998" y="61"/>
                    </a:lnTo>
                    <a:lnTo>
                      <a:pt x="3877" y="21"/>
                    </a:lnTo>
                    <a:lnTo>
                      <a:pt x="3736" y="21"/>
                    </a:lnTo>
                    <a:lnTo>
                      <a:pt x="3736" y="21"/>
                    </a:lnTo>
                    <a:lnTo>
                      <a:pt x="3635" y="41"/>
                    </a:lnTo>
                    <a:lnTo>
                      <a:pt x="3554" y="61"/>
                    </a:lnTo>
                    <a:lnTo>
                      <a:pt x="3473" y="101"/>
                    </a:lnTo>
                    <a:lnTo>
                      <a:pt x="3413" y="162"/>
                    </a:lnTo>
                    <a:lnTo>
                      <a:pt x="3312" y="283"/>
                    </a:lnTo>
                    <a:lnTo>
                      <a:pt x="3211" y="384"/>
                    </a:lnTo>
                    <a:lnTo>
                      <a:pt x="3211" y="384"/>
                    </a:lnTo>
                    <a:lnTo>
                      <a:pt x="3170" y="445"/>
                    </a:lnTo>
                    <a:lnTo>
                      <a:pt x="3130" y="465"/>
                    </a:lnTo>
                    <a:lnTo>
                      <a:pt x="3049" y="485"/>
                    </a:lnTo>
                    <a:lnTo>
                      <a:pt x="2989" y="485"/>
                    </a:lnTo>
                    <a:lnTo>
                      <a:pt x="2928" y="465"/>
                    </a:lnTo>
                    <a:lnTo>
                      <a:pt x="2867" y="445"/>
                    </a:lnTo>
                    <a:lnTo>
                      <a:pt x="2807" y="404"/>
                    </a:lnTo>
                    <a:lnTo>
                      <a:pt x="2767" y="364"/>
                    </a:lnTo>
                    <a:lnTo>
                      <a:pt x="2767" y="364"/>
                    </a:lnTo>
                    <a:lnTo>
                      <a:pt x="2686" y="243"/>
                    </a:lnTo>
                    <a:lnTo>
                      <a:pt x="2666" y="182"/>
                    </a:lnTo>
                    <a:lnTo>
                      <a:pt x="2605" y="101"/>
                    </a:lnTo>
                    <a:lnTo>
                      <a:pt x="2544" y="61"/>
                    </a:lnTo>
                    <a:lnTo>
                      <a:pt x="2484" y="21"/>
                    </a:lnTo>
                    <a:lnTo>
                      <a:pt x="2383" y="21"/>
                    </a:lnTo>
                    <a:lnTo>
                      <a:pt x="2262" y="61"/>
                    </a:lnTo>
                    <a:lnTo>
                      <a:pt x="2262" y="61"/>
                    </a:lnTo>
                    <a:lnTo>
                      <a:pt x="2181" y="81"/>
                    </a:lnTo>
                    <a:lnTo>
                      <a:pt x="2120" y="142"/>
                    </a:lnTo>
                    <a:lnTo>
                      <a:pt x="2080" y="202"/>
                    </a:lnTo>
                    <a:lnTo>
                      <a:pt x="2060" y="283"/>
                    </a:lnTo>
                    <a:lnTo>
                      <a:pt x="2060" y="283"/>
                    </a:lnTo>
                    <a:lnTo>
                      <a:pt x="2040" y="364"/>
                    </a:lnTo>
                    <a:lnTo>
                      <a:pt x="2040" y="364"/>
                    </a:lnTo>
                    <a:lnTo>
                      <a:pt x="2019" y="404"/>
                    </a:lnTo>
                    <a:lnTo>
                      <a:pt x="1999" y="424"/>
                    </a:lnTo>
                    <a:lnTo>
                      <a:pt x="1939" y="445"/>
                    </a:lnTo>
                    <a:lnTo>
                      <a:pt x="1797" y="445"/>
                    </a:lnTo>
                    <a:lnTo>
                      <a:pt x="1797" y="445"/>
                    </a:lnTo>
                    <a:lnTo>
                      <a:pt x="1717" y="445"/>
                    </a:lnTo>
                    <a:lnTo>
                      <a:pt x="1636" y="485"/>
                    </a:lnTo>
                    <a:lnTo>
                      <a:pt x="1575" y="545"/>
                    </a:lnTo>
                    <a:lnTo>
                      <a:pt x="1535" y="626"/>
                    </a:lnTo>
                    <a:lnTo>
                      <a:pt x="1535" y="626"/>
                    </a:lnTo>
                    <a:lnTo>
                      <a:pt x="1535" y="687"/>
                    </a:lnTo>
                    <a:lnTo>
                      <a:pt x="1535" y="747"/>
                    </a:lnTo>
                    <a:lnTo>
                      <a:pt x="1555" y="808"/>
                    </a:lnTo>
                    <a:lnTo>
                      <a:pt x="1595" y="869"/>
                    </a:lnTo>
                    <a:lnTo>
                      <a:pt x="1656" y="909"/>
                    </a:lnTo>
                    <a:lnTo>
                      <a:pt x="1717" y="949"/>
                    </a:lnTo>
                    <a:lnTo>
                      <a:pt x="1777" y="949"/>
                    </a:lnTo>
                    <a:lnTo>
                      <a:pt x="1858" y="929"/>
                    </a:lnTo>
                    <a:lnTo>
                      <a:pt x="1858" y="929"/>
                    </a:lnTo>
                    <a:lnTo>
                      <a:pt x="1939" y="889"/>
                    </a:lnTo>
                    <a:lnTo>
                      <a:pt x="1999" y="848"/>
                    </a:lnTo>
                    <a:lnTo>
                      <a:pt x="2060" y="808"/>
                    </a:lnTo>
                    <a:lnTo>
                      <a:pt x="2120" y="788"/>
                    </a:lnTo>
                    <a:lnTo>
                      <a:pt x="2120" y="788"/>
                    </a:lnTo>
                    <a:lnTo>
                      <a:pt x="2161" y="788"/>
                    </a:lnTo>
                    <a:lnTo>
                      <a:pt x="2201" y="788"/>
                    </a:lnTo>
                    <a:lnTo>
                      <a:pt x="2242" y="828"/>
                    </a:lnTo>
                    <a:lnTo>
                      <a:pt x="2262" y="869"/>
                    </a:lnTo>
                    <a:lnTo>
                      <a:pt x="2282" y="909"/>
                    </a:lnTo>
                    <a:lnTo>
                      <a:pt x="2282" y="970"/>
                    </a:lnTo>
                    <a:lnTo>
                      <a:pt x="2262" y="1030"/>
                    </a:lnTo>
                    <a:lnTo>
                      <a:pt x="2242" y="1091"/>
                    </a:lnTo>
                    <a:lnTo>
                      <a:pt x="2242" y="1091"/>
                    </a:lnTo>
                    <a:lnTo>
                      <a:pt x="2201" y="1131"/>
                    </a:lnTo>
                    <a:lnTo>
                      <a:pt x="2141" y="1171"/>
                    </a:lnTo>
                    <a:lnTo>
                      <a:pt x="2040" y="1192"/>
                    </a:lnTo>
                    <a:lnTo>
                      <a:pt x="1959" y="1192"/>
                    </a:lnTo>
                    <a:lnTo>
                      <a:pt x="1898" y="1171"/>
                    </a:lnTo>
                    <a:lnTo>
                      <a:pt x="1898" y="1171"/>
                    </a:lnTo>
                    <a:lnTo>
                      <a:pt x="1818" y="1131"/>
                    </a:lnTo>
                    <a:lnTo>
                      <a:pt x="1737" y="1111"/>
                    </a:lnTo>
                    <a:lnTo>
                      <a:pt x="1737" y="1111"/>
                    </a:lnTo>
                    <a:lnTo>
                      <a:pt x="1636" y="1131"/>
                    </a:lnTo>
                    <a:lnTo>
                      <a:pt x="1555" y="1171"/>
                    </a:lnTo>
                    <a:lnTo>
                      <a:pt x="1515" y="1232"/>
                    </a:lnTo>
                    <a:lnTo>
                      <a:pt x="1474" y="1272"/>
                    </a:lnTo>
                    <a:lnTo>
                      <a:pt x="1414" y="1373"/>
                    </a:lnTo>
                    <a:lnTo>
                      <a:pt x="1394" y="1394"/>
                    </a:lnTo>
                    <a:lnTo>
                      <a:pt x="1333" y="1414"/>
                    </a:lnTo>
                    <a:lnTo>
                      <a:pt x="1333" y="1414"/>
                    </a:lnTo>
                    <a:lnTo>
                      <a:pt x="1272" y="1414"/>
                    </a:lnTo>
                    <a:lnTo>
                      <a:pt x="1272" y="1414"/>
                    </a:lnTo>
                    <a:lnTo>
                      <a:pt x="1151" y="1414"/>
                    </a:lnTo>
                    <a:lnTo>
                      <a:pt x="1151" y="1414"/>
                    </a:lnTo>
                    <a:lnTo>
                      <a:pt x="1050" y="1454"/>
                    </a:lnTo>
                    <a:lnTo>
                      <a:pt x="969" y="1495"/>
                    </a:lnTo>
                    <a:lnTo>
                      <a:pt x="909" y="1575"/>
                    </a:lnTo>
                    <a:lnTo>
                      <a:pt x="869" y="1656"/>
                    </a:lnTo>
                    <a:lnTo>
                      <a:pt x="869" y="1656"/>
                    </a:lnTo>
                    <a:lnTo>
                      <a:pt x="848" y="1696"/>
                    </a:lnTo>
                    <a:lnTo>
                      <a:pt x="828" y="1717"/>
                    </a:lnTo>
                    <a:lnTo>
                      <a:pt x="747" y="1757"/>
                    </a:lnTo>
                    <a:lnTo>
                      <a:pt x="687" y="1797"/>
                    </a:lnTo>
                    <a:lnTo>
                      <a:pt x="646" y="1818"/>
                    </a:lnTo>
                    <a:lnTo>
                      <a:pt x="626" y="1858"/>
                    </a:lnTo>
                    <a:lnTo>
                      <a:pt x="626" y="1858"/>
                    </a:lnTo>
                    <a:lnTo>
                      <a:pt x="606" y="1919"/>
                    </a:lnTo>
                    <a:lnTo>
                      <a:pt x="606" y="1959"/>
                    </a:lnTo>
                    <a:lnTo>
                      <a:pt x="626" y="1999"/>
                    </a:lnTo>
                    <a:lnTo>
                      <a:pt x="667" y="2040"/>
                    </a:lnTo>
                    <a:lnTo>
                      <a:pt x="667" y="2040"/>
                    </a:lnTo>
                    <a:lnTo>
                      <a:pt x="727" y="2100"/>
                    </a:lnTo>
                    <a:lnTo>
                      <a:pt x="828" y="2120"/>
                    </a:lnTo>
                    <a:lnTo>
                      <a:pt x="929" y="2100"/>
                    </a:lnTo>
                    <a:lnTo>
                      <a:pt x="1010" y="2060"/>
                    </a:lnTo>
                    <a:lnTo>
                      <a:pt x="1010" y="2060"/>
                    </a:lnTo>
                    <a:lnTo>
                      <a:pt x="1091" y="1959"/>
                    </a:lnTo>
                    <a:lnTo>
                      <a:pt x="1192" y="1838"/>
                    </a:lnTo>
                    <a:lnTo>
                      <a:pt x="1192" y="1838"/>
                    </a:lnTo>
                    <a:lnTo>
                      <a:pt x="1232" y="1797"/>
                    </a:lnTo>
                    <a:lnTo>
                      <a:pt x="1313" y="1757"/>
                    </a:lnTo>
                    <a:lnTo>
                      <a:pt x="1373" y="1757"/>
                    </a:lnTo>
                    <a:lnTo>
                      <a:pt x="1414" y="1777"/>
                    </a:lnTo>
                    <a:lnTo>
                      <a:pt x="1434" y="1797"/>
                    </a:lnTo>
                    <a:lnTo>
                      <a:pt x="1434" y="1797"/>
                    </a:lnTo>
                    <a:lnTo>
                      <a:pt x="1494" y="1858"/>
                    </a:lnTo>
                    <a:lnTo>
                      <a:pt x="1494" y="1858"/>
                    </a:lnTo>
                    <a:lnTo>
                      <a:pt x="1555" y="1898"/>
                    </a:lnTo>
                    <a:lnTo>
                      <a:pt x="1616" y="1898"/>
                    </a:lnTo>
                    <a:lnTo>
                      <a:pt x="1676" y="1878"/>
                    </a:lnTo>
                    <a:lnTo>
                      <a:pt x="1737" y="1838"/>
                    </a:lnTo>
                    <a:lnTo>
                      <a:pt x="1737" y="1838"/>
                    </a:lnTo>
                    <a:lnTo>
                      <a:pt x="1838" y="1797"/>
                    </a:lnTo>
                    <a:lnTo>
                      <a:pt x="1878" y="1777"/>
                    </a:lnTo>
                    <a:lnTo>
                      <a:pt x="1918" y="1797"/>
                    </a:lnTo>
                    <a:lnTo>
                      <a:pt x="1918" y="1797"/>
                    </a:lnTo>
                    <a:lnTo>
                      <a:pt x="1979" y="1858"/>
                    </a:lnTo>
                    <a:lnTo>
                      <a:pt x="2019" y="1898"/>
                    </a:lnTo>
                    <a:lnTo>
                      <a:pt x="2040" y="1959"/>
                    </a:lnTo>
                    <a:lnTo>
                      <a:pt x="2040" y="1999"/>
                    </a:lnTo>
                    <a:lnTo>
                      <a:pt x="2060" y="2120"/>
                    </a:lnTo>
                    <a:lnTo>
                      <a:pt x="2080" y="2262"/>
                    </a:lnTo>
                    <a:lnTo>
                      <a:pt x="2080" y="2262"/>
                    </a:lnTo>
                    <a:lnTo>
                      <a:pt x="2120" y="2343"/>
                    </a:lnTo>
                    <a:lnTo>
                      <a:pt x="2181" y="2383"/>
                    </a:lnTo>
                    <a:lnTo>
                      <a:pt x="2181" y="2383"/>
                    </a:lnTo>
                    <a:lnTo>
                      <a:pt x="2221" y="2403"/>
                    </a:lnTo>
                    <a:lnTo>
                      <a:pt x="2262" y="2403"/>
                    </a:lnTo>
                    <a:lnTo>
                      <a:pt x="2302" y="2403"/>
                    </a:lnTo>
                    <a:lnTo>
                      <a:pt x="2322" y="2383"/>
                    </a:lnTo>
                    <a:lnTo>
                      <a:pt x="2363" y="2302"/>
                    </a:lnTo>
                    <a:lnTo>
                      <a:pt x="2363" y="2221"/>
                    </a:lnTo>
                    <a:lnTo>
                      <a:pt x="2363" y="2221"/>
                    </a:lnTo>
                    <a:lnTo>
                      <a:pt x="2322" y="2040"/>
                    </a:lnTo>
                    <a:lnTo>
                      <a:pt x="2322" y="1898"/>
                    </a:lnTo>
                    <a:lnTo>
                      <a:pt x="2322" y="1898"/>
                    </a:lnTo>
                    <a:lnTo>
                      <a:pt x="2322" y="1838"/>
                    </a:lnTo>
                    <a:lnTo>
                      <a:pt x="2363" y="1797"/>
                    </a:lnTo>
                    <a:lnTo>
                      <a:pt x="2383" y="1757"/>
                    </a:lnTo>
                    <a:lnTo>
                      <a:pt x="2423" y="1737"/>
                    </a:lnTo>
                    <a:lnTo>
                      <a:pt x="2464" y="1737"/>
                    </a:lnTo>
                    <a:lnTo>
                      <a:pt x="2504" y="1757"/>
                    </a:lnTo>
                    <a:lnTo>
                      <a:pt x="2524" y="1777"/>
                    </a:lnTo>
                    <a:lnTo>
                      <a:pt x="2544" y="1818"/>
                    </a:lnTo>
                    <a:lnTo>
                      <a:pt x="2544" y="1818"/>
                    </a:lnTo>
                    <a:lnTo>
                      <a:pt x="2565" y="1898"/>
                    </a:lnTo>
                    <a:lnTo>
                      <a:pt x="2544" y="1979"/>
                    </a:lnTo>
                    <a:lnTo>
                      <a:pt x="2524" y="2120"/>
                    </a:lnTo>
                    <a:lnTo>
                      <a:pt x="2524" y="2120"/>
                    </a:lnTo>
                    <a:lnTo>
                      <a:pt x="2524" y="2181"/>
                    </a:lnTo>
                    <a:lnTo>
                      <a:pt x="2544" y="2242"/>
                    </a:lnTo>
                    <a:lnTo>
                      <a:pt x="2585" y="2282"/>
                    </a:lnTo>
                    <a:lnTo>
                      <a:pt x="2625" y="2302"/>
                    </a:lnTo>
                    <a:lnTo>
                      <a:pt x="2625" y="2302"/>
                    </a:lnTo>
                    <a:lnTo>
                      <a:pt x="2726" y="2343"/>
                    </a:lnTo>
                    <a:lnTo>
                      <a:pt x="2827" y="2343"/>
                    </a:lnTo>
                    <a:lnTo>
                      <a:pt x="2827" y="2343"/>
                    </a:lnTo>
                    <a:lnTo>
                      <a:pt x="2888" y="2343"/>
                    </a:lnTo>
                    <a:lnTo>
                      <a:pt x="2928" y="2363"/>
                    </a:lnTo>
                    <a:lnTo>
                      <a:pt x="2928" y="2363"/>
                    </a:lnTo>
                    <a:lnTo>
                      <a:pt x="2968" y="2403"/>
                    </a:lnTo>
                    <a:lnTo>
                      <a:pt x="2989" y="2444"/>
                    </a:lnTo>
                    <a:lnTo>
                      <a:pt x="2968" y="2464"/>
                    </a:lnTo>
                    <a:lnTo>
                      <a:pt x="2968" y="2504"/>
                    </a:lnTo>
                    <a:lnTo>
                      <a:pt x="2908" y="2565"/>
                    </a:lnTo>
                    <a:lnTo>
                      <a:pt x="2807" y="2585"/>
                    </a:lnTo>
                    <a:lnTo>
                      <a:pt x="2807" y="2585"/>
                    </a:lnTo>
                    <a:lnTo>
                      <a:pt x="2645" y="2565"/>
                    </a:lnTo>
                    <a:lnTo>
                      <a:pt x="2645" y="2565"/>
                    </a:lnTo>
                    <a:lnTo>
                      <a:pt x="2544" y="2565"/>
                    </a:lnTo>
                    <a:lnTo>
                      <a:pt x="2443" y="2605"/>
                    </a:lnTo>
                    <a:lnTo>
                      <a:pt x="2443" y="2605"/>
                    </a:lnTo>
                    <a:lnTo>
                      <a:pt x="2322" y="2706"/>
                    </a:lnTo>
                    <a:lnTo>
                      <a:pt x="2282" y="2726"/>
                    </a:lnTo>
                    <a:lnTo>
                      <a:pt x="2201" y="2726"/>
                    </a:lnTo>
                    <a:lnTo>
                      <a:pt x="2201" y="2726"/>
                    </a:lnTo>
                    <a:lnTo>
                      <a:pt x="2141" y="2726"/>
                    </a:lnTo>
                    <a:lnTo>
                      <a:pt x="2060" y="2706"/>
                    </a:lnTo>
                    <a:lnTo>
                      <a:pt x="2060" y="2706"/>
                    </a:lnTo>
                    <a:lnTo>
                      <a:pt x="1999" y="2666"/>
                    </a:lnTo>
                    <a:lnTo>
                      <a:pt x="1939" y="2625"/>
                    </a:lnTo>
                    <a:lnTo>
                      <a:pt x="1858" y="2504"/>
                    </a:lnTo>
                    <a:lnTo>
                      <a:pt x="1858" y="2504"/>
                    </a:lnTo>
                    <a:lnTo>
                      <a:pt x="1757" y="2423"/>
                    </a:lnTo>
                    <a:lnTo>
                      <a:pt x="1656" y="2403"/>
                    </a:lnTo>
                    <a:lnTo>
                      <a:pt x="1535" y="2403"/>
                    </a:lnTo>
                    <a:lnTo>
                      <a:pt x="1434" y="2423"/>
                    </a:lnTo>
                    <a:lnTo>
                      <a:pt x="1434" y="2423"/>
                    </a:lnTo>
                    <a:lnTo>
                      <a:pt x="1353" y="2444"/>
                    </a:lnTo>
                    <a:lnTo>
                      <a:pt x="1313" y="2423"/>
                    </a:lnTo>
                    <a:lnTo>
                      <a:pt x="1232" y="2383"/>
                    </a:lnTo>
                    <a:lnTo>
                      <a:pt x="1232" y="2383"/>
                    </a:lnTo>
                    <a:lnTo>
                      <a:pt x="1151" y="2322"/>
                    </a:lnTo>
                    <a:lnTo>
                      <a:pt x="1111" y="2302"/>
                    </a:lnTo>
                    <a:lnTo>
                      <a:pt x="1050" y="2302"/>
                    </a:lnTo>
                    <a:lnTo>
                      <a:pt x="1050" y="2302"/>
                    </a:lnTo>
                    <a:lnTo>
                      <a:pt x="909" y="2343"/>
                    </a:lnTo>
                    <a:lnTo>
                      <a:pt x="788" y="2383"/>
                    </a:lnTo>
                    <a:lnTo>
                      <a:pt x="687" y="2423"/>
                    </a:lnTo>
                    <a:lnTo>
                      <a:pt x="626" y="2464"/>
                    </a:lnTo>
                    <a:lnTo>
                      <a:pt x="626" y="2464"/>
                    </a:lnTo>
                    <a:lnTo>
                      <a:pt x="566" y="2544"/>
                    </a:lnTo>
                    <a:lnTo>
                      <a:pt x="525" y="2625"/>
                    </a:lnTo>
                    <a:lnTo>
                      <a:pt x="525" y="2706"/>
                    </a:lnTo>
                    <a:lnTo>
                      <a:pt x="525" y="2767"/>
                    </a:lnTo>
                    <a:lnTo>
                      <a:pt x="525" y="2767"/>
                    </a:lnTo>
                    <a:lnTo>
                      <a:pt x="525" y="2868"/>
                    </a:lnTo>
                    <a:lnTo>
                      <a:pt x="525" y="2868"/>
                    </a:lnTo>
                    <a:lnTo>
                      <a:pt x="505" y="2928"/>
                    </a:lnTo>
                    <a:lnTo>
                      <a:pt x="465" y="2969"/>
                    </a:lnTo>
                    <a:lnTo>
                      <a:pt x="364" y="3049"/>
                    </a:lnTo>
                    <a:lnTo>
                      <a:pt x="243" y="3110"/>
                    </a:lnTo>
                    <a:lnTo>
                      <a:pt x="121" y="3211"/>
                    </a:lnTo>
                    <a:lnTo>
                      <a:pt x="121" y="3211"/>
                    </a:lnTo>
                    <a:lnTo>
                      <a:pt x="81" y="3271"/>
                    </a:lnTo>
                    <a:lnTo>
                      <a:pt x="41" y="3332"/>
                    </a:lnTo>
                    <a:lnTo>
                      <a:pt x="20" y="3393"/>
                    </a:lnTo>
                    <a:lnTo>
                      <a:pt x="0" y="3473"/>
                    </a:lnTo>
                    <a:lnTo>
                      <a:pt x="0" y="3473"/>
                    </a:lnTo>
                    <a:lnTo>
                      <a:pt x="20" y="3554"/>
                    </a:lnTo>
                    <a:lnTo>
                      <a:pt x="41" y="3615"/>
                    </a:lnTo>
                    <a:lnTo>
                      <a:pt x="162" y="3756"/>
                    </a:lnTo>
                    <a:lnTo>
                      <a:pt x="162" y="3756"/>
                    </a:lnTo>
                    <a:lnTo>
                      <a:pt x="202" y="3817"/>
                    </a:lnTo>
                    <a:lnTo>
                      <a:pt x="222" y="3897"/>
                    </a:lnTo>
                    <a:lnTo>
                      <a:pt x="222" y="4018"/>
                    </a:lnTo>
                    <a:lnTo>
                      <a:pt x="222" y="4018"/>
                    </a:lnTo>
                    <a:lnTo>
                      <a:pt x="263" y="4140"/>
                    </a:lnTo>
                    <a:lnTo>
                      <a:pt x="344" y="4241"/>
                    </a:lnTo>
                    <a:lnTo>
                      <a:pt x="444" y="4321"/>
                    </a:lnTo>
                    <a:lnTo>
                      <a:pt x="525" y="4342"/>
                    </a:lnTo>
                    <a:lnTo>
                      <a:pt x="586" y="4342"/>
                    </a:lnTo>
                    <a:lnTo>
                      <a:pt x="586" y="4342"/>
                    </a:lnTo>
                    <a:lnTo>
                      <a:pt x="687" y="4342"/>
                    </a:lnTo>
                    <a:lnTo>
                      <a:pt x="808" y="4301"/>
                    </a:lnTo>
                    <a:lnTo>
                      <a:pt x="808" y="4301"/>
                    </a:lnTo>
                    <a:lnTo>
                      <a:pt x="949" y="4261"/>
                    </a:lnTo>
                    <a:lnTo>
                      <a:pt x="1030" y="4241"/>
                    </a:lnTo>
                    <a:lnTo>
                      <a:pt x="1111" y="4261"/>
                    </a:lnTo>
                    <a:lnTo>
                      <a:pt x="1111" y="4261"/>
                    </a:lnTo>
                    <a:lnTo>
                      <a:pt x="1212" y="4281"/>
                    </a:lnTo>
                    <a:lnTo>
                      <a:pt x="1293" y="4342"/>
                    </a:lnTo>
                    <a:lnTo>
                      <a:pt x="1333" y="4443"/>
                    </a:lnTo>
                    <a:lnTo>
                      <a:pt x="1333" y="4543"/>
                    </a:lnTo>
                    <a:lnTo>
                      <a:pt x="1333" y="4543"/>
                    </a:lnTo>
                    <a:lnTo>
                      <a:pt x="1293" y="4725"/>
                    </a:lnTo>
                    <a:lnTo>
                      <a:pt x="1293" y="4806"/>
                    </a:lnTo>
                    <a:lnTo>
                      <a:pt x="1293" y="4907"/>
                    </a:lnTo>
                    <a:lnTo>
                      <a:pt x="1293" y="4907"/>
                    </a:lnTo>
                    <a:lnTo>
                      <a:pt x="1333" y="4988"/>
                    </a:lnTo>
                    <a:lnTo>
                      <a:pt x="1353" y="5048"/>
                    </a:lnTo>
                    <a:lnTo>
                      <a:pt x="1474" y="5149"/>
                    </a:lnTo>
                    <a:lnTo>
                      <a:pt x="1474" y="5149"/>
                    </a:lnTo>
                    <a:lnTo>
                      <a:pt x="1535" y="5210"/>
                    </a:lnTo>
                    <a:lnTo>
                      <a:pt x="1595" y="5291"/>
                    </a:lnTo>
                    <a:lnTo>
                      <a:pt x="1616" y="5371"/>
                    </a:lnTo>
                    <a:lnTo>
                      <a:pt x="1595" y="5472"/>
                    </a:lnTo>
                    <a:lnTo>
                      <a:pt x="1595" y="5472"/>
                    </a:lnTo>
                    <a:lnTo>
                      <a:pt x="1535" y="5593"/>
                    </a:lnTo>
                    <a:lnTo>
                      <a:pt x="1454" y="5755"/>
                    </a:lnTo>
                    <a:lnTo>
                      <a:pt x="1454" y="5856"/>
                    </a:lnTo>
                    <a:lnTo>
                      <a:pt x="1454" y="5957"/>
                    </a:lnTo>
                    <a:lnTo>
                      <a:pt x="1494" y="6058"/>
                    </a:lnTo>
                    <a:lnTo>
                      <a:pt x="1575" y="6159"/>
                    </a:lnTo>
                    <a:lnTo>
                      <a:pt x="1575" y="6159"/>
                    </a:lnTo>
                    <a:lnTo>
                      <a:pt x="1616" y="6240"/>
                    </a:lnTo>
                    <a:lnTo>
                      <a:pt x="1656" y="6300"/>
                    </a:lnTo>
                    <a:lnTo>
                      <a:pt x="1696" y="6421"/>
                    </a:lnTo>
                    <a:lnTo>
                      <a:pt x="1717" y="6643"/>
                    </a:lnTo>
                    <a:lnTo>
                      <a:pt x="1717" y="6643"/>
                    </a:lnTo>
                    <a:lnTo>
                      <a:pt x="1737" y="6744"/>
                    </a:lnTo>
                    <a:lnTo>
                      <a:pt x="1797" y="6825"/>
                    </a:lnTo>
                    <a:lnTo>
                      <a:pt x="1838" y="6886"/>
                    </a:lnTo>
                    <a:lnTo>
                      <a:pt x="1918" y="6946"/>
                    </a:lnTo>
                    <a:lnTo>
                      <a:pt x="1979" y="6987"/>
                    </a:lnTo>
                    <a:lnTo>
                      <a:pt x="2060" y="7007"/>
                    </a:lnTo>
                    <a:lnTo>
                      <a:pt x="2141" y="7007"/>
                    </a:lnTo>
                    <a:lnTo>
                      <a:pt x="2221" y="6987"/>
                    </a:lnTo>
                    <a:lnTo>
                      <a:pt x="2221" y="6987"/>
                    </a:lnTo>
                    <a:lnTo>
                      <a:pt x="2383" y="6926"/>
                    </a:lnTo>
                    <a:lnTo>
                      <a:pt x="2464" y="6906"/>
                    </a:lnTo>
                    <a:lnTo>
                      <a:pt x="2585" y="6906"/>
                    </a:lnTo>
                    <a:lnTo>
                      <a:pt x="2585" y="6906"/>
                    </a:lnTo>
                    <a:lnTo>
                      <a:pt x="2666" y="6926"/>
                    </a:lnTo>
                    <a:lnTo>
                      <a:pt x="2767" y="6906"/>
                    </a:lnTo>
                    <a:lnTo>
                      <a:pt x="2847" y="6845"/>
                    </a:lnTo>
                    <a:lnTo>
                      <a:pt x="2908" y="6785"/>
                    </a:lnTo>
                    <a:lnTo>
                      <a:pt x="2968" y="6704"/>
                    </a:lnTo>
                    <a:lnTo>
                      <a:pt x="3009" y="6623"/>
                    </a:lnTo>
                    <a:lnTo>
                      <a:pt x="3029" y="6522"/>
                    </a:lnTo>
                    <a:lnTo>
                      <a:pt x="3049" y="6421"/>
                    </a:lnTo>
                    <a:lnTo>
                      <a:pt x="3049" y="6421"/>
                    </a:lnTo>
                    <a:lnTo>
                      <a:pt x="3029" y="6320"/>
                    </a:lnTo>
                    <a:lnTo>
                      <a:pt x="3029" y="6219"/>
                    </a:lnTo>
                    <a:lnTo>
                      <a:pt x="3009" y="6139"/>
                    </a:lnTo>
                    <a:lnTo>
                      <a:pt x="3009" y="6038"/>
                    </a:lnTo>
                    <a:lnTo>
                      <a:pt x="3009" y="6038"/>
                    </a:lnTo>
                    <a:lnTo>
                      <a:pt x="3029" y="5997"/>
                    </a:lnTo>
                    <a:lnTo>
                      <a:pt x="3069" y="5957"/>
                    </a:lnTo>
                    <a:lnTo>
                      <a:pt x="3191" y="5917"/>
                    </a:lnTo>
                    <a:lnTo>
                      <a:pt x="3332" y="5896"/>
                    </a:lnTo>
                    <a:lnTo>
                      <a:pt x="3392" y="5876"/>
                    </a:lnTo>
                    <a:lnTo>
                      <a:pt x="3433" y="5836"/>
                    </a:lnTo>
                    <a:lnTo>
                      <a:pt x="3433" y="5836"/>
                    </a:lnTo>
                    <a:lnTo>
                      <a:pt x="3493" y="5795"/>
                    </a:lnTo>
                    <a:lnTo>
                      <a:pt x="3534" y="5735"/>
                    </a:lnTo>
                    <a:lnTo>
                      <a:pt x="3534" y="5674"/>
                    </a:lnTo>
                    <a:lnTo>
                      <a:pt x="3554" y="5614"/>
                    </a:lnTo>
                    <a:lnTo>
                      <a:pt x="3514" y="5513"/>
                    </a:lnTo>
                    <a:lnTo>
                      <a:pt x="3453" y="5412"/>
                    </a:lnTo>
                    <a:lnTo>
                      <a:pt x="3332" y="5210"/>
                    </a:lnTo>
                    <a:lnTo>
                      <a:pt x="3312" y="5129"/>
                    </a:lnTo>
                    <a:lnTo>
                      <a:pt x="3312" y="5089"/>
                    </a:lnTo>
                    <a:lnTo>
                      <a:pt x="3352" y="5068"/>
                    </a:lnTo>
                    <a:lnTo>
                      <a:pt x="3352" y="5068"/>
                    </a:lnTo>
                    <a:lnTo>
                      <a:pt x="3433" y="4988"/>
                    </a:lnTo>
                    <a:lnTo>
                      <a:pt x="3635" y="4846"/>
                    </a:lnTo>
                    <a:lnTo>
                      <a:pt x="3635" y="4846"/>
                    </a:lnTo>
                    <a:lnTo>
                      <a:pt x="3756" y="4745"/>
                    </a:lnTo>
                    <a:lnTo>
                      <a:pt x="3796" y="4644"/>
                    </a:lnTo>
                    <a:lnTo>
                      <a:pt x="3857" y="4523"/>
                    </a:lnTo>
                    <a:lnTo>
                      <a:pt x="3917" y="4382"/>
                    </a:lnTo>
                    <a:lnTo>
                      <a:pt x="3917" y="4382"/>
                    </a:lnTo>
                    <a:lnTo>
                      <a:pt x="3958" y="4301"/>
                    </a:lnTo>
                    <a:lnTo>
                      <a:pt x="3978" y="4200"/>
                    </a:lnTo>
                    <a:lnTo>
                      <a:pt x="3978" y="4119"/>
                    </a:lnTo>
                    <a:lnTo>
                      <a:pt x="3958" y="4059"/>
                    </a:lnTo>
                    <a:lnTo>
                      <a:pt x="3917" y="3998"/>
                    </a:lnTo>
                    <a:lnTo>
                      <a:pt x="3857" y="3938"/>
                    </a:lnTo>
                    <a:lnTo>
                      <a:pt x="3776" y="3897"/>
                    </a:lnTo>
                    <a:lnTo>
                      <a:pt x="3695" y="3897"/>
                    </a:lnTo>
                    <a:lnTo>
                      <a:pt x="3695" y="3897"/>
                    </a:lnTo>
                    <a:lnTo>
                      <a:pt x="3534" y="3877"/>
                    </a:lnTo>
                    <a:lnTo>
                      <a:pt x="3473" y="3877"/>
                    </a:lnTo>
                    <a:lnTo>
                      <a:pt x="3433" y="3857"/>
                    </a:lnTo>
                    <a:lnTo>
                      <a:pt x="3433" y="3857"/>
                    </a:lnTo>
                    <a:lnTo>
                      <a:pt x="3352" y="3776"/>
                    </a:lnTo>
                    <a:lnTo>
                      <a:pt x="3271" y="3695"/>
                    </a:lnTo>
                    <a:lnTo>
                      <a:pt x="3191" y="3574"/>
                    </a:lnTo>
                    <a:lnTo>
                      <a:pt x="3150" y="3473"/>
                    </a:lnTo>
                    <a:lnTo>
                      <a:pt x="3150" y="3473"/>
                    </a:lnTo>
                    <a:lnTo>
                      <a:pt x="3130" y="3372"/>
                    </a:lnTo>
                    <a:lnTo>
                      <a:pt x="3150" y="3271"/>
                    </a:lnTo>
                    <a:lnTo>
                      <a:pt x="3231" y="3009"/>
                    </a:lnTo>
                    <a:lnTo>
                      <a:pt x="3231" y="3009"/>
                    </a:lnTo>
                    <a:lnTo>
                      <a:pt x="3251" y="2989"/>
                    </a:lnTo>
                    <a:lnTo>
                      <a:pt x="3292" y="2989"/>
                    </a:lnTo>
                    <a:lnTo>
                      <a:pt x="3292" y="2989"/>
                    </a:lnTo>
                    <a:lnTo>
                      <a:pt x="3352" y="3069"/>
                    </a:lnTo>
                    <a:lnTo>
                      <a:pt x="3372" y="3150"/>
                    </a:lnTo>
                    <a:lnTo>
                      <a:pt x="3372" y="3312"/>
                    </a:lnTo>
                    <a:lnTo>
                      <a:pt x="3372" y="3312"/>
                    </a:lnTo>
                    <a:lnTo>
                      <a:pt x="3392" y="3393"/>
                    </a:lnTo>
                    <a:lnTo>
                      <a:pt x="3433" y="3473"/>
                    </a:lnTo>
                    <a:lnTo>
                      <a:pt x="3473" y="3534"/>
                    </a:lnTo>
                    <a:lnTo>
                      <a:pt x="3514" y="3594"/>
                    </a:lnTo>
                    <a:lnTo>
                      <a:pt x="3574" y="3635"/>
                    </a:lnTo>
                    <a:lnTo>
                      <a:pt x="3635" y="3635"/>
                    </a:lnTo>
                    <a:lnTo>
                      <a:pt x="3695" y="3635"/>
                    </a:lnTo>
                    <a:lnTo>
                      <a:pt x="3756" y="3615"/>
                    </a:lnTo>
                    <a:lnTo>
                      <a:pt x="3756" y="3615"/>
                    </a:lnTo>
                    <a:lnTo>
                      <a:pt x="3938" y="3514"/>
                    </a:lnTo>
                    <a:lnTo>
                      <a:pt x="4039" y="3493"/>
                    </a:lnTo>
                    <a:lnTo>
                      <a:pt x="4119" y="3493"/>
                    </a:lnTo>
                    <a:lnTo>
                      <a:pt x="4119" y="3493"/>
                    </a:lnTo>
                    <a:lnTo>
                      <a:pt x="4220" y="3514"/>
                    </a:lnTo>
                    <a:lnTo>
                      <a:pt x="4220" y="3514"/>
                    </a:lnTo>
                    <a:lnTo>
                      <a:pt x="4281" y="3514"/>
                    </a:lnTo>
                    <a:lnTo>
                      <a:pt x="4341" y="3493"/>
                    </a:lnTo>
                    <a:lnTo>
                      <a:pt x="4402" y="3473"/>
                    </a:lnTo>
                    <a:lnTo>
                      <a:pt x="4442" y="3413"/>
                    </a:lnTo>
                    <a:lnTo>
                      <a:pt x="4463" y="3372"/>
                    </a:lnTo>
                    <a:lnTo>
                      <a:pt x="4483" y="3312"/>
                    </a:lnTo>
                    <a:lnTo>
                      <a:pt x="4463" y="3231"/>
                    </a:lnTo>
                    <a:lnTo>
                      <a:pt x="4442" y="3170"/>
                    </a:lnTo>
                    <a:lnTo>
                      <a:pt x="4442" y="3170"/>
                    </a:lnTo>
                    <a:lnTo>
                      <a:pt x="4382" y="3090"/>
                    </a:lnTo>
                    <a:lnTo>
                      <a:pt x="4301" y="3029"/>
                    </a:lnTo>
                    <a:lnTo>
                      <a:pt x="4119" y="2948"/>
                    </a:lnTo>
                    <a:lnTo>
                      <a:pt x="4119" y="2948"/>
                    </a:lnTo>
                    <a:lnTo>
                      <a:pt x="4018" y="2908"/>
                    </a:lnTo>
                    <a:lnTo>
                      <a:pt x="3917" y="2847"/>
                    </a:lnTo>
                    <a:lnTo>
                      <a:pt x="3837" y="2787"/>
                    </a:lnTo>
                    <a:lnTo>
                      <a:pt x="3796" y="2686"/>
                    </a:lnTo>
                    <a:lnTo>
                      <a:pt x="3796" y="2686"/>
                    </a:lnTo>
                    <a:lnTo>
                      <a:pt x="3796" y="2625"/>
                    </a:lnTo>
                    <a:lnTo>
                      <a:pt x="3817" y="2565"/>
                    </a:lnTo>
                    <a:lnTo>
                      <a:pt x="3837" y="2524"/>
                    </a:lnTo>
                    <a:lnTo>
                      <a:pt x="3877" y="2484"/>
                    </a:lnTo>
                    <a:lnTo>
                      <a:pt x="3917" y="2464"/>
                    </a:lnTo>
                    <a:lnTo>
                      <a:pt x="3958" y="2444"/>
                    </a:lnTo>
                    <a:lnTo>
                      <a:pt x="3998" y="2444"/>
                    </a:lnTo>
                    <a:lnTo>
                      <a:pt x="4039" y="2484"/>
                    </a:lnTo>
                    <a:lnTo>
                      <a:pt x="4039" y="2484"/>
                    </a:lnTo>
                    <a:lnTo>
                      <a:pt x="4079" y="2544"/>
                    </a:lnTo>
                    <a:lnTo>
                      <a:pt x="4079" y="2544"/>
                    </a:lnTo>
                    <a:lnTo>
                      <a:pt x="4140" y="2645"/>
                    </a:lnTo>
                    <a:lnTo>
                      <a:pt x="4220" y="2767"/>
                    </a:lnTo>
                    <a:lnTo>
                      <a:pt x="4341" y="2847"/>
                    </a:lnTo>
                    <a:lnTo>
                      <a:pt x="4463" y="2928"/>
                    </a:lnTo>
                    <a:lnTo>
                      <a:pt x="4463" y="2928"/>
                    </a:lnTo>
                    <a:lnTo>
                      <a:pt x="4543" y="2948"/>
                    </a:lnTo>
                    <a:lnTo>
                      <a:pt x="4644" y="2969"/>
                    </a:lnTo>
                    <a:lnTo>
                      <a:pt x="4887" y="2989"/>
                    </a:lnTo>
                    <a:lnTo>
                      <a:pt x="4887" y="2989"/>
                    </a:lnTo>
                    <a:lnTo>
                      <a:pt x="4988" y="3009"/>
                    </a:lnTo>
                    <a:lnTo>
                      <a:pt x="5089" y="3049"/>
                    </a:lnTo>
                    <a:lnTo>
                      <a:pt x="5129" y="3090"/>
                    </a:lnTo>
                    <a:lnTo>
                      <a:pt x="5149" y="3130"/>
                    </a:lnTo>
                    <a:lnTo>
                      <a:pt x="5149" y="3170"/>
                    </a:lnTo>
                    <a:lnTo>
                      <a:pt x="5149" y="3211"/>
                    </a:lnTo>
                    <a:lnTo>
                      <a:pt x="5149" y="3211"/>
                    </a:lnTo>
                    <a:lnTo>
                      <a:pt x="5109" y="3372"/>
                    </a:lnTo>
                    <a:lnTo>
                      <a:pt x="5109" y="3372"/>
                    </a:lnTo>
                    <a:lnTo>
                      <a:pt x="5109" y="3433"/>
                    </a:lnTo>
                    <a:lnTo>
                      <a:pt x="5109" y="3493"/>
                    </a:lnTo>
                    <a:lnTo>
                      <a:pt x="5109" y="3493"/>
                    </a:lnTo>
                    <a:lnTo>
                      <a:pt x="5149" y="3554"/>
                    </a:lnTo>
                    <a:lnTo>
                      <a:pt x="5190" y="3615"/>
                    </a:lnTo>
                    <a:lnTo>
                      <a:pt x="5270" y="3716"/>
                    </a:lnTo>
                    <a:lnTo>
                      <a:pt x="5270" y="3716"/>
                    </a:lnTo>
                    <a:lnTo>
                      <a:pt x="5331" y="3776"/>
                    </a:lnTo>
                    <a:lnTo>
                      <a:pt x="5351" y="3857"/>
                    </a:lnTo>
                    <a:lnTo>
                      <a:pt x="5331" y="4079"/>
                    </a:lnTo>
                    <a:lnTo>
                      <a:pt x="5331" y="4079"/>
                    </a:lnTo>
                    <a:lnTo>
                      <a:pt x="5351" y="4140"/>
                    </a:lnTo>
                    <a:lnTo>
                      <a:pt x="5391" y="4200"/>
                    </a:lnTo>
                    <a:lnTo>
                      <a:pt x="5432" y="4241"/>
                    </a:lnTo>
                    <a:lnTo>
                      <a:pt x="5513" y="4261"/>
                    </a:lnTo>
                    <a:lnTo>
                      <a:pt x="5573" y="4241"/>
                    </a:lnTo>
                    <a:lnTo>
                      <a:pt x="5654" y="4220"/>
                    </a:lnTo>
                    <a:lnTo>
                      <a:pt x="5715" y="4140"/>
                    </a:lnTo>
                    <a:lnTo>
                      <a:pt x="5755" y="4039"/>
                    </a:lnTo>
                    <a:lnTo>
                      <a:pt x="5755" y="4039"/>
                    </a:lnTo>
                    <a:lnTo>
                      <a:pt x="5815" y="3938"/>
                    </a:lnTo>
                    <a:lnTo>
                      <a:pt x="5856" y="3837"/>
                    </a:lnTo>
                    <a:lnTo>
                      <a:pt x="5916" y="3756"/>
                    </a:lnTo>
                    <a:lnTo>
                      <a:pt x="6017" y="3716"/>
                    </a:lnTo>
                    <a:lnTo>
                      <a:pt x="6017" y="3716"/>
                    </a:lnTo>
                    <a:lnTo>
                      <a:pt x="6159" y="3675"/>
                    </a:lnTo>
                    <a:lnTo>
                      <a:pt x="6159" y="3675"/>
                    </a:lnTo>
                    <a:lnTo>
                      <a:pt x="6219" y="3635"/>
                    </a:lnTo>
                    <a:lnTo>
                      <a:pt x="6219" y="3635"/>
                    </a:lnTo>
                    <a:lnTo>
                      <a:pt x="6159" y="3110"/>
                    </a:lnTo>
                    <a:lnTo>
                      <a:pt x="6058" y="2605"/>
                    </a:lnTo>
                    <a:lnTo>
                      <a:pt x="5937" y="2120"/>
                    </a:lnTo>
                    <a:lnTo>
                      <a:pt x="5755" y="1656"/>
                    </a:lnTo>
                    <a:lnTo>
                      <a:pt x="5533" y="1212"/>
                    </a:lnTo>
                    <a:lnTo>
                      <a:pt x="5291" y="788"/>
                    </a:lnTo>
                    <a:lnTo>
                      <a:pt x="4988" y="384"/>
                    </a:lnTo>
                    <a:lnTo>
                      <a:pt x="468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49"/>
              <p:cNvSpPr/>
              <p:nvPr/>
            </p:nvSpPr>
            <p:spPr>
              <a:xfrm>
                <a:off x="2106018" y="-1695204"/>
                <a:ext cx="514360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1758" extrusionOk="0">
                    <a:moveTo>
                      <a:pt x="6684" y="0"/>
                    </a:moveTo>
                    <a:lnTo>
                      <a:pt x="6624" y="21"/>
                    </a:lnTo>
                    <a:lnTo>
                      <a:pt x="6482" y="61"/>
                    </a:lnTo>
                    <a:lnTo>
                      <a:pt x="6381" y="122"/>
                    </a:lnTo>
                    <a:lnTo>
                      <a:pt x="6159" y="283"/>
                    </a:lnTo>
                    <a:lnTo>
                      <a:pt x="5978" y="424"/>
                    </a:lnTo>
                    <a:lnTo>
                      <a:pt x="5897" y="465"/>
                    </a:lnTo>
                    <a:lnTo>
                      <a:pt x="5836" y="485"/>
                    </a:lnTo>
                    <a:lnTo>
                      <a:pt x="5715" y="485"/>
                    </a:lnTo>
                    <a:lnTo>
                      <a:pt x="5634" y="445"/>
                    </a:lnTo>
                    <a:lnTo>
                      <a:pt x="5554" y="364"/>
                    </a:lnTo>
                    <a:lnTo>
                      <a:pt x="5473" y="283"/>
                    </a:lnTo>
                    <a:lnTo>
                      <a:pt x="5392" y="202"/>
                    </a:lnTo>
                    <a:lnTo>
                      <a:pt x="5311" y="142"/>
                    </a:lnTo>
                    <a:lnTo>
                      <a:pt x="5210" y="101"/>
                    </a:lnTo>
                    <a:lnTo>
                      <a:pt x="5069" y="101"/>
                    </a:lnTo>
                    <a:lnTo>
                      <a:pt x="5008" y="122"/>
                    </a:lnTo>
                    <a:lnTo>
                      <a:pt x="4948" y="162"/>
                    </a:lnTo>
                    <a:lnTo>
                      <a:pt x="4827" y="283"/>
                    </a:lnTo>
                    <a:lnTo>
                      <a:pt x="4685" y="404"/>
                    </a:lnTo>
                    <a:lnTo>
                      <a:pt x="4524" y="505"/>
                    </a:lnTo>
                    <a:lnTo>
                      <a:pt x="4463" y="546"/>
                    </a:lnTo>
                    <a:lnTo>
                      <a:pt x="4403" y="546"/>
                    </a:lnTo>
                    <a:lnTo>
                      <a:pt x="4322" y="525"/>
                    </a:lnTo>
                    <a:lnTo>
                      <a:pt x="4261" y="485"/>
                    </a:lnTo>
                    <a:lnTo>
                      <a:pt x="4181" y="485"/>
                    </a:lnTo>
                    <a:lnTo>
                      <a:pt x="3999" y="546"/>
                    </a:lnTo>
                    <a:lnTo>
                      <a:pt x="3918" y="566"/>
                    </a:lnTo>
                    <a:lnTo>
                      <a:pt x="3837" y="586"/>
                    </a:lnTo>
                    <a:lnTo>
                      <a:pt x="3757" y="566"/>
                    </a:lnTo>
                    <a:lnTo>
                      <a:pt x="3696" y="525"/>
                    </a:lnTo>
                    <a:lnTo>
                      <a:pt x="3615" y="445"/>
                    </a:lnTo>
                    <a:lnTo>
                      <a:pt x="3514" y="344"/>
                    </a:lnTo>
                    <a:lnTo>
                      <a:pt x="3433" y="263"/>
                    </a:lnTo>
                    <a:lnTo>
                      <a:pt x="3353" y="202"/>
                    </a:lnTo>
                    <a:lnTo>
                      <a:pt x="3232" y="182"/>
                    </a:lnTo>
                    <a:lnTo>
                      <a:pt x="3171" y="182"/>
                    </a:lnTo>
                    <a:lnTo>
                      <a:pt x="3110" y="202"/>
                    </a:lnTo>
                    <a:lnTo>
                      <a:pt x="3070" y="243"/>
                    </a:lnTo>
                    <a:lnTo>
                      <a:pt x="3009" y="303"/>
                    </a:lnTo>
                    <a:lnTo>
                      <a:pt x="2989" y="364"/>
                    </a:lnTo>
                    <a:lnTo>
                      <a:pt x="2969" y="445"/>
                    </a:lnTo>
                    <a:lnTo>
                      <a:pt x="3009" y="626"/>
                    </a:lnTo>
                    <a:lnTo>
                      <a:pt x="3050" y="747"/>
                    </a:lnTo>
                    <a:lnTo>
                      <a:pt x="3050" y="848"/>
                    </a:lnTo>
                    <a:lnTo>
                      <a:pt x="3050" y="909"/>
                    </a:lnTo>
                    <a:lnTo>
                      <a:pt x="3009" y="949"/>
                    </a:lnTo>
                    <a:lnTo>
                      <a:pt x="2969" y="990"/>
                    </a:lnTo>
                    <a:lnTo>
                      <a:pt x="2909" y="1030"/>
                    </a:lnTo>
                    <a:lnTo>
                      <a:pt x="2868" y="1050"/>
                    </a:lnTo>
                    <a:lnTo>
                      <a:pt x="2808" y="1050"/>
                    </a:lnTo>
                    <a:lnTo>
                      <a:pt x="2666" y="1010"/>
                    </a:lnTo>
                    <a:lnTo>
                      <a:pt x="2545" y="970"/>
                    </a:lnTo>
                    <a:lnTo>
                      <a:pt x="2464" y="949"/>
                    </a:lnTo>
                    <a:lnTo>
                      <a:pt x="2384" y="970"/>
                    </a:lnTo>
                    <a:lnTo>
                      <a:pt x="2283" y="990"/>
                    </a:lnTo>
                    <a:lnTo>
                      <a:pt x="2182" y="1050"/>
                    </a:lnTo>
                    <a:lnTo>
                      <a:pt x="2081" y="1091"/>
                    </a:lnTo>
                    <a:lnTo>
                      <a:pt x="2000" y="1111"/>
                    </a:lnTo>
                    <a:lnTo>
                      <a:pt x="1919" y="1071"/>
                    </a:lnTo>
                    <a:lnTo>
                      <a:pt x="1838" y="1030"/>
                    </a:lnTo>
                    <a:lnTo>
                      <a:pt x="1818" y="990"/>
                    </a:lnTo>
                    <a:lnTo>
                      <a:pt x="1798" y="949"/>
                    </a:lnTo>
                    <a:lnTo>
                      <a:pt x="1778" y="889"/>
                    </a:lnTo>
                    <a:lnTo>
                      <a:pt x="1798" y="828"/>
                    </a:lnTo>
                    <a:lnTo>
                      <a:pt x="1838" y="707"/>
                    </a:lnTo>
                    <a:lnTo>
                      <a:pt x="1899" y="606"/>
                    </a:lnTo>
                    <a:lnTo>
                      <a:pt x="1939" y="505"/>
                    </a:lnTo>
                    <a:lnTo>
                      <a:pt x="1980" y="364"/>
                    </a:lnTo>
                    <a:lnTo>
                      <a:pt x="1980" y="283"/>
                    </a:lnTo>
                    <a:lnTo>
                      <a:pt x="1960" y="202"/>
                    </a:lnTo>
                    <a:lnTo>
                      <a:pt x="1919" y="162"/>
                    </a:lnTo>
                    <a:lnTo>
                      <a:pt x="1859" y="122"/>
                    </a:lnTo>
                    <a:lnTo>
                      <a:pt x="1778" y="122"/>
                    </a:lnTo>
                    <a:lnTo>
                      <a:pt x="1717" y="142"/>
                    </a:lnTo>
                    <a:lnTo>
                      <a:pt x="1616" y="182"/>
                    </a:lnTo>
                    <a:lnTo>
                      <a:pt x="1535" y="243"/>
                    </a:lnTo>
                    <a:lnTo>
                      <a:pt x="1435" y="364"/>
                    </a:lnTo>
                    <a:lnTo>
                      <a:pt x="1354" y="445"/>
                    </a:lnTo>
                    <a:lnTo>
                      <a:pt x="1273" y="505"/>
                    </a:lnTo>
                    <a:lnTo>
                      <a:pt x="1212" y="525"/>
                    </a:lnTo>
                    <a:lnTo>
                      <a:pt x="1172" y="546"/>
                    </a:lnTo>
                    <a:lnTo>
                      <a:pt x="1071" y="566"/>
                    </a:lnTo>
                    <a:lnTo>
                      <a:pt x="1010" y="606"/>
                    </a:lnTo>
                    <a:lnTo>
                      <a:pt x="889" y="667"/>
                    </a:lnTo>
                    <a:lnTo>
                      <a:pt x="829" y="687"/>
                    </a:lnTo>
                    <a:lnTo>
                      <a:pt x="748" y="667"/>
                    </a:lnTo>
                    <a:lnTo>
                      <a:pt x="687" y="626"/>
                    </a:lnTo>
                    <a:lnTo>
                      <a:pt x="647" y="546"/>
                    </a:lnTo>
                    <a:lnTo>
                      <a:pt x="526" y="303"/>
                    </a:lnTo>
                    <a:lnTo>
                      <a:pt x="506" y="243"/>
                    </a:lnTo>
                    <a:lnTo>
                      <a:pt x="465" y="202"/>
                    </a:lnTo>
                    <a:lnTo>
                      <a:pt x="425" y="182"/>
                    </a:lnTo>
                    <a:lnTo>
                      <a:pt x="364" y="182"/>
                    </a:lnTo>
                    <a:lnTo>
                      <a:pt x="304" y="223"/>
                    </a:lnTo>
                    <a:lnTo>
                      <a:pt x="243" y="263"/>
                    </a:lnTo>
                    <a:lnTo>
                      <a:pt x="162" y="404"/>
                    </a:lnTo>
                    <a:lnTo>
                      <a:pt x="82" y="566"/>
                    </a:lnTo>
                    <a:lnTo>
                      <a:pt x="1" y="747"/>
                    </a:lnTo>
                    <a:lnTo>
                      <a:pt x="364" y="970"/>
                    </a:lnTo>
                    <a:lnTo>
                      <a:pt x="748" y="1172"/>
                    </a:lnTo>
                    <a:lnTo>
                      <a:pt x="1152" y="1353"/>
                    </a:lnTo>
                    <a:lnTo>
                      <a:pt x="1556" y="1495"/>
                    </a:lnTo>
                    <a:lnTo>
                      <a:pt x="1980" y="1596"/>
                    </a:lnTo>
                    <a:lnTo>
                      <a:pt x="2424" y="1697"/>
                    </a:lnTo>
                    <a:lnTo>
                      <a:pt x="2868" y="1737"/>
                    </a:lnTo>
                    <a:lnTo>
                      <a:pt x="3312" y="1757"/>
                    </a:lnTo>
                    <a:lnTo>
                      <a:pt x="3837" y="1737"/>
                    </a:lnTo>
                    <a:lnTo>
                      <a:pt x="4322" y="1676"/>
                    </a:lnTo>
                    <a:lnTo>
                      <a:pt x="4827" y="1575"/>
                    </a:lnTo>
                    <a:lnTo>
                      <a:pt x="5291" y="1414"/>
                    </a:lnTo>
                    <a:lnTo>
                      <a:pt x="5735" y="1232"/>
                    </a:lnTo>
                    <a:lnTo>
                      <a:pt x="6180" y="1030"/>
                    </a:lnTo>
                    <a:lnTo>
                      <a:pt x="6583" y="768"/>
                    </a:lnTo>
                    <a:lnTo>
                      <a:pt x="6967" y="485"/>
                    </a:lnTo>
                    <a:lnTo>
                      <a:pt x="6967" y="364"/>
                    </a:lnTo>
                    <a:lnTo>
                      <a:pt x="6967" y="223"/>
                    </a:lnTo>
                    <a:lnTo>
                      <a:pt x="6947" y="142"/>
                    </a:lnTo>
                    <a:lnTo>
                      <a:pt x="6906" y="81"/>
                    </a:lnTo>
                    <a:lnTo>
                      <a:pt x="6846" y="41"/>
                    </a:lnTo>
                    <a:lnTo>
                      <a:pt x="6765" y="21"/>
                    </a:lnTo>
                    <a:lnTo>
                      <a:pt x="6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49"/>
              <p:cNvSpPr/>
              <p:nvPr/>
            </p:nvSpPr>
            <p:spPr>
              <a:xfrm>
                <a:off x="2106018" y="-1695204"/>
                <a:ext cx="514360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1758" fill="none" extrusionOk="0">
                    <a:moveTo>
                      <a:pt x="6967" y="223"/>
                    </a:moveTo>
                    <a:lnTo>
                      <a:pt x="6967" y="223"/>
                    </a:lnTo>
                    <a:lnTo>
                      <a:pt x="6947" y="142"/>
                    </a:lnTo>
                    <a:lnTo>
                      <a:pt x="6906" y="81"/>
                    </a:lnTo>
                    <a:lnTo>
                      <a:pt x="6846" y="41"/>
                    </a:lnTo>
                    <a:lnTo>
                      <a:pt x="6765" y="21"/>
                    </a:lnTo>
                    <a:lnTo>
                      <a:pt x="6765" y="21"/>
                    </a:lnTo>
                    <a:lnTo>
                      <a:pt x="6684" y="0"/>
                    </a:lnTo>
                    <a:lnTo>
                      <a:pt x="6624" y="21"/>
                    </a:lnTo>
                    <a:lnTo>
                      <a:pt x="6624" y="21"/>
                    </a:lnTo>
                    <a:lnTo>
                      <a:pt x="6482" y="61"/>
                    </a:lnTo>
                    <a:lnTo>
                      <a:pt x="6381" y="122"/>
                    </a:lnTo>
                    <a:lnTo>
                      <a:pt x="6159" y="283"/>
                    </a:lnTo>
                    <a:lnTo>
                      <a:pt x="5978" y="424"/>
                    </a:lnTo>
                    <a:lnTo>
                      <a:pt x="5897" y="465"/>
                    </a:lnTo>
                    <a:lnTo>
                      <a:pt x="5836" y="485"/>
                    </a:lnTo>
                    <a:lnTo>
                      <a:pt x="5836" y="485"/>
                    </a:lnTo>
                    <a:lnTo>
                      <a:pt x="5715" y="485"/>
                    </a:lnTo>
                    <a:lnTo>
                      <a:pt x="5634" y="445"/>
                    </a:lnTo>
                    <a:lnTo>
                      <a:pt x="5554" y="364"/>
                    </a:lnTo>
                    <a:lnTo>
                      <a:pt x="5473" y="283"/>
                    </a:lnTo>
                    <a:lnTo>
                      <a:pt x="5473" y="283"/>
                    </a:lnTo>
                    <a:lnTo>
                      <a:pt x="5392" y="202"/>
                    </a:lnTo>
                    <a:lnTo>
                      <a:pt x="5311" y="142"/>
                    </a:lnTo>
                    <a:lnTo>
                      <a:pt x="5210" y="101"/>
                    </a:lnTo>
                    <a:lnTo>
                      <a:pt x="5150" y="101"/>
                    </a:lnTo>
                    <a:lnTo>
                      <a:pt x="5069" y="101"/>
                    </a:lnTo>
                    <a:lnTo>
                      <a:pt x="5069" y="101"/>
                    </a:lnTo>
                    <a:lnTo>
                      <a:pt x="5008" y="122"/>
                    </a:lnTo>
                    <a:lnTo>
                      <a:pt x="4948" y="162"/>
                    </a:lnTo>
                    <a:lnTo>
                      <a:pt x="4827" y="283"/>
                    </a:lnTo>
                    <a:lnTo>
                      <a:pt x="4685" y="404"/>
                    </a:lnTo>
                    <a:lnTo>
                      <a:pt x="4524" y="505"/>
                    </a:lnTo>
                    <a:lnTo>
                      <a:pt x="4524" y="505"/>
                    </a:lnTo>
                    <a:lnTo>
                      <a:pt x="4463" y="546"/>
                    </a:lnTo>
                    <a:lnTo>
                      <a:pt x="4403" y="546"/>
                    </a:lnTo>
                    <a:lnTo>
                      <a:pt x="4322" y="525"/>
                    </a:lnTo>
                    <a:lnTo>
                      <a:pt x="4322" y="525"/>
                    </a:lnTo>
                    <a:lnTo>
                      <a:pt x="4261" y="485"/>
                    </a:lnTo>
                    <a:lnTo>
                      <a:pt x="4181" y="485"/>
                    </a:lnTo>
                    <a:lnTo>
                      <a:pt x="4181" y="485"/>
                    </a:lnTo>
                    <a:lnTo>
                      <a:pt x="3999" y="546"/>
                    </a:lnTo>
                    <a:lnTo>
                      <a:pt x="3918" y="566"/>
                    </a:lnTo>
                    <a:lnTo>
                      <a:pt x="3837" y="586"/>
                    </a:lnTo>
                    <a:lnTo>
                      <a:pt x="3757" y="566"/>
                    </a:lnTo>
                    <a:lnTo>
                      <a:pt x="3696" y="525"/>
                    </a:lnTo>
                    <a:lnTo>
                      <a:pt x="3615" y="445"/>
                    </a:lnTo>
                    <a:lnTo>
                      <a:pt x="3514" y="344"/>
                    </a:lnTo>
                    <a:lnTo>
                      <a:pt x="3514" y="344"/>
                    </a:lnTo>
                    <a:lnTo>
                      <a:pt x="3433" y="263"/>
                    </a:lnTo>
                    <a:lnTo>
                      <a:pt x="3353" y="202"/>
                    </a:lnTo>
                    <a:lnTo>
                      <a:pt x="3232" y="182"/>
                    </a:lnTo>
                    <a:lnTo>
                      <a:pt x="3171" y="182"/>
                    </a:lnTo>
                    <a:lnTo>
                      <a:pt x="3110" y="202"/>
                    </a:lnTo>
                    <a:lnTo>
                      <a:pt x="3110" y="202"/>
                    </a:lnTo>
                    <a:lnTo>
                      <a:pt x="3070" y="243"/>
                    </a:lnTo>
                    <a:lnTo>
                      <a:pt x="3009" y="303"/>
                    </a:lnTo>
                    <a:lnTo>
                      <a:pt x="2989" y="364"/>
                    </a:lnTo>
                    <a:lnTo>
                      <a:pt x="2969" y="445"/>
                    </a:lnTo>
                    <a:lnTo>
                      <a:pt x="2969" y="445"/>
                    </a:lnTo>
                    <a:lnTo>
                      <a:pt x="3009" y="626"/>
                    </a:lnTo>
                    <a:lnTo>
                      <a:pt x="3050" y="747"/>
                    </a:lnTo>
                    <a:lnTo>
                      <a:pt x="3050" y="848"/>
                    </a:lnTo>
                    <a:lnTo>
                      <a:pt x="3050" y="909"/>
                    </a:lnTo>
                    <a:lnTo>
                      <a:pt x="3009" y="949"/>
                    </a:lnTo>
                    <a:lnTo>
                      <a:pt x="3009" y="949"/>
                    </a:lnTo>
                    <a:lnTo>
                      <a:pt x="2969" y="990"/>
                    </a:lnTo>
                    <a:lnTo>
                      <a:pt x="2909" y="1030"/>
                    </a:lnTo>
                    <a:lnTo>
                      <a:pt x="2868" y="1050"/>
                    </a:lnTo>
                    <a:lnTo>
                      <a:pt x="2808" y="1050"/>
                    </a:lnTo>
                    <a:lnTo>
                      <a:pt x="2808" y="1050"/>
                    </a:lnTo>
                    <a:lnTo>
                      <a:pt x="2666" y="1010"/>
                    </a:lnTo>
                    <a:lnTo>
                      <a:pt x="2545" y="970"/>
                    </a:lnTo>
                    <a:lnTo>
                      <a:pt x="2464" y="949"/>
                    </a:lnTo>
                    <a:lnTo>
                      <a:pt x="2384" y="970"/>
                    </a:lnTo>
                    <a:lnTo>
                      <a:pt x="2283" y="990"/>
                    </a:lnTo>
                    <a:lnTo>
                      <a:pt x="2182" y="1050"/>
                    </a:lnTo>
                    <a:lnTo>
                      <a:pt x="2182" y="1050"/>
                    </a:lnTo>
                    <a:lnTo>
                      <a:pt x="2081" y="1091"/>
                    </a:lnTo>
                    <a:lnTo>
                      <a:pt x="2000" y="1111"/>
                    </a:lnTo>
                    <a:lnTo>
                      <a:pt x="1919" y="1071"/>
                    </a:lnTo>
                    <a:lnTo>
                      <a:pt x="1838" y="1030"/>
                    </a:lnTo>
                    <a:lnTo>
                      <a:pt x="1838" y="1030"/>
                    </a:lnTo>
                    <a:lnTo>
                      <a:pt x="1818" y="990"/>
                    </a:lnTo>
                    <a:lnTo>
                      <a:pt x="1798" y="949"/>
                    </a:lnTo>
                    <a:lnTo>
                      <a:pt x="1778" y="889"/>
                    </a:lnTo>
                    <a:lnTo>
                      <a:pt x="1798" y="828"/>
                    </a:lnTo>
                    <a:lnTo>
                      <a:pt x="1798" y="828"/>
                    </a:lnTo>
                    <a:lnTo>
                      <a:pt x="1838" y="707"/>
                    </a:lnTo>
                    <a:lnTo>
                      <a:pt x="1899" y="606"/>
                    </a:lnTo>
                    <a:lnTo>
                      <a:pt x="1939" y="505"/>
                    </a:lnTo>
                    <a:lnTo>
                      <a:pt x="1980" y="364"/>
                    </a:lnTo>
                    <a:lnTo>
                      <a:pt x="1980" y="364"/>
                    </a:lnTo>
                    <a:lnTo>
                      <a:pt x="1980" y="283"/>
                    </a:lnTo>
                    <a:lnTo>
                      <a:pt x="1960" y="202"/>
                    </a:lnTo>
                    <a:lnTo>
                      <a:pt x="1919" y="162"/>
                    </a:lnTo>
                    <a:lnTo>
                      <a:pt x="1859" y="122"/>
                    </a:lnTo>
                    <a:lnTo>
                      <a:pt x="1859" y="122"/>
                    </a:lnTo>
                    <a:lnTo>
                      <a:pt x="1778" y="122"/>
                    </a:lnTo>
                    <a:lnTo>
                      <a:pt x="1717" y="142"/>
                    </a:lnTo>
                    <a:lnTo>
                      <a:pt x="1717" y="142"/>
                    </a:lnTo>
                    <a:lnTo>
                      <a:pt x="1616" y="182"/>
                    </a:lnTo>
                    <a:lnTo>
                      <a:pt x="1535" y="243"/>
                    </a:lnTo>
                    <a:lnTo>
                      <a:pt x="1535" y="243"/>
                    </a:lnTo>
                    <a:lnTo>
                      <a:pt x="1435" y="364"/>
                    </a:lnTo>
                    <a:lnTo>
                      <a:pt x="1354" y="445"/>
                    </a:lnTo>
                    <a:lnTo>
                      <a:pt x="1273" y="505"/>
                    </a:lnTo>
                    <a:lnTo>
                      <a:pt x="1212" y="525"/>
                    </a:lnTo>
                    <a:lnTo>
                      <a:pt x="1172" y="546"/>
                    </a:lnTo>
                    <a:lnTo>
                      <a:pt x="1172" y="546"/>
                    </a:lnTo>
                    <a:lnTo>
                      <a:pt x="1071" y="566"/>
                    </a:lnTo>
                    <a:lnTo>
                      <a:pt x="1010" y="606"/>
                    </a:lnTo>
                    <a:lnTo>
                      <a:pt x="889" y="667"/>
                    </a:lnTo>
                    <a:lnTo>
                      <a:pt x="889" y="667"/>
                    </a:lnTo>
                    <a:lnTo>
                      <a:pt x="829" y="687"/>
                    </a:lnTo>
                    <a:lnTo>
                      <a:pt x="748" y="667"/>
                    </a:lnTo>
                    <a:lnTo>
                      <a:pt x="687" y="626"/>
                    </a:lnTo>
                    <a:lnTo>
                      <a:pt x="647" y="546"/>
                    </a:lnTo>
                    <a:lnTo>
                      <a:pt x="647" y="546"/>
                    </a:lnTo>
                    <a:lnTo>
                      <a:pt x="526" y="303"/>
                    </a:lnTo>
                    <a:lnTo>
                      <a:pt x="506" y="243"/>
                    </a:lnTo>
                    <a:lnTo>
                      <a:pt x="465" y="202"/>
                    </a:lnTo>
                    <a:lnTo>
                      <a:pt x="425" y="182"/>
                    </a:lnTo>
                    <a:lnTo>
                      <a:pt x="364" y="182"/>
                    </a:lnTo>
                    <a:lnTo>
                      <a:pt x="364" y="182"/>
                    </a:lnTo>
                    <a:lnTo>
                      <a:pt x="304" y="223"/>
                    </a:lnTo>
                    <a:lnTo>
                      <a:pt x="243" y="263"/>
                    </a:lnTo>
                    <a:lnTo>
                      <a:pt x="162" y="404"/>
                    </a:lnTo>
                    <a:lnTo>
                      <a:pt x="82" y="566"/>
                    </a:lnTo>
                    <a:lnTo>
                      <a:pt x="1" y="747"/>
                    </a:lnTo>
                    <a:lnTo>
                      <a:pt x="1" y="747"/>
                    </a:lnTo>
                    <a:lnTo>
                      <a:pt x="364" y="970"/>
                    </a:lnTo>
                    <a:lnTo>
                      <a:pt x="748" y="1172"/>
                    </a:lnTo>
                    <a:lnTo>
                      <a:pt x="1152" y="1353"/>
                    </a:lnTo>
                    <a:lnTo>
                      <a:pt x="1556" y="1495"/>
                    </a:lnTo>
                    <a:lnTo>
                      <a:pt x="1980" y="1596"/>
                    </a:lnTo>
                    <a:lnTo>
                      <a:pt x="2424" y="1697"/>
                    </a:lnTo>
                    <a:lnTo>
                      <a:pt x="2868" y="1737"/>
                    </a:lnTo>
                    <a:lnTo>
                      <a:pt x="3312" y="1757"/>
                    </a:lnTo>
                    <a:lnTo>
                      <a:pt x="3312" y="1757"/>
                    </a:lnTo>
                    <a:lnTo>
                      <a:pt x="3837" y="1737"/>
                    </a:lnTo>
                    <a:lnTo>
                      <a:pt x="4322" y="1676"/>
                    </a:lnTo>
                    <a:lnTo>
                      <a:pt x="4827" y="1575"/>
                    </a:lnTo>
                    <a:lnTo>
                      <a:pt x="5291" y="1414"/>
                    </a:lnTo>
                    <a:lnTo>
                      <a:pt x="5735" y="1232"/>
                    </a:lnTo>
                    <a:lnTo>
                      <a:pt x="6180" y="1030"/>
                    </a:lnTo>
                    <a:lnTo>
                      <a:pt x="6583" y="768"/>
                    </a:lnTo>
                    <a:lnTo>
                      <a:pt x="6967" y="485"/>
                    </a:lnTo>
                    <a:lnTo>
                      <a:pt x="6967" y="485"/>
                    </a:lnTo>
                    <a:lnTo>
                      <a:pt x="6967" y="364"/>
                    </a:lnTo>
                    <a:lnTo>
                      <a:pt x="6967" y="2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49"/>
              <p:cNvSpPr/>
              <p:nvPr/>
            </p:nvSpPr>
            <p:spPr>
              <a:xfrm>
                <a:off x="1936167" y="-2304856"/>
                <a:ext cx="345835" cy="62014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8401" extrusionOk="0">
                    <a:moveTo>
                      <a:pt x="1413" y="1"/>
                    </a:moveTo>
                    <a:lnTo>
                      <a:pt x="1171" y="263"/>
                    </a:lnTo>
                    <a:lnTo>
                      <a:pt x="949" y="526"/>
                    </a:lnTo>
                    <a:lnTo>
                      <a:pt x="747" y="809"/>
                    </a:lnTo>
                    <a:lnTo>
                      <a:pt x="565" y="1091"/>
                    </a:lnTo>
                    <a:lnTo>
                      <a:pt x="384" y="1394"/>
                    </a:lnTo>
                    <a:lnTo>
                      <a:pt x="242" y="1717"/>
                    </a:lnTo>
                    <a:lnTo>
                      <a:pt x="101" y="2040"/>
                    </a:lnTo>
                    <a:lnTo>
                      <a:pt x="0" y="2384"/>
                    </a:lnTo>
                    <a:lnTo>
                      <a:pt x="0" y="2404"/>
                    </a:lnTo>
                    <a:lnTo>
                      <a:pt x="40" y="2485"/>
                    </a:lnTo>
                    <a:lnTo>
                      <a:pt x="81" y="2565"/>
                    </a:lnTo>
                    <a:lnTo>
                      <a:pt x="101" y="2707"/>
                    </a:lnTo>
                    <a:lnTo>
                      <a:pt x="101" y="2848"/>
                    </a:lnTo>
                    <a:lnTo>
                      <a:pt x="141" y="3010"/>
                    </a:lnTo>
                    <a:lnTo>
                      <a:pt x="182" y="3111"/>
                    </a:lnTo>
                    <a:lnTo>
                      <a:pt x="263" y="3171"/>
                    </a:lnTo>
                    <a:lnTo>
                      <a:pt x="323" y="3171"/>
                    </a:lnTo>
                    <a:lnTo>
                      <a:pt x="343" y="3131"/>
                    </a:lnTo>
                    <a:lnTo>
                      <a:pt x="364" y="3090"/>
                    </a:lnTo>
                    <a:lnTo>
                      <a:pt x="384" y="2929"/>
                    </a:lnTo>
                    <a:lnTo>
                      <a:pt x="404" y="2848"/>
                    </a:lnTo>
                    <a:lnTo>
                      <a:pt x="424" y="2767"/>
                    </a:lnTo>
                    <a:lnTo>
                      <a:pt x="464" y="2707"/>
                    </a:lnTo>
                    <a:lnTo>
                      <a:pt x="505" y="2707"/>
                    </a:lnTo>
                    <a:lnTo>
                      <a:pt x="505" y="2767"/>
                    </a:lnTo>
                    <a:lnTo>
                      <a:pt x="525" y="2828"/>
                    </a:lnTo>
                    <a:lnTo>
                      <a:pt x="505" y="2969"/>
                    </a:lnTo>
                    <a:lnTo>
                      <a:pt x="505" y="3090"/>
                    </a:lnTo>
                    <a:lnTo>
                      <a:pt x="525" y="3211"/>
                    </a:lnTo>
                    <a:lnTo>
                      <a:pt x="586" y="3312"/>
                    </a:lnTo>
                    <a:lnTo>
                      <a:pt x="646" y="3413"/>
                    </a:lnTo>
                    <a:lnTo>
                      <a:pt x="707" y="3454"/>
                    </a:lnTo>
                    <a:lnTo>
                      <a:pt x="767" y="3494"/>
                    </a:lnTo>
                    <a:lnTo>
                      <a:pt x="868" y="3535"/>
                    </a:lnTo>
                    <a:lnTo>
                      <a:pt x="989" y="3555"/>
                    </a:lnTo>
                    <a:lnTo>
                      <a:pt x="1070" y="3575"/>
                    </a:lnTo>
                    <a:lnTo>
                      <a:pt x="1131" y="3595"/>
                    </a:lnTo>
                    <a:lnTo>
                      <a:pt x="1171" y="3676"/>
                    </a:lnTo>
                    <a:lnTo>
                      <a:pt x="1212" y="3736"/>
                    </a:lnTo>
                    <a:lnTo>
                      <a:pt x="1272" y="3777"/>
                    </a:lnTo>
                    <a:lnTo>
                      <a:pt x="1333" y="3797"/>
                    </a:lnTo>
                    <a:lnTo>
                      <a:pt x="1413" y="3817"/>
                    </a:lnTo>
                    <a:lnTo>
                      <a:pt x="1474" y="3837"/>
                    </a:lnTo>
                    <a:lnTo>
                      <a:pt x="1514" y="3858"/>
                    </a:lnTo>
                    <a:lnTo>
                      <a:pt x="1555" y="3898"/>
                    </a:lnTo>
                    <a:lnTo>
                      <a:pt x="1595" y="3959"/>
                    </a:lnTo>
                    <a:lnTo>
                      <a:pt x="1656" y="4060"/>
                    </a:lnTo>
                    <a:lnTo>
                      <a:pt x="1737" y="4160"/>
                    </a:lnTo>
                    <a:lnTo>
                      <a:pt x="1858" y="4241"/>
                    </a:lnTo>
                    <a:lnTo>
                      <a:pt x="1979" y="4241"/>
                    </a:lnTo>
                    <a:lnTo>
                      <a:pt x="2060" y="4261"/>
                    </a:lnTo>
                    <a:lnTo>
                      <a:pt x="2120" y="4302"/>
                    </a:lnTo>
                    <a:lnTo>
                      <a:pt x="2161" y="4362"/>
                    </a:lnTo>
                    <a:lnTo>
                      <a:pt x="2161" y="4443"/>
                    </a:lnTo>
                    <a:lnTo>
                      <a:pt x="2140" y="4504"/>
                    </a:lnTo>
                    <a:lnTo>
                      <a:pt x="2100" y="4564"/>
                    </a:lnTo>
                    <a:lnTo>
                      <a:pt x="1959" y="4706"/>
                    </a:lnTo>
                    <a:lnTo>
                      <a:pt x="1898" y="4766"/>
                    </a:lnTo>
                    <a:lnTo>
                      <a:pt x="1878" y="4847"/>
                    </a:lnTo>
                    <a:lnTo>
                      <a:pt x="1858" y="4908"/>
                    </a:lnTo>
                    <a:lnTo>
                      <a:pt x="1858" y="4988"/>
                    </a:lnTo>
                    <a:lnTo>
                      <a:pt x="1858" y="5069"/>
                    </a:lnTo>
                    <a:lnTo>
                      <a:pt x="1898" y="5150"/>
                    </a:lnTo>
                    <a:lnTo>
                      <a:pt x="1938" y="5210"/>
                    </a:lnTo>
                    <a:lnTo>
                      <a:pt x="1979" y="5291"/>
                    </a:lnTo>
                    <a:lnTo>
                      <a:pt x="2100" y="5392"/>
                    </a:lnTo>
                    <a:lnTo>
                      <a:pt x="2181" y="5453"/>
                    </a:lnTo>
                    <a:lnTo>
                      <a:pt x="2241" y="5513"/>
                    </a:lnTo>
                    <a:lnTo>
                      <a:pt x="2262" y="5574"/>
                    </a:lnTo>
                    <a:lnTo>
                      <a:pt x="2282" y="5634"/>
                    </a:lnTo>
                    <a:lnTo>
                      <a:pt x="2262" y="5695"/>
                    </a:lnTo>
                    <a:lnTo>
                      <a:pt x="2241" y="5796"/>
                    </a:lnTo>
                    <a:lnTo>
                      <a:pt x="2241" y="5937"/>
                    </a:lnTo>
                    <a:lnTo>
                      <a:pt x="2241" y="6018"/>
                    </a:lnTo>
                    <a:lnTo>
                      <a:pt x="2282" y="6079"/>
                    </a:lnTo>
                    <a:lnTo>
                      <a:pt x="2383" y="6159"/>
                    </a:lnTo>
                    <a:lnTo>
                      <a:pt x="2484" y="6260"/>
                    </a:lnTo>
                    <a:lnTo>
                      <a:pt x="2524" y="6361"/>
                    </a:lnTo>
                    <a:lnTo>
                      <a:pt x="2544" y="6483"/>
                    </a:lnTo>
                    <a:lnTo>
                      <a:pt x="2524" y="6604"/>
                    </a:lnTo>
                    <a:lnTo>
                      <a:pt x="2484" y="6826"/>
                    </a:lnTo>
                    <a:lnTo>
                      <a:pt x="2484" y="6967"/>
                    </a:lnTo>
                    <a:lnTo>
                      <a:pt x="2504" y="7088"/>
                    </a:lnTo>
                    <a:lnTo>
                      <a:pt x="2585" y="7250"/>
                    </a:lnTo>
                    <a:lnTo>
                      <a:pt x="2625" y="7391"/>
                    </a:lnTo>
                    <a:lnTo>
                      <a:pt x="2625" y="7533"/>
                    </a:lnTo>
                    <a:lnTo>
                      <a:pt x="2605" y="7633"/>
                    </a:lnTo>
                    <a:lnTo>
                      <a:pt x="2625" y="7734"/>
                    </a:lnTo>
                    <a:lnTo>
                      <a:pt x="2665" y="7835"/>
                    </a:lnTo>
                    <a:lnTo>
                      <a:pt x="2726" y="7936"/>
                    </a:lnTo>
                    <a:lnTo>
                      <a:pt x="2887" y="8158"/>
                    </a:lnTo>
                    <a:lnTo>
                      <a:pt x="2988" y="8259"/>
                    </a:lnTo>
                    <a:lnTo>
                      <a:pt x="3069" y="8340"/>
                    </a:lnTo>
                    <a:lnTo>
                      <a:pt x="3150" y="8381"/>
                    </a:lnTo>
                    <a:lnTo>
                      <a:pt x="3211" y="8401"/>
                    </a:lnTo>
                    <a:lnTo>
                      <a:pt x="3271" y="8401"/>
                    </a:lnTo>
                    <a:lnTo>
                      <a:pt x="3332" y="8381"/>
                    </a:lnTo>
                    <a:lnTo>
                      <a:pt x="3352" y="8360"/>
                    </a:lnTo>
                    <a:lnTo>
                      <a:pt x="3372" y="8300"/>
                    </a:lnTo>
                    <a:lnTo>
                      <a:pt x="3352" y="8239"/>
                    </a:lnTo>
                    <a:lnTo>
                      <a:pt x="3311" y="8179"/>
                    </a:lnTo>
                    <a:lnTo>
                      <a:pt x="3211" y="8037"/>
                    </a:lnTo>
                    <a:lnTo>
                      <a:pt x="3150" y="7936"/>
                    </a:lnTo>
                    <a:lnTo>
                      <a:pt x="3130" y="7876"/>
                    </a:lnTo>
                    <a:lnTo>
                      <a:pt x="3150" y="7856"/>
                    </a:lnTo>
                    <a:lnTo>
                      <a:pt x="3170" y="7835"/>
                    </a:lnTo>
                    <a:lnTo>
                      <a:pt x="3190" y="7815"/>
                    </a:lnTo>
                    <a:lnTo>
                      <a:pt x="3291" y="7775"/>
                    </a:lnTo>
                    <a:lnTo>
                      <a:pt x="3352" y="7734"/>
                    </a:lnTo>
                    <a:lnTo>
                      <a:pt x="3412" y="7674"/>
                    </a:lnTo>
                    <a:lnTo>
                      <a:pt x="3453" y="7593"/>
                    </a:lnTo>
                    <a:lnTo>
                      <a:pt x="3473" y="7533"/>
                    </a:lnTo>
                    <a:lnTo>
                      <a:pt x="3473" y="7432"/>
                    </a:lnTo>
                    <a:lnTo>
                      <a:pt x="3473" y="7351"/>
                    </a:lnTo>
                    <a:lnTo>
                      <a:pt x="3473" y="7290"/>
                    </a:lnTo>
                    <a:lnTo>
                      <a:pt x="3513" y="7230"/>
                    </a:lnTo>
                    <a:lnTo>
                      <a:pt x="3554" y="7149"/>
                    </a:lnTo>
                    <a:lnTo>
                      <a:pt x="3574" y="7048"/>
                    </a:lnTo>
                    <a:lnTo>
                      <a:pt x="3614" y="6907"/>
                    </a:lnTo>
                    <a:lnTo>
                      <a:pt x="3655" y="6846"/>
                    </a:lnTo>
                    <a:lnTo>
                      <a:pt x="3695" y="6826"/>
                    </a:lnTo>
                    <a:lnTo>
                      <a:pt x="3736" y="6806"/>
                    </a:lnTo>
                    <a:lnTo>
                      <a:pt x="3796" y="6806"/>
                    </a:lnTo>
                    <a:lnTo>
                      <a:pt x="3857" y="6785"/>
                    </a:lnTo>
                    <a:lnTo>
                      <a:pt x="3917" y="6745"/>
                    </a:lnTo>
                    <a:lnTo>
                      <a:pt x="3937" y="6684"/>
                    </a:lnTo>
                    <a:lnTo>
                      <a:pt x="3958" y="6624"/>
                    </a:lnTo>
                    <a:lnTo>
                      <a:pt x="3958" y="6483"/>
                    </a:lnTo>
                    <a:lnTo>
                      <a:pt x="3958" y="6382"/>
                    </a:lnTo>
                    <a:lnTo>
                      <a:pt x="3958" y="6321"/>
                    </a:lnTo>
                    <a:lnTo>
                      <a:pt x="3978" y="6301"/>
                    </a:lnTo>
                    <a:lnTo>
                      <a:pt x="4018" y="6260"/>
                    </a:lnTo>
                    <a:lnTo>
                      <a:pt x="4079" y="6260"/>
                    </a:lnTo>
                    <a:lnTo>
                      <a:pt x="4220" y="6240"/>
                    </a:lnTo>
                    <a:lnTo>
                      <a:pt x="4321" y="6220"/>
                    </a:lnTo>
                    <a:lnTo>
                      <a:pt x="4402" y="6139"/>
                    </a:lnTo>
                    <a:lnTo>
                      <a:pt x="4483" y="6038"/>
                    </a:lnTo>
                    <a:lnTo>
                      <a:pt x="4503" y="5937"/>
                    </a:lnTo>
                    <a:lnTo>
                      <a:pt x="4503" y="5836"/>
                    </a:lnTo>
                    <a:lnTo>
                      <a:pt x="4483" y="5735"/>
                    </a:lnTo>
                    <a:lnTo>
                      <a:pt x="4442" y="5634"/>
                    </a:lnTo>
                    <a:lnTo>
                      <a:pt x="4442" y="5554"/>
                    </a:lnTo>
                    <a:lnTo>
                      <a:pt x="4442" y="5493"/>
                    </a:lnTo>
                    <a:lnTo>
                      <a:pt x="4503" y="5433"/>
                    </a:lnTo>
                    <a:lnTo>
                      <a:pt x="4584" y="5352"/>
                    </a:lnTo>
                    <a:lnTo>
                      <a:pt x="4624" y="5311"/>
                    </a:lnTo>
                    <a:lnTo>
                      <a:pt x="4664" y="5271"/>
                    </a:lnTo>
                    <a:lnTo>
                      <a:pt x="4685" y="5150"/>
                    </a:lnTo>
                    <a:lnTo>
                      <a:pt x="4685" y="5049"/>
                    </a:lnTo>
                    <a:lnTo>
                      <a:pt x="4664" y="4948"/>
                    </a:lnTo>
                    <a:lnTo>
                      <a:pt x="4624" y="4867"/>
                    </a:lnTo>
                    <a:lnTo>
                      <a:pt x="4543" y="4807"/>
                    </a:lnTo>
                    <a:lnTo>
                      <a:pt x="4462" y="4766"/>
                    </a:lnTo>
                    <a:lnTo>
                      <a:pt x="4361" y="4746"/>
                    </a:lnTo>
                    <a:lnTo>
                      <a:pt x="4261" y="4766"/>
                    </a:lnTo>
                    <a:lnTo>
                      <a:pt x="4099" y="4786"/>
                    </a:lnTo>
                    <a:lnTo>
                      <a:pt x="4038" y="4807"/>
                    </a:lnTo>
                    <a:lnTo>
                      <a:pt x="3978" y="4807"/>
                    </a:lnTo>
                    <a:lnTo>
                      <a:pt x="3897" y="4766"/>
                    </a:lnTo>
                    <a:lnTo>
                      <a:pt x="3836" y="4706"/>
                    </a:lnTo>
                    <a:lnTo>
                      <a:pt x="3796" y="4625"/>
                    </a:lnTo>
                    <a:lnTo>
                      <a:pt x="3776" y="4524"/>
                    </a:lnTo>
                    <a:lnTo>
                      <a:pt x="3756" y="4423"/>
                    </a:lnTo>
                    <a:lnTo>
                      <a:pt x="3695" y="4322"/>
                    </a:lnTo>
                    <a:lnTo>
                      <a:pt x="3614" y="4261"/>
                    </a:lnTo>
                    <a:lnTo>
                      <a:pt x="3493" y="4221"/>
                    </a:lnTo>
                    <a:lnTo>
                      <a:pt x="3392" y="4221"/>
                    </a:lnTo>
                    <a:lnTo>
                      <a:pt x="3271" y="4201"/>
                    </a:lnTo>
                    <a:lnTo>
                      <a:pt x="3190" y="4120"/>
                    </a:lnTo>
                    <a:lnTo>
                      <a:pt x="3089" y="3999"/>
                    </a:lnTo>
                    <a:lnTo>
                      <a:pt x="3049" y="3898"/>
                    </a:lnTo>
                    <a:lnTo>
                      <a:pt x="2988" y="3858"/>
                    </a:lnTo>
                    <a:lnTo>
                      <a:pt x="2928" y="3817"/>
                    </a:lnTo>
                    <a:lnTo>
                      <a:pt x="2847" y="3797"/>
                    </a:lnTo>
                    <a:lnTo>
                      <a:pt x="2787" y="3817"/>
                    </a:lnTo>
                    <a:lnTo>
                      <a:pt x="2645" y="3878"/>
                    </a:lnTo>
                    <a:lnTo>
                      <a:pt x="2564" y="3918"/>
                    </a:lnTo>
                    <a:lnTo>
                      <a:pt x="2504" y="3959"/>
                    </a:lnTo>
                    <a:lnTo>
                      <a:pt x="2484" y="3959"/>
                    </a:lnTo>
                    <a:lnTo>
                      <a:pt x="2443" y="3938"/>
                    </a:lnTo>
                    <a:lnTo>
                      <a:pt x="2342" y="3878"/>
                    </a:lnTo>
                    <a:lnTo>
                      <a:pt x="2100" y="3878"/>
                    </a:lnTo>
                    <a:lnTo>
                      <a:pt x="2060" y="3898"/>
                    </a:lnTo>
                    <a:lnTo>
                      <a:pt x="1999" y="3898"/>
                    </a:lnTo>
                    <a:lnTo>
                      <a:pt x="1938" y="3878"/>
                    </a:lnTo>
                    <a:lnTo>
                      <a:pt x="1858" y="3837"/>
                    </a:lnTo>
                    <a:lnTo>
                      <a:pt x="1817" y="3797"/>
                    </a:lnTo>
                    <a:lnTo>
                      <a:pt x="1797" y="3736"/>
                    </a:lnTo>
                    <a:lnTo>
                      <a:pt x="1777" y="3615"/>
                    </a:lnTo>
                    <a:lnTo>
                      <a:pt x="1797" y="3454"/>
                    </a:lnTo>
                    <a:lnTo>
                      <a:pt x="1797" y="3373"/>
                    </a:lnTo>
                    <a:lnTo>
                      <a:pt x="1757" y="3292"/>
                    </a:lnTo>
                    <a:lnTo>
                      <a:pt x="1716" y="3252"/>
                    </a:lnTo>
                    <a:lnTo>
                      <a:pt x="1595" y="3252"/>
                    </a:lnTo>
                    <a:lnTo>
                      <a:pt x="1514" y="3292"/>
                    </a:lnTo>
                    <a:lnTo>
                      <a:pt x="1434" y="3333"/>
                    </a:lnTo>
                    <a:lnTo>
                      <a:pt x="1333" y="3333"/>
                    </a:lnTo>
                    <a:lnTo>
                      <a:pt x="1292" y="3312"/>
                    </a:lnTo>
                    <a:lnTo>
                      <a:pt x="1252" y="3272"/>
                    </a:lnTo>
                    <a:lnTo>
                      <a:pt x="1232" y="3211"/>
                    </a:lnTo>
                    <a:lnTo>
                      <a:pt x="1212" y="3151"/>
                    </a:lnTo>
                    <a:lnTo>
                      <a:pt x="1212" y="2989"/>
                    </a:lnTo>
                    <a:lnTo>
                      <a:pt x="1252" y="2848"/>
                    </a:lnTo>
                    <a:lnTo>
                      <a:pt x="1272" y="2808"/>
                    </a:lnTo>
                    <a:lnTo>
                      <a:pt x="1313" y="2747"/>
                    </a:lnTo>
                    <a:lnTo>
                      <a:pt x="1413" y="2707"/>
                    </a:lnTo>
                    <a:lnTo>
                      <a:pt x="1514" y="2686"/>
                    </a:lnTo>
                    <a:lnTo>
                      <a:pt x="1696" y="2666"/>
                    </a:lnTo>
                    <a:lnTo>
                      <a:pt x="1838" y="2666"/>
                    </a:lnTo>
                    <a:lnTo>
                      <a:pt x="1878" y="2646"/>
                    </a:lnTo>
                    <a:lnTo>
                      <a:pt x="1898" y="2646"/>
                    </a:lnTo>
                    <a:lnTo>
                      <a:pt x="1938" y="2686"/>
                    </a:lnTo>
                    <a:lnTo>
                      <a:pt x="1938" y="2727"/>
                    </a:lnTo>
                    <a:lnTo>
                      <a:pt x="1938" y="2848"/>
                    </a:lnTo>
                    <a:lnTo>
                      <a:pt x="1938" y="3010"/>
                    </a:lnTo>
                    <a:lnTo>
                      <a:pt x="1959" y="3090"/>
                    </a:lnTo>
                    <a:lnTo>
                      <a:pt x="1999" y="3151"/>
                    </a:lnTo>
                    <a:lnTo>
                      <a:pt x="2060" y="3211"/>
                    </a:lnTo>
                    <a:lnTo>
                      <a:pt x="2100" y="3211"/>
                    </a:lnTo>
                    <a:lnTo>
                      <a:pt x="2161" y="3171"/>
                    </a:lnTo>
                    <a:lnTo>
                      <a:pt x="2201" y="3131"/>
                    </a:lnTo>
                    <a:lnTo>
                      <a:pt x="2221" y="3010"/>
                    </a:lnTo>
                    <a:lnTo>
                      <a:pt x="2201" y="2909"/>
                    </a:lnTo>
                    <a:lnTo>
                      <a:pt x="2201" y="2787"/>
                    </a:lnTo>
                    <a:lnTo>
                      <a:pt x="2201" y="2666"/>
                    </a:lnTo>
                    <a:lnTo>
                      <a:pt x="2201" y="2626"/>
                    </a:lnTo>
                    <a:lnTo>
                      <a:pt x="2241" y="2606"/>
                    </a:lnTo>
                    <a:lnTo>
                      <a:pt x="2342" y="2606"/>
                    </a:lnTo>
                    <a:lnTo>
                      <a:pt x="2443" y="2586"/>
                    </a:lnTo>
                    <a:lnTo>
                      <a:pt x="2504" y="2586"/>
                    </a:lnTo>
                    <a:lnTo>
                      <a:pt x="2564" y="2545"/>
                    </a:lnTo>
                    <a:lnTo>
                      <a:pt x="2605" y="2505"/>
                    </a:lnTo>
                    <a:lnTo>
                      <a:pt x="2625" y="2444"/>
                    </a:lnTo>
                    <a:lnTo>
                      <a:pt x="2645" y="2384"/>
                    </a:lnTo>
                    <a:lnTo>
                      <a:pt x="2665" y="2323"/>
                    </a:lnTo>
                    <a:lnTo>
                      <a:pt x="2665" y="2222"/>
                    </a:lnTo>
                    <a:lnTo>
                      <a:pt x="2686" y="2101"/>
                    </a:lnTo>
                    <a:lnTo>
                      <a:pt x="2726" y="2020"/>
                    </a:lnTo>
                    <a:lnTo>
                      <a:pt x="2787" y="1980"/>
                    </a:lnTo>
                    <a:lnTo>
                      <a:pt x="2928" y="1960"/>
                    </a:lnTo>
                    <a:lnTo>
                      <a:pt x="3049" y="1919"/>
                    </a:lnTo>
                    <a:lnTo>
                      <a:pt x="3110" y="1859"/>
                    </a:lnTo>
                    <a:lnTo>
                      <a:pt x="3150" y="1798"/>
                    </a:lnTo>
                    <a:lnTo>
                      <a:pt x="3190" y="1717"/>
                    </a:lnTo>
                    <a:lnTo>
                      <a:pt x="3231" y="1677"/>
                    </a:lnTo>
                    <a:lnTo>
                      <a:pt x="3291" y="1657"/>
                    </a:lnTo>
                    <a:lnTo>
                      <a:pt x="3372" y="1637"/>
                    </a:lnTo>
                    <a:lnTo>
                      <a:pt x="3433" y="1677"/>
                    </a:lnTo>
                    <a:lnTo>
                      <a:pt x="3513" y="1717"/>
                    </a:lnTo>
                    <a:lnTo>
                      <a:pt x="3574" y="1737"/>
                    </a:lnTo>
                    <a:lnTo>
                      <a:pt x="3675" y="1737"/>
                    </a:lnTo>
                    <a:lnTo>
                      <a:pt x="3715" y="1697"/>
                    </a:lnTo>
                    <a:lnTo>
                      <a:pt x="3796" y="1616"/>
                    </a:lnTo>
                    <a:lnTo>
                      <a:pt x="3857" y="1515"/>
                    </a:lnTo>
                    <a:lnTo>
                      <a:pt x="3877" y="1374"/>
                    </a:lnTo>
                    <a:lnTo>
                      <a:pt x="3897" y="1253"/>
                    </a:lnTo>
                    <a:lnTo>
                      <a:pt x="3917" y="1132"/>
                    </a:lnTo>
                    <a:lnTo>
                      <a:pt x="3897" y="950"/>
                    </a:lnTo>
                    <a:lnTo>
                      <a:pt x="3857" y="809"/>
                    </a:lnTo>
                    <a:lnTo>
                      <a:pt x="3796" y="708"/>
                    </a:lnTo>
                    <a:lnTo>
                      <a:pt x="3715" y="647"/>
                    </a:lnTo>
                    <a:lnTo>
                      <a:pt x="3614" y="587"/>
                    </a:lnTo>
                    <a:lnTo>
                      <a:pt x="3513" y="587"/>
                    </a:lnTo>
                    <a:lnTo>
                      <a:pt x="3412" y="607"/>
                    </a:lnTo>
                    <a:lnTo>
                      <a:pt x="3311" y="667"/>
                    </a:lnTo>
                    <a:lnTo>
                      <a:pt x="3211" y="788"/>
                    </a:lnTo>
                    <a:lnTo>
                      <a:pt x="3009" y="1091"/>
                    </a:lnTo>
                    <a:lnTo>
                      <a:pt x="2968" y="1132"/>
                    </a:lnTo>
                    <a:lnTo>
                      <a:pt x="2908" y="1172"/>
                    </a:lnTo>
                    <a:lnTo>
                      <a:pt x="2827" y="1212"/>
                    </a:lnTo>
                    <a:lnTo>
                      <a:pt x="2726" y="1212"/>
                    </a:lnTo>
                    <a:lnTo>
                      <a:pt x="2625" y="1192"/>
                    </a:lnTo>
                    <a:lnTo>
                      <a:pt x="2544" y="1152"/>
                    </a:lnTo>
                    <a:lnTo>
                      <a:pt x="2484" y="1091"/>
                    </a:lnTo>
                    <a:lnTo>
                      <a:pt x="2423" y="990"/>
                    </a:lnTo>
                    <a:lnTo>
                      <a:pt x="2423" y="950"/>
                    </a:lnTo>
                    <a:lnTo>
                      <a:pt x="2443" y="889"/>
                    </a:lnTo>
                    <a:lnTo>
                      <a:pt x="2463" y="849"/>
                    </a:lnTo>
                    <a:lnTo>
                      <a:pt x="2524" y="829"/>
                    </a:lnTo>
                    <a:lnTo>
                      <a:pt x="2645" y="809"/>
                    </a:lnTo>
                    <a:lnTo>
                      <a:pt x="2706" y="768"/>
                    </a:lnTo>
                    <a:lnTo>
                      <a:pt x="2746" y="728"/>
                    </a:lnTo>
                    <a:lnTo>
                      <a:pt x="2827" y="607"/>
                    </a:lnTo>
                    <a:lnTo>
                      <a:pt x="2847" y="486"/>
                    </a:lnTo>
                    <a:lnTo>
                      <a:pt x="2847" y="385"/>
                    </a:lnTo>
                    <a:lnTo>
                      <a:pt x="2807" y="284"/>
                    </a:lnTo>
                    <a:lnTo>
                      <a:pt x="2746" y="223"/>
                    </a:lnTo>
                    <a:lnTo>
                      <a:pt x="2665" y="163"/>
                    </a:lnTo>
                    <a:lnTo>
                      <a:pt x="2564" y="163"/>
                    </a:lnTo>
                    <a:lnTo>
                      <a:pt x="2484" y="183"/>
                    </a:lnTo>
                    <a:lnTo>
                      <a:pt x="2302" y="284"/>
                    </a:lnTo>
                    <a:lnTo>
                      <a:pt x="2201" y="304"/>
                    </a:lnTo>
                    <a:lnTo>
                      <a:pt x="2100" y="304"/>
                    </a:lnTo>
                    <a:lnTo>
                      <a:pt x="2019" y="284"/>
                    </a:lnTo>
                    <a:lnTo>
                      <a:pt x="1918" y="223"/>
                    </a:lnTo>
                    <a:lnTo>
                      <a:pt x="1817" y="142"/>
                    </a:lnTo>
                    <a:lnTo>
                      <a:pt x="1716" y="62"/>
                    </a:lnTo>
                    <a:lnTo>
                      <a:pt x="1595" y="21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49"/>
              <p:cNvSpPr/>
              <p:nvPr/>
            </p:nvSpPr>
            <p:spPr>
              <a:xfrm>
                <a:off x="1936167" y="-2304856"/>
                <a:ext cx="345835" cy="62014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8401" fill="none" extrusionOk="0">
                    <a:moveTo>
                      <a:pt x="2524" y="6604"/>
                    </a:moveTo>
                    <a:lnTo>
                      <a:pt x="2524" y="6604"/>
                    </a:lnTo>
                    <a:lnTo>
                      <a:pt x="2484" y="6826"/>
                    </a:lnTo>
                    <a:lnTo>
                      <a:pt x="2484" y="6967"/>
                    </a:lnTo>
                    <a:lnTo>
                      <a:pt x="2504" y="7088"/>
                    </a:lnTo>
                    <a:lnTo>
                      <a:pt x="2585" y="7250"/>
                    </a:lnTo>
                    <a:lnTo>
                      <a:pt x="2585" y="7250"/>
                    </a:lnTo>
                    <a:lnTo>
                      <a:pt x="2625" y="7391"/>
                    </a:lnTo>
                    <a:lnTo>
                      <a:pt x="2625" y="7533"/>
                    </a:lnTo>
                    <a:lnTo>
                      <a:pt x="2625" y="7533"/>
                    </a:lnTo>
                    <a:lnTo>
                      <a:pt x="2605" y="7633"/>
                    </a:lnTo>
                    <a:lnTo>
                      <a:pt x="2625" y="7734"/>
                    </a:lnTo>
                    <a:lnTo>
                      <a:pt x="2665" y="7835"/>
                    </a:lnTo>
                    <a:lnTo>
                      <a:pt x="2726" y="7936"/>
                    </a:lnTo>
                    <a:lnTo>
                      <a:pt x="2726" y="7936"/>
                    </a:lnTo>
                    <a:lnTo>
                      <a:pt x="2887" y="8158"/>
                    </a:lnTo>
                    <a:lnTo>
                      <a:pt x="2988" y="8259"/>
                    </a:lnTo>
                    <a:lnTo>
                      <a:pt x="3069" y="8340"/>
                    </a:lnTo>
                    <a:lnTo>
                      <a:pt x="3069" y="8340"/>
                    </a:lnTo>
                    <a:lnTo>
                      <a:pt x="3150" y="8381"/>
                    </a:lnTo>
                    <a:lnTo>
                      <a:pt x="3211" y="8401"/>
                    </a:lnTo>
                    <a:lnTo>
                      <a:pt x="3271" y="8401"/>
                    </a:lnTo>
                    <a:lnTo>
                      <a:pt x="3332" y="8381"/>
                    </a:lnTo>
                    <a:lnTo>
                      <a:pt x="3352" y="8360"/>
                    </a:lnTo>
                    <a:lnTo>
                      <a:pt x="3372" y="8300"/>
                    </a:lnTo>
                    <a:lnTo>
                      <a:pt x="3352" y="8239"/>
                    </a:lnTo>
                    <a:lnTo>
                      <a:pt x="3311" y="8179"/>
                    </a:lnTo>
                    <a:lnTo>
                      <a:pt x="3311" y="8179"/>
                    </a:lnTo>
                    <a:lnTo>
                      <a:pt x="3211" y="8037"/>
                    </a:lnTo>
                    <a:lnTo>
                      <a:pt x="3150" y="7936"/>
                    </a:lnTo>
                    <a:lnTo>
                      <a:pt x="3150" y="7936"/>
                    </a:lnTo>
                    <a:lnTo>
                      <a:pt x="3130" y="7876"/>
                    </a:lnTo>
                    <a:lnTo>
                      <a:pt x="3150" y="7856"/>
                    </a:lnTo>
                    <a:lnTo>
                      <a:pt x="3170" y="7835"/>
                    </a:lnTo>
                    <a:lnTo>
                      <a:pt x="3190" y="7815"/>
                    </a:lnTo>
                    <a:lnTo>
                      <a:pt x="3291" y="7775"/>
                    </a:lnTo>
                    <a:lnTo>
                      <a:pt x="3352" y="7734"/>
                    </a:lnTo>
                    <a:lnTo>
                      <a:pt x="3412" y="7674"/>
                    </a:lnTo>
                    <a:lnTo>
                      <a:pt x="3412" y="7674"/>
                    </a:lnTo>
                    <a:lnTo>
                      <a:pt x="3453" y="7593"/>
                    </a:lnTo>
                    <a:lnTo>
                      <a:pt x="3473" y="7533"/>
                    </a:lnTo>
                    <a:lnTo>
                      <a:pt x="3473" y="7432"/>
                    </a:lnTo>
                    <a:lnTo>
                      <a:pt x="3473" y="7351"/>
                    </a:lnTo>
                    <a:lnTo>
                      <a:pt x="3473" y="7290"/>
                    </a:lnTo>
                    <a:lnTo>
                      <a:pt x="3513" y="7230"/>
                    </a:lnTo>
                    <a:lnTo>
                      <a:pt x="3513" y="7230"/>
                    </a:lnTo>
                    <a:lnTo>
                      <a:pt x="3554" y="7149"/>
                    </a:lnTo>
                    <a:lnTo>
                      <a:pt x="3574" y="7048"/>
                    </a:lnTo>
                    <a:lnTo>
                      <a:pt x="3614" y="6907"/>
                    </a:lnTo>
                    <a:lnTo>
                      <a:pt x="3614" y="6907"/>
                    </a:lnTo>
                    <a:lnTo>
                      <a:pt x="3655" y="6846"/>
                    </a:lnTo>
                    <a:lnTo>
                      <a:pt x="3695" y="6826"/>
                    </a:lnTo>
                    <a:lnTo>
                      <a:pt x="3736" y="6806"/>
                    </a:lnTo>
                    <a:lnTo>
                      <a:pt x="3736" y="6806"/>
                    </a:lnTo>
                    <a:lnTo>
                      <a:pt x="3796" y="6806"/>
                    </a:lnTo>
                    <a:lnTo>
                      <a:pt x="3796" y="6806"/>
                    </a:lnTo>
                    <a:lnTo>
                      <a:pt x="3857" y="6785"/>
                    </a:lnTo>
                    <a:lnTo>
                      <a:pt x="3917" y="6745"/>
                    </a:lnTo>
                    <a:lnTo>
                      <a:pt x="3937" y="6684"/>
                    </a:lnTo>
                    <a:lnTo>
                      <a:pt x="3958" y="6624"/>
                    </a:lnTo>
                    <a:lnTo>
                      <a:pt x="3958" y="6624"/>
                    </a:lnTo>
                    <a:lnTo>
                      <a:pt x="3958" y="6483"/>
                    </a:lnTo>
                    <a:lnTo>
                      <a:pt x="3958" y="6382"/>
                    </a:lnTo>
                    <a:lnTo>
                      <a:pt x="3958" y="6382"/>
                    </a:lnTo>
                    <a:lnTo>
                      <a:pt x="3958" y="6321"/>
                    </a:lnTo>
                    <a:lnTo>
                      <a:pt x="3978" y="6301"/>
                    </a:lnTo>
                    <a:lnTo>
                      <a:pt x="4018" y="6260"/>
                    </a:lnTo>
                    <a:lnTo>
                      <a:pt x="4079" y="6260"/>
                    </a:lnTo>
                    <a:lnTo>
                      <a:pt x="4079" y="6260"/>
                    </a:lnTo>
                    <a:lnTo>
                      <a:pt x="4220" y="6240"/>
                    </a:lnTo>
                    <a:lnTo>
                      <a:pt x="4321" y="6220"/>
                    </a:lnTo>
                    <a:lnTo>
                      <a:pt x="4402" y="6139"/>
                    </a:lnTo>
                    <a:lnTo>
                      <a:pt x="4402" y="6139"/>
                    </a:lnTo>
                    <a:lnTo>
                      <a:pt x="4483" y="6038"/>
                    </a:lnTo>
                    <a:lnTo>
                      <a:pt x="4503" y="5937"/>
                    </a:lnTo>
                    <a:lnTo>
                      <a:pt x="4503" y="5836"/>
                    </a:lnTo>
                    <a:lnTo>
                      <a:pt x="4483" y="5735"/>
                    </a:lnTo>
                    <a:lnTo>
                      <a:pt x="4442" y="5634"/>
                    </a:lnTo>
                    <a:lnTo>
                      <a:pt x="4442" y="5554"/>
                    </a:lnTo>
                    <a:lnTo>
                      <a:pt x="4442" y="5493"/>
                    </a:lnTo>
                    <a:lnTo>
                      <a:pt x="4503" y="5433"/>
                    </a:lnTo>
                    <a:lnTo>
                      <a:pt x="4503" y="5433"/>
                    </a:lnTo>
                    <a:lnTo>
                      <a:pt x="4584" y="5352"/>
                    </a:lnTo>
                    <a:lnTo>
                      <a:pt x="4624" y="5311"/>
                    </a:lnTo>
                    <a:lnTo>
                      <a:pt x="4664" y="5271"/>
                    </a:lnTo>
                    <a:lnTo>
                      <a:pt x="4664" y="5271"/>
                    </a:lnTo>
                    <a:lnTo>
                      <a:pt x="4685" y="5150"/>
                    </a:lnTo>
                    <a:lnTo>
                      <a:pt x="4685" y="5049"/>
                    </a:lnTo>
                    <a:lnTo>
                      <a:pt x="4664" y="4948"/>
                    </a:lnTo>
                    <a:lnTo>
                      <a:pt x="4624" y="4867"/>
                    </a:lnTo>
                    <a:lnTo>
                      <a:pt x="4543" y="4807"/>
                    </a:lnTo>
                    <a:lnTo>
                      <a:pt x="4462" y="4766"/>
                    </a:lnTo>
                    <a:lnTo>
                      <a:pt x="4361" y="4746"/>
                    </a:lnTo>
                    <a:lnTo>
                      <a:pt x="4261" y="4766"/>
                    </a:lnTo>
                    <a:lnTo>
                      <a:pt x="4261" y="4766"/>
                    </a:lnTo>
                    <a:lnTo>
                      <a:pt x="4099" y="4786"/>
                    </a:lnTo>
                    <a:lnTo>
                      <a:pt x="4038" y="4807"/>
                    </a:lnTo>
                    <a:lnTo>
                      <a:pt x="3978" y="4807"/>
                    </a:lnTo>
                    <a:lnTo>
                      <a:pt x="3978" y="4807"/>
                    </a:lnTo>
                    <a:lnTo>
                      <a:pt x="3897" y="4766"/>
                    </a:lnTo>
                    <a:lnTo>
                      <a:pt x="3836" y="4706"/>
                    </a:lnTo>
                    <a:lnTo>
                      <a:pt x="3796" y="4625"/>
                    </a:lnTo>
                    <a:lnTo>
                      <a:pt x="3776" y="4524"/>
                    </a:lnTo>
                    <a:lnTo>
                      <a:pt x="3776" y="4524"/>
                    </a:lnTo>
                    <a:lnTo>
                      <a:pt x="3756" y="4423"/>
                    </a:lnTo>
                    <a:lnTo>
                      <a:pt x="3695" y="4322"/>
                    </a:lnTo>
                    <a:lnTo>
                      <a:pt x="3614" y="4261"/>
                    </a:lnTo>
                    <a:lnTo>
                      <a:pt x="3493" y="4221"/>
                    </a:lnTo>
                    <a:lnTo>
                      <a:pt x="3493" y="4221"/>
                    </a:lnTo>
                    <a:lnTo>
                      <a:pt x="3392" y="4221"/>
                    </a:lnTo>
                    <a:lnTo>
                      <a:pt x="3271" y="4201"/>
                    </a:lnTo>
                    <a:lnTo>
                      <a:pt x="3190" y="4120"/>
                    </a:lnTo>
                    <a:lnTo>
                      <a:pt x="3089" y="3999"/>
                    </a:lnTo>
                    <a:lnTo>
                      <a:pt x="3089" y="3999"/>
                    </a:lnTo>
                    <a:lnTo>
                      <a:pt x="3049" y="3898"/>
                    </a:lnTo>
                    <a:lnTo>
                      <a:pt x="3049" y="3898"/>
                    </a:lnTo>
                    <a:lnTo>
                      <a:pt x="2988" y="3858"/>
                    </a:lnTo>
                    <a:lnTo>
                      <a:pt x="2928" y="3817"/>
                    </a:lnTo>
                    <a:lnTo>
                      <a:pt x="2847" y="3797"/>
                    </a:lnTo>
                    <a:lnTo>
                      <a:pt x="2787" y="3817"/>
                    </a:lnTo>
                    <a:lnTo>
                      <a:pt x="2787" y="3817"/>
                    </a:lnTo>
                    <a:lnTo>
                      <a:pt x="2645" y="3878"/>
                    </a:lnTo>
                    <a:lnTo>
                      <a:pt x="2564" y="3918"/>
                    </a:lnTo>
                    <a:lnTo>
                      <a:pt x="2504" y="3959"/>
                    </a:lnTo>
                    <a:lnTo>
                      <a:pt x="2484" y="3959"/>
                    </a:lnTo>
                    <a:lnTo>
                      <a:pt x="2443" y="3938"/>
                    </a:lnTo>
                    <a:lnTo>
                      <a:pt x="2443" y="3938"/>
                    </a:lnTo>
                    <a:lnTo>
                      <a:pt x="2342" y="3878"/>
                    </a:lnTo>
                    <a:lnTo>
                      <a:pt x="2262" y="3878"/>
                    </a:lnTo>
                    <a:lnTo>
                      <a:pt x="2262" y="3878"/>
                    </a:lnTo>
                    <a:lnTo>
                      <a:pt x="2181" y="3878"/>
                    </a:lnTo>
                    <a:lnTo>
                      <a:pt x="2100" y="3878"/>
                    </a:lnTo>
                    <a:lnTo>
                      <a:pt x="2100" y="3878"/>
                    </a:lnTo>
                    <a:lnTo>
                      <a:pt x="2060" y="3898"/>
                    </a:lnTo>
                    <a:lnTo>
                      <a:pt x="1999" y="3898"/>
                    </a:lnTo>
                    <a:lnTo>
                      <a:pt x="1938" y="3878"/>
                    </a:lnTo>
                    <a:lnTo>
                      <a:pt x="1858" y="3837"/>
                    </a:lnTo>
                    <a:lnTo>
                      <a:pt x="1858" y="3837"/>
                    </a:lnTo>
                    <a:lnTo>
                      <a:pt x="1817" y="3797"/>
                    </a:lnTo>
                    <a:lnTo>
                      <a:pt x="1797" y="3736"/>
                    </a:lnTo>
                    <a:lnTo>
                      <a:pt x="1777" y="3615"/>
                    </a:lnTo>
                    <a:lnTo>
                      <a:pt x="1777" y="3615"/>
                    </a:lnTo>
                    <a:lnTo>
                      <a:pt x="1797" y="3454"/>
                    </a:lnTo>
                    <a:lnTo>
                      <a:pt x="1797" y="3373"/>
                    </a:lnTo>
                    <a:lnTo>
                      <a:pt x="1757" y="3292"/>
                    </a:lnTo>
                    <a:lnTo>
                      <a:pt x="1757" y="3292"/>
                    </a:lnTo>
                    <a:lnTo>
                      <a:pt x="1716" y="3252"/>
                    </a:lnTo>
                    <a:lnTo>
                      <a:pt x="1676" y="3252"/>
                    </a:lnTo>
                    <a:lnTo>
                      <a:pt x="1595" y="3252"/>
                    </a:lnTo>
                    <a:lnTo>
                      <a:pt x="1514" y="3292"/>
                    </a:lnTo>
                    <a:lnTo>
                      <a:pt x="1434" y="3333"/>
                    </a:lnTo>
                    <a:lnTo>
                      <a:pt x="1434" y="3333"/>
                    </a:lnTo>
                    <a:lnTo>
                      <a:pt x="1373" y="3333"/>
                    </a:lnTo>
                    <a:lnTo>
                      <a:pt x="1333" y="3333"/>
                    </a:lnTo>
                    <a:lnTo>
                      <a:pt x="1292" y="3312"/>
                    </a:lnTo>
                    <a:lnTo>
                      <a:pt x="1252" y="3272"/>
                    </a:lnTo>
                    <a:lnTo>
                      <a:pt x="1252" y="3272"/>
                    </a:lnTo>
                    <a:lnTo>
                      <a:pt x="1232" y="3211"/>
                    </a:lnTo>
                    <a:lnTo>
                      <a:pt x="1212" y="3151"/>
                    </a:lnTo>
                    <a:lnTo>
                      <a:pt x="1212" y="2989"/>
                    </a:lnTo>
                    <a:lnTo>
                      <a:pt x="1252" y="2848"/>
                    </a:lnTo>
                    <a:lnTo>
                      <a:pt x="1272" y="2808"/>
                    </a:lnTo>
                    <a:lnTo>
                      <a:pt x="1313" y="2747"/>
                    </a:lnTo>
                    <a:lnTo>
                      <a:pt x="1313" y="2747"/>
                    </a:lnTo>
                    <a:lnTo>
                      <a:pt x="1413" y="2707"/>
                    </a:lnTo>
                    <a:lnTo>
                      <a:pt x="1514" y="2686"/>
                    </a:lnTo>
                    <a:lnTo>
                      <a:pt x="1514" y="2686"/>
                    </a:lnTo>
                    <a:lnTo>
                      <a:pt x="1696" y="2666"/>
                    </a:lnTo>
                    <a:lnTo>
                      <a:pt x="1696" y="2666"/>
                    </a:lnTo>
                    <a:lnTo>
                      <a:pt x="1838" y="2666"/>
                    </a:lnTo>
                    <a:lnTo>
                      <a:pt x="1838" y="2666"/>
                    </a:lnTo>
                    <a:lnTo>
                      <a:pt x="1878" y="2646"/>
                    </a:lnTo>
                    <a:lnTo>
                      <a:pt x="1898" y="2646"/>
                    </a:lnTo>
                    <a:lnTo>
                      <a:pt x="1898" y="2646"/>
                    </a:lnTo>
                    <a:lnTo>
                      <a:pt x="1938" y="2686"/>
                    </a:lnTo>
                    <a:lnTo>
                      <a:pt x="1938" y="2727"/>
                    </a:lnTo>
                    <a:lnTo>
                      <a:pt x="1938" y="2848"/>
                    </a:lnTo>
                    <a:lnTo>
                      <a:pt x="1938" y="3010"/>
                    </a:lnTo>
                    <a:lnTo>
                      <a:pt x="1959" y="3090"/>
                    </a:lnTo>
                    <a:lnTo>
                      <a:pt x="1999" y="3151"/>
                    </a:lnTo>
                    <a:lnTo>
                      <a:pt x="1999" y="3151"/>
                    </a:lnTo>
                    <a:lnTo>
                      <a:pt x="2060" y="3211"/>
                    </a:lnTo>
                    <a:lnTo>
                      <a:pt x="2100" y="3211"/>
                    </a:lnTo>
                    <a:lnTo>
                      <a:pt x="2161" y="3171"/>
                    </a:lnTo>
                    <a:lnTo>
                      <a:pt x="2201" y="3131"/>
                    </a:lnTo>
                    <a:lnTo>
                      <a:pt x="2201" y="3131"/>
                    </a:lnTo>
                    <a:lnTo>
                      <a:pt x="2221" y="3010"/>
                    </a:lnTo>
                    <a:lnTo>
                      <a:pt x="2201" y="2909"/>
                    </a:lnTo>
                    <a:lnTo>
                      <a:pt x="2201" y="2787"/>
                    </a:lnTo>
                    <a:lnTo>
                      <a:pt x="2201" y="2666"/>
                    </a:lnTo>
                    <a:lnTo>
                      <a:pt x="2201" y="2666"/>
                    </a:lnTo>
                    <a:lnTo>
                      <a:pt x="2201" y="2626"/>
                    </a:lnTo>
                    <a:lnTo>
                      <a:pt x="2241" y="2606"/>
                    </a:lnTo>
                    <a:lnTo>
                      <a:pt x="2241" y="2606"/>
                    </a:lnTo>
                    <a:lnTo>
                      <a:pt x="2342" y="2606"/>
                    </a:lnTo>
                    <a:lnTo>
                      <a:pt x="2443" y="2586"/>
                    </a:lnTo>
                    <a:lnTo>
                      <a:pt x="2504" y="2586"/>
                    </a:lnTo>
                    <a:lnTo>
                      <a:pt x="2564" y="2545"/>
                    </a:lnTo>
                    <a:lnTo>
                      <a:pt x="2605" y="2505"/>
                    </a:lnTo>
                    <a:lnTo>
                      <a:pt x="2625" y="2444"/>
                    </a:lnTo>
                    <a:lnTo>
                      <a:pt x="2625" y="2444"/>
                    </a:lnTo>
                    <a:lnTo>
                      <a:pt x="2645" y="2384"/>
                    </a:lnTo>
                    <a:lnTo>
                      <a:pt x="2665" y="2323"/>
                    </a:lnTo>
                    <a:lnTo>
                      <a:pt x="2665" y="2323"/>
                    </a:lnTo>
                    <a:lnTo>
                      <a:pt x="2665" y="2222"/>
                    </a:lnTo>
                    <a:lnTo>
                      <a:pt x="2686" y="2101"/>
                    </a:lnTo>
                    <a:lnTo>
                      <a:pt x="2686" y="2101"/>
                    </a:lnTo>
                    <a:lnTo>
                      <a:pt x="2726" y="2020"/>
                    </a:lnTo>
                    <a:lnTo>
                      <a:pt x="2787" y="1980"/>
                    </a:lnTo>
                    <a:lnTo>
                      <a:pt x="2928" y="1960"/>
                    </a:lnTo>
                    <a:lnTo>
                      <a:pt x="2928" y="1960"/>
                    </a:lnTo>
                    <a:lnTo>
                      <a:pt x="3049" y="1919"/>
                    </a:lnTo>
                    <a:lnTo>
                      <a:pt x="3110" y="1859"/>
                    </a:lnTo>
                    <a:lnTo>
                      <a:pt x="3150" y="1798"/>
                    </a:lnTo>
                    <a:lnTo>
                      <a:pt x="3190" y="1717"/>
                    </a:lnTo>
                    <a:lnTo>
                      <a:pt x="3190" y="1717"/>
                    </a:lnTo>
                    <a:lnTo>
                      <a:pt x="3231" y="1677"/>
                    </a:lnTo>
                    <a:lnTo>
                      <a:pt x="3291" y="1657"/>
                    </a:lnTo>
                    <a:lnTo>
                      <a:pt x="3372" y="1637"/>
                    </a:lnTo>
                    <a:lnTo>
                      <a:pt x="3433" y="1677"/>
                    </a:lnTo>
                    <a:lnTo>
                      <a:pt x="3433" y="1677"/>
                    </a:lnTo>
                    <a:lnTo>
                      <a:pt x="3513" y="1717"/>
                    </a:lnTo>
                    <a:lnTo>
                      <a:pt x="3574" y="1737"/>
                    </a:lnTo>
                    <a:lnTo>
                      <a:pt x="3614" y="1737"/>
                    </a:lnTo>
                    <a:lnTo>
                      <a:pt x="3614" y="1737"/>
                    </a:lnTo>
                    <a:lnTo>
                      <a:pt x="3675" y="1737"/>
                    </a:lnTo>
                    <a:lnTo>
                      <a:pt x="3715" y="1697"/>
                    </a:lnTo>
                    <a:lnTo>
                      <a:pt x="3796" y="1616"/>
                    </a:lnTo>
                    <a:lnTo>
                      <a:pt x="3857" y="1515"/>
                    </a:lnTo>
                    <a:lnTo>
                      <a:pt x="3877" y="1374"/>
                    </a:lnTo>
                    <a:lnTo>
                      <a:pt x="3897" y="1253"/>
                    </a:lnTo>
                    <a:lnTo>
                      <a:pt x="3917" y="1132"/>
                    </a:lnTo>
                    <a:lnTo>
                      <a:pt x="3897" y="950"/>
                    </a:lnTo>
                    <a:lnTo>
                      <a:pt x="3897" y="950"/>
                    </a:lnTo>
                    <a:lnTo>
                      <a:pt x="3857" y="809"/>
                    </a:lnTo>
                    <a:lnTo>
                      <a:pt x="3796" y="708"/>
                    </a:lnTo>
                    <a:lnTo>
                      <a:pt x="3715" y="647"/>
                    </a:lnTo>
                    <a:lnTo>
                      <a:pt x="3614" y="587"/>
                    </a:lnTo>
                    <a:lnTo>
                      <a:pt x="3513" y="587"/>
                    </a:lnTo>
                    <a:lnTo>
                      <a:pt x="3412" y="607"/>
                    </a:lnTo>
                    <a:lnTo>
                      <a:pt x="3311" y="667"/>
                    </a:lnTo>
                    <a:lnTo>
                      <a:pt x="3211" y="788"/>
                    </a:lnTo>
                    <a:lnTo>
                      <a:pt x="3211" y="788"/>
                    </a:lnTo>
                    <a:lnTo>
                      <a:pt x="3009" y="1091"/>
                    </a:lnTo>
                    <a:lnTo>
                      <a:pt x="3009" y="1091"/>
                    </a:lnTo>
                    <a:lnTo>
                      <a:pt x="2968" y="1132"/>
                    </a:lnTo>
                    <a:lnTo>
                      <a:pt x="2908" y="1172"/>
                    </a:lnTo>
                    <a:lnTo>
                      <a:pt x="2908" y="1172"/>
                    </a:lnTo>
                    <a:lnTo>
                      <a:pt x="2827" y="1212"/>
                    </a:lnTo>
                    <a:lnTo>
                      <a:pt x="2726" y="1212"/>
                    </a:lnTo>
                    <a:lnTo>
                      <a:pt x="2726" y="1212"/>
                    </a:lnTo>
                    <a:lnTo>
                      <a:pt x="2625" y="1192"/>
                    </a:lnTo>
                    <a:lnTo>
                      <a:pt x="2544" y="1152"/>
                    </a:lnTo>
                    <a:lnTo>
                      <a:pt x="2484" y="1091"/>
                    </a:lnTo>
                    <a:lnTo>
                      <a:pt x="2423" y="990"/>
                    </a:lnTo>
                    <a:lnTo>
                      <a:pt x="2423" y="990"/>
                    </a:lnTo>
                    <a:lnTo>
                      <a:pt x="2423" y="950"/>
                    </a:lnTo>
                    <a:lnTo>
                      <a:pt x="2443" y="889"/>
                    </a:lnTo>
                    <a:lnTo>
                      <a:pt x="2463" y="849"/>
                    </a:lnTo>
                    <a:lnTo>
                      <a:pt x="2524" y="829"/>
                    </a:lnTo>
                    <a:lnTo>
                      <a:pt x="2524" y="829"/>
                    </a:lnTo>
                    <a:lnTo>
                      <a:pt x="2645" y="809"/>
                    </a:lnTo>
                    <a:lnTo>
                      <a:pt x="2706" y="768"/>
                    </a:lnTo>
                    <a:lnTo>
                      <a:pt x="2746" y="728"/>
                    </a:lnTo>
                    <a:lnTo>
                      <a:pt x="2746" y="728"/>
                    </a:lnTo>
                    <a:lnTo>
                      <a:pt x="2827" y="607"/>
                    </a:lnTo>
                    <a:lnTo>
                      <a:pt x="2847" y="486"/>
                    </a:lnTo>
                    <a:lnTo>
                      <a:pt x="2847" y="385"/>
                    </a:lnTo>
                    <a:lnTo>
                      <a:pt x="2807" y="284"/>
                    </a:lnTo>
                    <a:lnTo>
                      <a:pt x="2746" y="223"/>
                    </a:lnTo>
                    <a:lnTo>
                      <a:pt x="2665" y="163"/>
                    </a:lnTo>
                    <a:lnTo>
                      <a:pt x="2564" y="163"/>
                    </a:lnTo>
                    <a:lnTo>
                      <a:pt x="2484" y="183"/>
                    </a:lnTo>
                    <a:lnTo>
                      <a:pt x="2484" y="183"/>
                    </a:lnTo>
                    <a:lnTo>
                      <a:pt x="2302" y="284"/>
                    </a:lnTo>
                    <a:lnTo>
                      <a:pt x="2302" y="284"/>
                    </a:lnTo>
                    <a:lnTo>
                      <a:pt x="2201" y="304"/>
                    </a:lnTo>
                    <a:lnTo>
                      <a:pt x="2100" y="304"/>
                    </a:lnTo>
                    <a:lnTo>
                      <a:pt x="2019" y="284"/>
                    </a:lnTo>
                    <a:lnTo>
                      <a:pt x="1918" y="223"/>
                    </a:lnTo>
                    <a:lnTo>
                      <a:pt x="1918" y="223"/>
                    </a:lnTo>
                    <a:lnTo>
                      <a:pt x="1817" y="142"/>
                    </a:lnTo>
                    <a:lnTo>
                      <a:pt x="1716" y="62"/>
                    </a:lnTo>
                    <a:lnTo>
                      <a:pt x="1595" y="21"/>
                    </a:lnTo>
                    <a:lnTo>
                      <a:pt x="1474" y="1"/>
                    </a:lnTo>
                    <a:lnTo>
                      <a:pt x="1474" y="1"/>
                    </a:lnTo>
                    <a:lnTo>
                      <a:pt x="1413" y="1"/>
                    </a:lnTo>
                    <a:lnTo>
                      <a:pt x="1413" y="1"/>
                    </a:lnTo>
                    <a:lnTo>
                      <a:pt x="1171" y="263"/>
                    </a:lnTo>
                    <a:lnTo>
                      <a:pt x="949" y="526"/>
                    </a:lnTo>
                    <a:lnTo>
                      <a:pt x="747" y="809"/>
                    </a:lnTo>
                    <a:lnTo>
                      <a:pt x="565" y="1091"/>
                    </a:lnTo>
                    <a:lnTo>
                      <a:pt x="384" y="1394"/>
                    </a:lnTo>
                    <a:lnTo>
                      <a:pt x="242" y="1717"/>
                    </a:lnTo>
                    <a:lnTo>
                      <a:pt x="101" y="2040"/>
                    </a:lnTo>
                    <a:lnTo>
                      <a:pt x="0" y="2384"/>
                    </a:lnTo>
                    <a:lnTo>
                      <a:pt x="0" y="2384"/>
                    </a:lnTo>
                    <a:lnTo>
                      <a:pt x="0" y="2404"/>
                    </a:lnTo>
                    <a:lnTo>
                      <a:pt x="0" y="2404"/>
                    </a:lnTo>
                    <a:lnTo>
                      <a:pt x="40" y="2485"/>
                    </a:lnTo>
                    <a:lnTo>
                      <a:pt x="81" y="2565"/>
                    </a:lnTo>
                    <a:lnTo>
                      <a:pt x="101" y="2707"/>
                    </a:lnTo>
                    <a:lnTo>
                      <a:pt x="101" y="2848"/>
                    </a:lnTo>
                    <a:lnTo>
                      <a:pt x="141" y="3010"/>
                    </a:lnTo>
                    <a:lnTo>
                      <a:pt x="141" y="3010"/>
                    </a:lnTo>
                    <a:lnTo>
                      <a:pt x="182" y="3111"/>
                    </a:lnTo>
                    <a:lnTo>
                      <a:pt x="263" y="3171"/>
                    </a:lnTo>
                    <a:lnTo>
                      <a:pt x="283" y="3171"/>
                    </a:lnTo>
                    <a:lnTo>
                      <a:pt x="323" y="3171"/>
                    </a:lnTo>
                    <a:lnTo>
                      <a:pt x="343" y="3131"/>
                    </a:lnTo>
                    <a:lnTo>
                      <a:pt x="364" y="3090"/>
                    </a:lnTo>
                    <a:lnTo>
                      <a:pt x="364" y="3090"/>
                    </a:lnTo>
                    <a:lnTo>
                      <a:pt x="384" y="2929"/>
                    </a:lnTo>
                    <a:lnTo>
                      <a:pt x="404" y="2848"/>
                    </a:lnTo>
                    <a:lnTo>
                      <a:pt x="424" y="2767"/>
                    </a:lnTo>
                    <a:lnTo>
                      <a:pt x="424" y="2767"/>
                    </a:lnTo>
                    <a:lnTo>
                      <a:pt x="464" y="2707"/>
                    </a:lnTo>
                    <a:lnTo>
                      <a:pt x="485" y="2707"/>
                    </a:lnTo>
                    <a:lnTo>
                      <a:pt x="505" y="2707"/>
                    </a:lnTo>
                    <a:lnTo>
                      <a:pt x="505" y="2707"/>
                    </a:lnTo>
                    <a:lnTo>
                      <a:pt x="505" y="2767"/>
                    </a:lnTo>
                    <a:lnTo>
                      <a:pt x="525" y="2828"/>
                    </a:lnTo>
                    <a:lnTo>
                      <a:pt x="505" y="2969"/>
                    </a:lnTo>
                    <a:lnTo>
                      <a:pt x="505" y="2969"/>
                    </a:lnTo>
                    <a:lnTo>
                      <a:pt x="505" y="3090"/>
                    </a:lnTo>
                    <a:lnTo>
                      <a:pt x="525" y="3211"/>
                    </a:lnTo>
                    <a:lnTo>
                      <a:pt x="586" y="3312"/>
                    </a:lnTo>
                    <a:lnTo>
                      <a:pt x="646" y="3413"/>
                    </a:lnTo>
                    <a:lnTo>
                      <a:pt x="646" y="3413"/>
                    </a:lnTo>
                    <a:lnTo>
                      <a:pt x="707" y="3454"/>
                    </a:lnTo>
                    <a:lnTo>
                      <a:pt x="767" y="3494"/>
                    </a:lnTo>
                    <a:lnTo>
                      <a:pt x="868" y="3535"/>
                    </a:lnTo>
                    <a:lnTo>
                      <a:pt x="989" y="3555"/>
                    </a:lnTo>
                    <a:lnTo>
                      <a:pt x="989" y="3555"/>
                    </a:lnTo>
                    <a:lnTo>
                      <a:pt x="1070" y="3575"/>
                    </a:lnTo>
                    <a:lnTo>
                      <a:pt x="1131" y="3595"/>
                    </a:lnTo>
                    <a:lnTo>
                      <a:pt x="1171" y="3676"/>
                    </a:lnTo>
                    <a:lnTo>
                      <a:pt x="1171" y="3676"/>
                    </a:lnTo>
                    <a:lnTo>
                      <a:pt x="1212" y="3736"/>
                    </a:lnTo>
                    <a:lnTo>
                      <a:pt x="1272" y="3777"/>
                    </a:lnTo>
                    <a:lnTo>
                      <a:pt x="1333" y="3797"/>
                    </a:lnTo>
                    <a:lnTo>
                      <a:pt x="1413" y="3817"/>
                    </a:lnTo>
                    <a:lnTo>
                      <a:pt x="1413" y="3817"/>
                    </a:lnTo>
                    <a:lnTo>
                      <a:pt x="1474" y="3837"/>
                    </a:lnTo>
                    <a:lnTo>
                      <a:pt x="1514" y="3858"/>
                    </a:lnTo>
                    <a:lnTo>
                      <a:pt x="1555" y="3898"/>
                    </a:lnTo>
                    <a:lnTo>
                      <a:pt x="1595" y="3959"/>
                    </a:lnTo>
                    <a:lnTo>
                      <a:pt x="1595" y="3959"/>
                    </a:lnTo>
                    <a:lnTo>
                      <a:pt x="1656" y="4060"/>
                    </a:lnTo>
                    <a:lnTo>
                      <a:pt x="1737" y="4160"/>
                    </a:lnTo>
                    <a:lnTo>
                      <a:pt x="1858" y="4241"/>
                    </a:lnTo>
                    <a:lnTo>
                      <a:pt x="1918" y="4241"/>
                    </a:lnTo>
                    <a:lnTo>
                      <a:pt x="1979" y="4241"/>
                    </a:lnTo>
                    <a:lnTo>
                      <a:pt x="1979" y="4241"/>
                    </a:lnTo>
                    <a:lnTo>
                      <a:pt x="2060" y="4261"/>
                    </a:lnTo>
                    <a:lnTo>
                      <a:pt x="2120" y="4302"/>
                    </a:lnTo>
                    <a:lnTo>
                      <a:pt x="2161" y="4362"/>
                    </a:lnTo>
                    <a:lnTo>
                      <a:pt x="2161" y="4443"/>
                    </a:lnTo>
                    <a:lnTo>
                      <a:pt x="2161" y="4443"/>
                    </a:lnTo>
                    <a:lnTo>
                      <a:pt x="2140" y="4504"/>
                    </a:lnTo>
                    <a:lnTo>
                      <a:pt x="2100" y="4564"/>
                    </a:lnTo>
                    <a:lnTo>
                      <a:pt x="1959" y="4706"/>
                    </a:lnTo>
                    <a:lnTo>
                      <a:pt x="1959" y="4706"/>
                    </a:lnTo>
                    <a:lnTo>
                      <a:pt x="1898" y="4766"/>
                    </a:lnTo>
                    <a:lnTo>
                      <a:pt x="1878" y="4847"/>
                    </a:lnTo>
                    <a:lnTo>
                      <a:pt x="1858" y="4908"/>
                    </a:lnTo>
                    <a:lnTo>
                      <a:pt x="1858" y="4988"/>
                    </a:lnTo>
                    <a:lnTo>
                      <a:pt x="1858" y="5069"/>
                    </a:lnTo>
                    <a:lnTo>
                      <a:pt x="1898" y="5150"/>
                    </a:lnTo>
                    <a:lnTo>
                      <a:pt x="1938" y="5210"/>
                    </a:lnTo>
                    <a:lnTo>
                      <a:pt x="1979" y="5291"/>
                    </a:lnTo>
                    <a:lnTo>
                      <a:pt x="1979" y="5291"/>
                    </a:lnTo>
                    <a:lnTo>
                      <a:pt x="2100" y="5392"/>
                    </a:lnTo>
                    <a:lnTo>
                      <a:pt x="2181" y="5453"/>
                    </a:lnTo>
                    <a:lnTo>
                      <a:pt x="2181" y="5453"/>
                    </a:lnTo>
                    <a:lnTo>
                      <a:pt x="2241" y="5513"/>
                    </a:lnTo>
                    <a:lnTo>
                      <a:pt x="2262" y="5574"/>
                    </a:lnTo>
                    <a:lnTo>
                      <a:pt x="2282" y="5634"/>
                    </a:lnTo>
                    <a:lnTo>
                      <a:pt x="2262" y="5695"/>
                    </a:lnTo>
                    <a:lnTo>
                      <a:pt x="2241" y="5796"/>
                    </a:lnTo>
                    <a:lnTo>
                      <a:pt x="2241" y="5937"/>
                    </a:lnTo>
                    <a:lnTo>
                      <a:pt x="2241" y="5937"/>
                    </a:lnTo>
                    <a:lnTo>
                      <a:pt x="2241" y="6018"/>
                    </a:lnTo>
                    <a:lnTo>
                      <a:pt x="2282" y="6079"/>
                    </a:lnTo>
                    <a:lnTo>
                      <a:pt x="2383" y="6159"/>
                    </a:lnTo>
                    <a:lnTo>
                      <a:pt x="2383" y="6159"/>
                    </a:lnTo>
                    <a:lnTo>
                      <a:pt x="2484" y="6260"/>
                    </a:lnTo>
                    <a:lnTo>
                      <a:pt x="2524" y="6361"/>
                    </a:lnTo>
                    <a:lnTo>
                      <a:pt x="2544" y="6483"/>
                    </a:lnTo>
                    <a:lnTo>
                      <a:pt x="2524" y="66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49"/>
              <p:cNvSpPr/>
              <p:nvPr/>
            </p:nvSpPr>
            <p:spPr>
              <a:xfrm>
                <a:off x="2258080" y="-2422593"/>
                <a:ext cx="132724" cy="105928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435" extrusionOk="0">
                    <a:moveTo>
                      <a:pt x="889" y="1"/>
                    </a:moveTo>
                    <a:lnTo>
                      <a:pt x="667" y="21"/>
                    </a:lnTo>
                    <a:lnTo>
                      <a:pt x="445" y="82"/>
                    </a:lnTo>
                    <a:lnTo>
                      <a:pt x="243" y="142"/>
                    </a:lnTo>
                    <a:lnTo>
                      <a:pt x="101" y="243"/>
                    </a:lnTo>
                    <a:lnTo>
                      <a:pt x="41" y="344"/>
                    </a:lnTo>
                    <a:lnTo>
                      <a:pt x="0" y="425"/>
                    </a:lnTo>
                    <a:lnTo>
                      <a:pt x="21" y="526"/>
                    </a:lnTo>
                    <a:lnTo>
                      <a:pt x="41" y="566"/>
                    </a:lnTo>
                    <a:lnTo>
                      <a:pt x="61" y="607"/>
                    </a:lnTo>
                    <a:lnTo>
                      <a:pt x="142" y="647"/>
                    </a:lnTo>
                    <a:lnTo>
                      <a:pt x="182" y="687"/>
                    </a:lnTo>
                    <a:lnTo>
                      <a:pt x="202" y="728"/>
                    </a:lnTo>
                    <a:lnTo>
                      <a:pt x="223" y="768"/>
                    </a:lnTo>
                    <a:lnTo>
                      <a:pt x="202" y="808"/>
                    </a:lnTo>
                    <a:lnTo>
                      <a:pt x="182" y="849"/>
                    </a:lnTo>
                    <a:lnTo>
                      <a:pt x="101" y="970"/>
                    </a:lnTo>
                    <a:lnTo>
                      <a:pt x="61" y="1091"/>
                    </a:lnTo>
                    <a:lnTo>
                      <a:pt x="61" y="1212"/>
                    </a:lnTo>
                    <a:lnTo>
                      <a:pt x="101" y="1293"/>
                    </a:lnTo>
                    <a:lnTo>
                      <a:pt x="162" y="1374"/>
                    </a:lnTo>
                    <a:lnTo>
                      <a:pt x="243" y="1414"/>
                    </a:lnTo>
                    <a:lnTo>
                      <a:pt x="324" y="1434"/>
                    </a:lnTo>
                    <a:lnTo>
                      <a:pt x="384" y="1414"/>
                    </a:lnTo>
                    <a:lnTo>
                      <a:pt x="445" y="1374"/>
                    </a:lnTo>
                    <a:lnTo>
                      <a:pt x="505" y="1313"/>
                    </a:lnTo>
                    <a:lnTo>
                      <a:pt x="586" y="1172"/>
                    </a:lnTo>
                    <a:lnTo>
                      <a:pt x="626" y="1111"/>
                    </a:lnTo>
                    <a:lnTo>
                      <a:pt x="687" y="1071"/>
                    </a:lnTo>
                    <a:lnTo>
                      <a:pt x="727" y="1051"/>
                    </a:lnTo>
                    <a:lnTo>
                      <a:pt x="808" y="1051"/>
                    </a:lnTo>
                    <a:lnTo>
                      <a:pt x="929" y="1091"/>
                    </a:lnTo>
                    <a:lnTo>
                      <a:pt x="1091" y="1091"/>
                    </a:lnTo>
                    <a:lnTo>
                      <a:pt x="1151" y="1051"/>
                    </a:lnTo>
                    <a:lnTo>
                      <a:pt x="1212" y="1010"/>
                    </a:lnTo>
                    <a:lnTo>
                      <a:pt x="1232" y="950"/>
                    </a:lnTo>
                    <a:lnTo>
                      <a:pt x="1273" y="829"/>
                    </a:lnTo>
                    <a:lnTo>
                      <a:pt x="1293" y="768"/>
                    </a:lnTo>
                    <a:lnTo>
                      <a:pt x="1353" y="748"/>
                    </a:lnTo>
                    <a:lnTo>
                      <a:pt x="1414" y="768"/>
                    </a:lnTo>
                    <a:lnTo>
                      <a:pt x="1474" y="788"/>
                    </a:lnTo>
                    <a:lnTo>
                      <a:pt x="1535" y="768"/>
                    </a:lnTo>
                    <a:lnTo>
                      <a:pt x="1616" y="748"/>
                    </a:lnTo>
                    <a:lnTo>
                      <a:pt x="1697" y="667"/>
                    </a:lnTo>
                    <a:lnTo>
                      <a:pt x="1757" y="566"/>
                    </a:lnTo>
                    <a:lnTo>
                      <a:pt x="1798" y="465"/>
                    </a:lnTo>
                    <a:lnTo>
                      <a:pt x="1798" y="364"/>
                    </a:lnTo>
                    <a:lnTo>
                      <a:pt x="1757" y="263"/>
                    </a:lnTo>
                    <a:lnTo>
                      <a:pt x="1697" y="183"/>
                    </a:lnTo>
                    <a:lnTo>
                      <a:pt x="1535" y="102"/>
                    </a:lnTo>
                    <a:lnTo>
                      <a:pt x="1353" y="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49"/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extrusionOk="0">
                    <a:moveTo>
                      <a:pt x="404" y="1"/>
                    </a:moveTo>
                    <a:lnTo>
                      <a:pt x="344" y="21"/>
                    </a:lnTo>
                    <a:lnTo>
                      <a:pt x="303" y="61"/>
                    </a:lnTo>
                    <a:lnTo>
                      <a:pt x="263" y="102"/>
                    </a:lnTo>
                    <a:lnTo>
                      <a:pt x="243" y="142"/>
                    </a:lnTo>
                    <a:lnTo>
                      <a:pt x="222" y="182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21" y="808"/>
                    </a:lnTo>
                    <a:lnTo>
                      <a:pt x="61" y="869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43" y="970"/>
                    </a:lnTo>
                    <a:lnTo>
                      <a:pt x="303" y="970"/>
                    </a:lnTo>
                    <a:lnTo>
                      <a:pt x="364" y="950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49"/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545" y="21"/>
                    </a:moveTo>
                    <a:lnTo>
                      <a:pt x="545" y="21"/>
                    </a:lnTo>
                    <a:lnTo>
                      <a:pt x="465" y="1"/>
                    </a:lnTo>
                    <a:lnTo>
                      <a:pt x="404" y="1"/>
                    </a:lnTo>
                    <a:lnTo>
                      <a:pt x="344" y="21"/>
                    </a:lnTo>
                    <a:lnTo>
                      <a:pt x="303" y="61"/>
                    </a:lnTo>
                    <a:lnTo>
                      <a:pt x="263" y="102"/>
                    </a:lnTo>
                    <a:lnTo>
                      <a:pt x="243" y="142"/>
                    </a:lnTo>
                    <a:lnTo>
                      <a:pt x="222" y="182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21" y="808"/>
                    </a:lnTo>
                    <a:lnTo>
                      <a:pt x="61" y="869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43" y="970"/>
                    </a:lnTo>
                    <a:lnTo>
                      <a:pt x="303" y="970"/>
                    </a:lnTo>
                    <a:lnTo>
                      <a:pt x="364" y="950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49"/>
              <p:cNvSpPr/>
              <p:nvPr/>
            </p:nvSpPr>
            <p:spPr>
              <a:xfrm>
                <a:off x="2360907" y="-2252667"/>
                <a:ext cx="44807" cy="52263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08" extrusionOk="0">
                    <a:moveTo>
                      <a:pt x="425" y="1"/>
                    </a:moveTo>
                    <a:lnTo>
                      <a:pt x="344" y="21"/>
                    </a:lnTo>
                    <a:lnTo>
                      <a:pt x="263" y="61"/>
                    </a:lnTo>
                    <a:lnTo>
                      <a:pt x="203" y="41"/>
                    </a:lnTo>
                    <a:lnTo>
                      <a:pt x="142" y="21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1" y="142"/>
                    </a:lnTo>
                    <a:lnTo>
                      <a:pt x="1" y="203"/>
                    </a:lnTo>
                    <a:lnTo>
                      <a:pt x="21" y="243"/>
                    </a:lnTo>
                    <a:lnTo>
                      <a:pt x="102" y="324"/>
                    </a:lnTo>
                    <a:lnTo>
                      <a:pt x="122" y="364"/>
                    </a:lnTo>
                    <a:lnTo>
                      <a:pt x="102" y="405"/>
                    </a:lnTo>
                    <a:lnTo>
                      <a:pt x="61" y="505"/>
                    </a:lnTo>
                    <a:lnTo>
                      <a:pt x="41" y="546"/>
                    </a:lnTo>
                    <a:lnTo>
                      <a:pt x="41" y="566"/>
                    </a:lnTo>
                    <a:lnTo>
                      <a:pt x="81" y="647"/>
                    </a:lnTo>
                    <a:lnTo>
                      <a:pt x="122" y="687"/>
                    </a:lnTo>
                    <a:lnTo>
                      <a:pt x="203" y="707"/>
                    </a:lnTo>
                    <a:lnTo>
                      <a:pt x="364" y="707"/>
                    </a:lnTo>
                    <a:lnTo>
                      <a:pt x="425" y="667"/>
                    </a:lnTo>
                    <a:lnTo>
                      <a:pt x="465" y="606"/>
                    </a:lnTo>
                    <a:lnTo>
                      <a:pt x="485" y="526"/>
                    </a:lnTo>
                    <a:lnTo>
                      <a:pt x="505" y="445"/>
                    </a:lnTo>
                    <a:lnTo>
                      <a:pt x="546" y="384"/>
                    </a:lnTo>
                    <a:lnTo>
                      <a:pt x="586" y="304"/>
                    </a:lnTo>
                    <a:lnTo>
                      <a:pt x="606" y="223"/>
                    </a:lnTo>
                    <a:lnTo>
                      <a:pt x="606" y="162"/>
                    </a:lnTo>
                    <a:lnTo>
                      <a:pt x="566" y="81"/>
                    </a:lnTo>
                    <a:lnTo>
                      <a:pt x="526" y="41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49"/>
              <p:cNvSpPr/>
              <p:nvPr/>
            </p:nvSpPr>
            <p:spPr>
              <a:xfrm>
                <a:off x="2451848" y="-2359997"/>
                <a:ext cx="62671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849" h="466" extrusionOk="0">
                    <a:moveTo>
                      <a:pt x="344" y="1"/>
                    </a:moveTo>
                    <a:lnTo>
                      <a:pt x="243" y="41"/>
                    </a:lnTo>
                    <a:lnTo>
                      <a:pt x="142" y="82"/>
                    </a:lnTo>
                    <a:lnTo>
                      <a:pt x="8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21" y="364"/>
                    </a:lnTo>
                    <a:lnTo>
                      <a:pt x="61" y="405"/>
                    </a:lnTo>
                    <a:lnTo>
                      <a:pt x="162" y="405"/>
                    </a:lnTo>
                    <a:lnTo>
                      <a:pt x="364" y="364"/>
                    </a:lnTo>
                    <a:lnTo>
                      <a:pt x="404" y="385"/>
                    </a:lnTo>
                    <a:lnTo>
                      <a:pt x="505" y="425"/>
                    </a:lnTo>
                    <a:lnTo>
                      <a:pt x="566" y="445"/>
                    </a:lnTo>
                    <a:lnTo>
                      <a:pt x="626" y="465"/>
                    </a:lnTo>
                    <a:lnTo>
                      <a:pt x="687" y="445"/>
                    </a:lnTo>
                    <a:lnTo>
                      <a:pt x="747" y="425"/>
                    </a:lnTo>
                    <a:lnTo>
                      <a:pt x="788" y="385"/>
                    </a:lnTo>
                    <a:lnTo>
                      <a:pt x="828" y="344"/>
                    </a:lnTo>
                    <a:lnTo>
                      <a:pt x="848" y="304"/>
                    </a:lnTo>
                    <a:lnTo>
                      <a:pt x="848" y="263"/>
                    </a:lnTo>
                    <a:lnTo>
                      <a:pt x="848" y="203"/>
                    </a:lnTo>
                    <a:lnTo>
                      <a:pt x="828" y="162"/>
                    </a:lnTo>
                    <a:lnTo>
                      <a:pt x="788" y="102"/>
                    </a:lnTo>
                    <a:lnTo>
                      <a:pt x="727" y="61"/>
                    </a:lnTo>
                    <a:lnTo>
                      <a:pt x="647" y="2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49"/>
              <p:cNvSpPr/>
              <p:nvPr/>
            </p:nvSpPr>
            <p:spPr>
              <a:xfrm>
                <a:off x="2174594" y="-2359997"/>
                <a:ext cx="56692" cy="4783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506" y="1"/>
                    </a:moveTo>
                    <a:lnTo>
                      <a:pt x="364" y="21"/>
                    </a:lnTo>
                    <a:lnTo>
                      <a:pt x="263" y="61"/>
                    </a:lnTo>
                    <a:lnTo>
                      <a:pt x="223" y="102"/>
                    </a:lnTo>
                    <a:lnTo>
                      <a:pt x="203" y="142"/>
                    </a:lnTo>
                    <a:lnTo>
                      <a:pt x="182" y="203"/>
                    </a:lnTo>
                    <a:lnTo>
                      <a:pt x="182" y="263"/>
                    </a:lnTo>
                    <a:lnTo>
                      <a:pt x="182" y="324"/>
                    </a:lnTo>
                    <a:lnTo>
                      <a:pt x="142" y="364"/>
                    </a:lnTo>
                    <a:lnTo>
                      <a:pt x="81" y="405"/>
                    </a:lnTo>
                    <a:lnTo>
                      <a:pt x="21" y="465"/>
                    </a:lnTo>
                    <a:lnTo>
                      <a:pt x="1" y="506"/>
                    </a:lnTo>
                    <a:lnTo>
                      <a:pt x="1" y="546"/>
                    </a:lnTo>
                    <a:lnTo>
                      <a:pt x="41" y="607"/>
                    </a:lnTo>
                    <a:lnTo>
                      <a:pt x="61" y="627"/>
                    </a:lnTo>
                    <a:lnTo>
                      <a:pt x="122" y="647"/>
                    </a:lnTo>
                    <a:lnTo>
                      <a:pt x="182" y="647"/>
                    </a:lnTo>
                    <a:lnTo>
                      <a:pt x="243" y="607"/>
                    </a:lnTo>
                    <a:lnTo>
                      <a:pt x="324" y="546"/>
                    </a:lnTo>
                    <a:lnTo>
                      <a:pt x="364" y="485"/>
                    </a:lnTo>
                    <a:lnTo>
                      <a:pt x="384" y="465"/>
                    </a:lnTo>
                    <a:lnTo>
                      <a:pt x="425" y="465"/>
                    </a:lnTo>
                    <a:lnTo>
                      <a:pt x="506" y="445"/>
                    </a:lnTo>
                    <a:lnTo>
                      <a:pt x="606" y="405"/>
                    </a:lnTo>
                    <a:lnTo>
                      <a:pt x="687" y="344"/>
                    </a:lnTo>
                    <a:lnTo>
                      <a:pt x="748" y="243"/>
                    </a:lnTo>
                    <a:lnTo>
                      <a:pt x="768" y="183"/>
                    </a:lnTo>
                    <a:lnTo>
                      <a:pt x="768" y="142"/>
                    </a:lnTo>
                    <a:lnTo>
                      <a:pt x="748" y="102"/>
                    </a:lnTo>
                    <a:lnTo>
                      <a:pt x="728" y="61"/>
                    </a:lnTo>
                    <a:lnTo>
                      <a:pt x="627" y="2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49"/>
              <p:cNvSpPr/>
              <p:nvPr/>
            </p:nvSpPr>
            <p:spPr>
              <a:xfrm>
                <a:off x="2328132" y="-2309285"/>
                <a:ext cx="49236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86" extrusionOk="0">
                    <a:moveTo>
                      <a:pt x="525" y="0"/>
                    </a:moveTo>
                    <a:lnTo>
                      <a:pt x="445" y="21"/>
                    </a:lnTo>
                    <a:lnTo>
                      <a:pt x="364" y="81"/>
                    </a:lnTo>
                    <a:lnTo>
                      <a:pt x="303" y="162"/>
                    </a:lnTo>
                    <a:lnTo>
                      <a:pt x="263" y="182"/>
                    </a:lnTo>
                    <a:lnTo>
                      <a:pt x="101" y="182"/>
                    </a:lnTo>
                    <a:lnTo>
                      <a:pt x="61" y="202"/>
                    </a:lnTo>
                    <a:lnTo>
                      <a:pt x="41" y="243"/>
                    </a:lnTo>
                    <a:lnTo>
                      <a:pt x="21" y="283"/>
                    </a:lnTo>
                    <a:lnTo>
                      <a:pt x="0" y="323"/>
                    </a:lnTo>
                    <a:lnTo>
                      <a:pt x="21" y="364"/>
                    </a:lnTo>
                    <a:lnTo>
                      <a:pt x="41" y="404"/>
                    </a:lnTo>
                    <a:lnTo>
                      <a:pt x="101" y="445"/>
                    </a:lnTo>
                    <a:lnTo>
                      <a:pt x="162" y="465"/>
                    </a:lnTo>
                    <a:lnTo>
                      <a:pt x="243" y="485"/>
                    </a:lnTo>
                    <a:lnTo>
                      <a:pt x="324" y="485"/>
                    </a:lnTo>
                    <a:lnTo>
                      <a:pt x="445" y="465"/>
                    </a:lnTo>
                    <a:lnTo>
                      <a:pt x="546" y="424"/>
                    </a:lnTo>
                    <a:lnTo>
                      <a:pt x="626" y="323"/>
                    </a:lnTo>
                    <a:lnTo>
                      <a:pt x="667" y="243"/>
                    </a:lnTo>
                    <a:lnTo>
                      <a:pt x="667" y="162"/>
                    </a:lnTo>
                    <a:lnTo>
                      <a:pt x="647" y="81"/>
                    </a:lnTo>
                    <a:lnTo>
                      <a:pt x="586" y="4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49"/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142" y="0"/>
                    </a:move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64" y="465"/>
                    </a:lnTo>
                    <a:lnTo>
                      <a:pt x="40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384" y="61"/>
                    </a:lnTo>
                    <a:lnTo>
                      <a:pt x="343" y="2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49"/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0" y="162"/>
                    </a:move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64" y="465"/>
                    </a:lnTo>
                    <a:lnTo>
                      <a:pt x="40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384" y="61"/>
                    </a:lnTo>
                    <a:lnTo>
                      <a:pt x="343" y="20"/>
                    </a:lnTo>
                    <a:lnTo>
                      <a:pt x="263" y="0"/>
                    </a:lnTo>
                    <a:lnTo>
                      <a:pt x="202" y="0"/>
                    </a:lnTo>
                    <a:lnTo>
                      <a:pt x="142" y="0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49"/>
              <p:cNvSpPr/>
              <p:nvPr/>
            </p:nvSpPr>
            <p:spPr>
              <a:xfrm>
                <a:off x="2679868" y="-1963528"/>
                <a:ext cx="28420" cy="329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46" extrusionOk="0">
                    <a:moveTo>
                      <a:pt x="182" y="1"/>
                    </a:moveTo>
                    <a:lnTo>
                      <a:pt x="122" y="21"/>
                    </a:lnTo>
                    <a:lnTo>
                      <a:pt x="81" y="61"/>
                    </a:lnTo>
                    <a:lnTo>
                      <a:pt x="21" y="142"/>
                    </a:lnTo>
                    <a:lnTo>
                      <a:pt x="1" y="223"/>
                    </a:lnTo>
                    <a:lnTo>
                      <a:pt x="1" y="324"/>
                    </a:lnTo>
                    <a:lnTo>
                      <a:pt x="41" y="385"/>
                    </a:lnTo>
                    <a:lnTo>
                      <a:pt x="102" y="445"/>
                    </a:lnTo>
                    <a:lnTo>
                      <a:pt x="182" y="445"/>
                    </a:lnTo>
                    <a:lnTo>
                      <a:pt x="243" y="425"/>
                    </a:lnTo>
                    <a:lnTo>
                      <a:pt x="283" y="385"/>
                    </a:lnTo>
                    <a:lnTo>
                      <a:pt x="324" y="344"/>
                    </a:lnTo>
                    <a:lnTo>
                      <a:pt x="364" y="284"/>
                    </a:lnTo>
                    <a:lnTo>
                      <a:pt x="384" y="203"/>
                    </a:lnTo>
                    <a:lnTo>
                      <a:pt x="364" y="122"/>
                    </a:lnTo>
                    <a:lnTo>
                      <a:pt x="344" y="61"/>
                    </a:lnTo>
                    <a:lnTo>
                      <a:pt x="324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49"/>
              <p:cNvSpPr/>
              <p:nvPr/>
            </p:nvSpPr>
            <p:spPr>
              <a:xfrm>
                <a:off x="2679868" y="-1963528"/>
                <a:ext cx="28420" cy="329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46" fill="none" extrusionOk="0">
                    <a:moveTo>
                      <a:pt x="182" y="1"/>
                    </a:moveTo>
                    <a:lnTo>
                      <a:pt x="182" y="1"/>
                    </a:lnTo>
                    <a:lnTo>
                      <a:pt x="122" y="21"/>
                    </a:lnTo>
                    <a:lnTo>
                      <a:pt x="81" y="61"/>
                    </a:lnTo>
                    <a:lnTo>
                      <a:pt x="21" y="142"/>
                    </a:lnTo>
                    <a:lnTo>
                      <a:pt x="1" y="223"/>
                    </a:lnTo>
                    <a:lnTo>
                      <a:pt x="1" y="324"/>
                    </a:lnTo>
                    <a:lnTo>
                      <a:pt x="41" y="385"/>
                    </a:lnTo>
                    <a:lnTo>
                      <a:pt x="102" y="445"/>
                    </a:lnTo>
                    <a:lnTo>
                      <a:pt x="142" y="445"/>
                    </a:lnTo>
                    <a:lnTo>
                      <a:pt x="182" y="445"/>
                    </a:lnTo>
                    <a:lnTo>
                      <a:pt x="243" y="425"/>
                    </a:lnTo>
                    <a:lnTo>
                      <a:pt x="283" y="385"/>
                    </a:lnTo>
                    <a:lnTo>
                      <a:pt x="283" y="385"/>
                    </a:lnTo>
                    <a:lnTo>
                      <a:pt x="324" y="344"/>
                    </a:lnTo>
                    <a:lnTo>
                      <a:pt x="364" y="284"/>
                    </a:lnTo>
                    <a:lnTo>
                      <a:pt x="384" y="203"/>
                    </a:lnTo>
                    <a:lnTo>
                      <a:pt x="364" y="122"/>
                    </a:lnTo>
                    <a:lnTo>
                      <a:pt x="344" y="61"/>
                    </a:lnTo>
                    <a:lnTo>
                      <a:pt x="324" y="21"/>
                    </a:lnTo>
                    <a:lnTo>
                      <a:pt x="263" y="1"/>
                    </a:lnTo>
                    <a:lnTo>
                      <a:pt x="18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49"/>
              <p:cNvSpPr/>
              <p:nvPr/>
            </p:nvSpPr>
            <p:spPr>
              <a:xfrm>
                <a:off x="2094134" y="-2346562"/>
                <a:ext cx="53739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6" extrusionOk="0">
                    <a:moveTo>
                      <a:pt x="505" y="1"/>
                    </a:moveTo>
                    <a:lnTo>
                      <a:pt x="445" y="21"/>
                    </a:lnTo>
                    <a:lnTo>
                      <a:pt x="344" y="61"/>
                    </a:lnTo>
                    <a:lnTo>
                      <a:pt x="222" y="81"/>
                    </a:lnTo>
                    <a:lnTo>
                      <a:pt x="101" y="102"/>
                    </a:lnTo>
                    <a:lnTo>
                      <a:pt x="61" y="142"/>
                    </a:lnTo>
                    <a:lnTo>
                      <a:pt x="21" y="162"/>
                    </a:lnTo>
                    <a:lnTo>
                      <a:pt x="0" y="243"/>
                    </a:lnTo>
                    <a:lnTo>
                      <a:pt x="21" y="303"/>
                    </a:lnTo>
                    <a:lnTo>
                      <a:pt x="41" y="344"/>
                    </a:lnTo>
                    <a:lnTo>
                      <a:pt x="101" y="404"/>
                    </a:lnTo>
                    <a:lnTo>
                      <a:pt x="243" y="465"/>
                    </a:lnTo>
                    <a:lnTo>
                      <a:pt x="364" y="485"/>
                    </a:lnTo>
                    <a:lnTo>
                      <a:pt x="465" y="485"/>
                    </a:lnTo>
                    <a:lnTo>
                      <a:pt x="546" y="465"/>
                    </a:lnTo>
                    <a:lnTo>
                      <a:pt x="606" y="425"/>
                    </a:lnTo>
                    <a:lnTo>
                      <a:pt x="647" y="404"/>
                    </a:lnTo>
                    <a:lnTo>
                      <a:pt x="687" y="344"/>
                    </a:lnTo>
                    <a:lnTo>
                      <a:pt x="707" y="303"/>
                    </a:lnTo>
                    <a:lnTo>
                      <a:pt x="727" y="203"/>
                    </a:lnTo>
                    <a:lnTo>
                      <a:pt x="687" y="102"/>
                    </a:lnTo>
                    <a:lnTo>
                      <a:pt x="647" y="21"/>
                    </a:lnTo>
                    <a:lnTo>
                      <a:pt x="6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49"/>
              <p:cNvSpPr/>
              <p:nvPr/>
            </p:nvSpPr>
            <p:spPr>
              <a:xfrm>
                <a:off x="2225306" y="-2301829"/>
                <a:ext cx="38828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6" extrusionOk="0">
                    <a:moveTo>
                      <a:pt x="283" y="0"/>
                    </a:moveTo>
                    <a:lnTo>
                      <a:pt x="182" y="21"/>
                    </a:lnTo>
                    <a:lnTo>
                      <a:pt x="101" y="61"/>
                    </a:lnTo>
                    <a:lnTo>
                      <a:pt x="41" y="122"/>
                    </a:lnTo>
                    <a:lnTo>
                      <a:pt x="0" y="202"/>
                    </a:lnTo>
                    <a:lnTo>
                      <a:pt x="0" y="263"/>
                    </a:lnTo>
                    <a:lnTo>
                      <a:pt x="0" y="323"/>
                    </a:lnTo>
                    <a:lnTo>
                      <a:pt x="41" y="364"/>
                    </a:lnTo>
                    <a:lnTo>
                      <a:pt x="61" y="404"/>
                    </a:lnTo>
                    <a:lnTo>
                      <a:pt x="142" y="465"/>
                    </a:lnTo>
                    <a:lnTo>
                      <a:pt x="243" y="505"/>
                    </a:lnTo>
                    <a:lnTo>
                      <a:pt x="344" y="485"/>
                    </a:lnTo>
                    <a:lnTo>
                      <a:pt x="424" y="445"/>
                    </a:lnTo>
                    <a:lnTo>
                      <a:pt x="485" y="384"/>
                    </a:lnTo>
                    <a:lnTo>
                      <a:pt x="525" y="303"/>
                    </a:lnTo>
                    <a:lnTo>
                      <a:pt x="525" y="243"/>
                    </a:lnTo>
                    <a:lnTo>
                      <a:pt x="525" y="182"/>
                    </a:lnTo>
                    <a:lnTo>
                      <a:pt x="485" y="122"/>
                    </a:lnTo>
                    <a:lnTo>
                      <a:pt x="465" y="81"/>
                    </a:lnTo>
                    <a:lnTo>
                      <a:pt x="384" y="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49"/>
              <p:cNvSpPr/>
              <p:nvPr/>
            </p:nvSpPr>
            <p:spPr>
              <a:xfrm>
                <a:off x="2328132" y="-1641540"/>
                <a:ext cx="3027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3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41" y="162"/>
                    </a:lnTo>
                    <a:lnTo>
                      <a:pt x="41" y="12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49"/>
              <p:cNvSpPr/>
              <p:nvPr/>
            </p:nvSpPr>
            <p:spPr>
              <a:xfrm>
                <a:off x="2049401" y="-1693728"/>
                <a:ext cx="752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8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102" y="21"/>
                    </a:lnTo>
                    <a:lnTo>
                      <a:pt x="102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49"/>
              <p:cNvSpPr/>
              <p:nvPr/>
            </p:nvSpPr>
            <p:spPr>
              <a:xfrm>
                <a:off x="2353451" y="-1710115"/>
                <a:ext cx="26943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02" fill="none" extrusionOk="0">
                    <a:moveTo>
                      <a:pt x="364" y="0"/>
                    </a:moveTo>
                    <a:lnTo>
                      <a:pt x="364" y="0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162" y="101"/>
                    </a:lnTo>
                    <a:lnTo>
                      <a:pt x="263" y="81"/>
                    </a:lnTo>
                    <a:lnTo>
                      <a:pt x="324" y="41"/>
                    </a:lnTo>
                    <a:lnTo>
                      <a:pt x="36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49"/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263" y="970"/>
                    </a:moveTo>
                    <a:lnTo>
                      <a:pt x="263" y="970"/>
                    </a:lnTo>
                    <a:lnTo>
                      <a:pt x="162" y="950"/>
                    </a:lnTo>
                    <a:lnTo>
                      <a:pt x="101" y="909"/>
                    </a:lnTo>
                    <a:lnTo>
                      <a:pt x="41" y="828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21" y="647"/>
                    </a:lnTo>
                    <a:lnTo>
                      <a:pt x="61" y="586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202" y="404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22" y="162"/>
                    </a:lnTo>
                    <a:lnTo>
                      <a:pt x="283" y="81"/>
                    </a:lnTo>
                    <a:lnTo>
                      <a:pt x="364" y="21"/>
                    </a:lnTo>
                    <a:lnTo>
                      <a:pt x="465" y="1"/>
                    </a:lnTo>
                    <a:lnTo>
                      <a:pt x="465" y="1"/>
                    </a:lnTo>
                    <a:lnTo>
                      <a:pt x="545" y="21"/>
                    </a:lnTo>
                    <a:lnTo>
                      <a:pt x="545" y="21"/>
                    </a:lnTo>
                    <a:lnTo>
                      <a:pt x="626" y="61"/>
                    </a:lnTo>
                    <a:lnTo>
                      <a:pt x="687" y="122"/>
                    </a:lnTo>
                    <a:lnTo>
                      <a:pt x="727" y="182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47" y="364"/>
                    </a:lnTo>
                    <a:lnTo>
                      <a:pt x="727" y="465"/>
                    </a:lnTo>
                    <a:lnTo>
                      <a:pt x="687" y="526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545" y="667"/>
                    </a:lnTo>
                    <a:lnTo>
                      <a:pt x="505" y="748"/>
                    </a:lnTo>
                    <a:lnTo>
                      <a:pt x="465" y="828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344" y="950"/>
                    </a:lnTo>
                    <a:lnTo>
                      <a:pt x="263" y="9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49"/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283" y="505"/>
                    </a:moveTo>
                    <a:lnTo>
                      <a:pt x="283" y="50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202" y="485"/>
                    </a:lnTo>
                    <a:lnTo>
                      <a:pt x="142" y="465"/>
                    </a:lnTo>
                    <a:lnTo>
                      <a:pt x="61" y="364"/>
                    </a:lnTo>
                    <a:lnTo>
                      <a:pt x="20" y="263"/>
                    </a:lnTo>
                    <a:lnTo>
                      <a:pt x="0" y="20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41" y="81"/>
                    </a:lnTo>
                    <a:lnTo>
                      <a:pt x="81" y="41"/>
                    </a:lnTo>
                    <a:lnTo>
                      <a:pt x="16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83" y="0"/>
                    </a:lnTo>
                    <a:lnTo>
                      <a:pt x="343" y="20"/>
                    </a:lnTo>
                    <a:lnTo>
                      <a:pt x="404" y="61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465" y="162"/>
                    </a:lnTo>
                    <a:lnTo>
                      <a:pt x="465" y="243"/>
                    </a:lnTo>
                    <a:lnTo>
                      <a:pt x="465" y="303"/>
                    </a:lnTo>
                    <a:lnTo>
                      <a:pt x="444" y="364"/>
                    </a:lnTo>
                    <a:lnTo>
                      <a:pt x="424" y="424"/>
                    </a:lnTo>
                    <a:lnTo>
                      <a:pt x="384" y="465"/>
                    </a:lnTo>
                    <a:lnTo>
                      <a:pt x="323" y="505"/>
                    </a:lnTo>
                    <a:lnTo>
                      <a:pt x="283" y="5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49"/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fill="none" extrusionOk="0">
                    <a:moveTo>
                      <a:pt x="162" y="465"/>
                    </a:moveTo>
                    <a:lnTo>
                      <a:pt x="162" y="465"/>
                    </a:lnTo>
                    <a:lnTo>
                      <a:pt x="102" y="445"/>
                    </a:lnTo>
                    <a:lnTo>
                      <a:pt x="41" y="405"/>
                    </a:lnTo>
                    <a:lnTo>
                      <a:pt x="1" y="344"/>
                    </a:lnTo>
                    <a:lnTo>
                      <a:pt x="1" y="283"/>
                    </a:lnTo>
                    <a:lnTo>
                      <a:pt x="1" y="203"/>
                    </a:lnTo>
                    <a:lnTo>
                      <a:pt x="21" y="122"/>
                    </a:lnTo>
                    <a:lnTo>
                      <a:pt x="81" y="61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243" y="1"/>
                    </a:lnTo>
                    <a:lnTo>
                      <a:pt x="243" y="1"/>
                    </a:lnTo>
                    <a:lnTo>
                      <a:pt x="304" y="21"/>
                    </a:lnTo>
                    <a:lnTo>
                      <a:pt x="344" y="61"/>
                    </a:lnTo>
                    <a:lnTo>
                      <a:pt x="364" y="102"/>
                    </a:lnTo>
                    <a:lnTo>
                      <a:pt x="384" y="182"/>
                    </a:lnTo>
                    <a:lnTo>
                      <a:pt x="364" y="243"/>
                    </a:lnTo>
                    <a:lnTo>
                      <a:pt x="364" y="304"/>
                    </a:lnTo>
                    <a:lnTo>
                      <a:pt x="324" y="364"/>
                    </a:lnTo>
                    <a:lnTo>
                      <a:pt x="283" y="405"/>
                    </a:lnTo>
                    <a:lnTo>
                      <a:pt x="283" y="405"/>
                    </a:lnTo>
                    <a:lnTo>
                      <a:pt x="223" y="465"/>
                    </a:lnTo>
                    <a:lnTo>
                      <a:pt x="162" y="46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49"/>
              <p:cNvSpPr/>
              <p:nvPr/>
            </p:nvSpPr>
            <p:spPr>
              <a:xfrm>
                <a:off x="2518948" y="-1812942"/>
                <a:ext cx="31372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05" fill="none" extrusionOk="0">
                    <a:moveTo>
                      <a:pt x="424" y="0"/>
                    </a:moveTo>
                    <a:lnTo>
                      <a:pt x="424" y="0"/>
                    </a:lnTo>
                    <a:lnTo>
                      <a:pt x="222" y="202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40" y="404"/>
                    </a:lnTo>
                    <a:lnTo>
                      <a:pt x="40" y="404"/>
                    </a:lnTo>
                    <a:lnTo>
                      <a:pt x="101" y="384"/>
                    </a:lnTo>
                    <a:lnTo>
                      <a:pt x="182" y="364"/>
                    </a:lnTo>
                    <a:lnTo>
                      <a:pt x="242" y="323"/>
                    </a:lnTo>
                    <a:lnTo>
                      <a:pt x="283" y="283"/>
                    </a:lnTo>
                    <a:lnTo>
                      <a:pt x="384" y="142"/>
                    </a:lnTo>
                    <a:lnTo>
                      <a:pt x="42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49"/>
              <p:cNvSpPr/>
              <p:nvPr/>
            </p:nvSpPr>
            <p:spPr>
              <a:xfrm>
                <a:off x="2663480" y="-2288395"/>
                <a:ext cx="117813" cy="308557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180" fill="none" extrusionOk="0">
                    <a:moveTo>
                      <a:pt x="102" y="0"/>
                    </a:moveTo>
                    <a:lnTo>
                      <a:pt x="102" y="0"/>
                    </a:lnTo>
                    <a:lnTo>
                      <a:pt x="142" y="727"/>
                    </a:lnTo>
                    <a:lnTo>
                      <a:pt x="122" y="1434"/>
                    </a:lnTo>
                    <a:lnTo>
                      <a:pt x="81" y="2161"/>
                    </a:lnTo>
                    <a:lnTo>
                      <a:pt x="1" y="2867"/>
                    </a:lnTo>
                    <a:lnTo>
                      <a:pt x="1" y="2867"/>
                    </a:lnTo>
                    <a:lnTo>
                      <a:pt x="324" y="2908"/>
                    </a:lnTo>
                    <a:lnTo>
                      <a:pt x="324" y="2908"/>
                    </a:lnTo>
                    <a:lnTo>
                      <a:pt x="425" y="2928"/>
                    </a:lnTo>
                    <a:lnTo>
                      <a:pt x="526" y="2968"/>
                    </a:lnTo>
                    <a:lnTo>
                      <a:pt x="566" y="3009"/>
                    </a:lnTo>
                    <a:lnTo>
                      <a:pt x="586" y="3049"/>
                    </a:lnTo>
                    <a:lnTo>
                      <a:pt x="586" y="3089"/>
                    </a:lnTo>
                    <a:lnTo>
                      <a:pt x="586" y="3130"/>
                    </a:lnTo>
                    <a:lnTo>
                      <a:pt x="586" y="3130"/>
                    </a:lnTo>
                    <a:lnTo>
                      <a:pt x="546" y="3291"/>
                    </a:lnTo>
                    <a:lnTo>
                      <a:pt x="546" y="3291"/>
                    </a:lnTo>
                    <a:lnTo>
                      <a:pt x="546" y="3352"/>
                    </a:lnTo>
                    <a:lnTo>
                      <a:pt x="546" y="3412"/>
                    </a:lnTo>
                    <a:lnTo>
                      <a:pt x="546" y="3412"/>
                    </a:lnTo>
                    <a:lnTo>
                      <a:pt x="586" y="3473"/>
                    </a:lnTo>
                    <a:lnTo>
                      <a:pt x="627" y="3534"/>
                    </a:lnTo>
                    <a:lnTo>
                      <a:pt x="707" y="3635"/>
                    </a:lnTo>
                    <a:lnTo>
                      <a:pt x="707" y="3635"/>
                    </a:lnTo>
                    <a:lnTo>
                      <a:pt x="768" y="3695"/>
                    </a:lnTo>
                    <a:lnTo>
                      <a:pt x="788" y="3776"/>
                    </a:lnTo>
                    <a:lnTo>
                      <a:pt x="768" y="3998"/>
                    </a:lnTo>
                    <a:lnTo>
                      <a:pt x="768" y="3998"/>
                    </a:lnTo>
                    <a:lnTo>
                      <a:pt x="788" y="4059"/>
                    </a:lnTo>
                    <a:lnTo>
                      <a:pt x="828" y="4119"/>
                    </a:lnTo>
                    <a:lnTo>
                      <a:pt x="889" y="4160"/>
                    </a:lnTo>
                    <a:lnTo>
                      <a:pt x="950" y="4180"/>
                    </a:lnTo>
                    <a:lnTo>
                      <a:pt x="950" y="4180"/>
                    </a:lnTo>
                    <a:lnTo>
                      <a:pt x="1030" y="4160"/>
                    </a:lnTo>
                    <a:lnTo>
                      <a:pt x="1091" y="4119"/>
                    </a:lnTo>
                    <a:lnTo>
                      <a:pt x="1152" y="4059"/>
                    </a:lnTo>
                    <a:lnTo>
                      <a:pt x="1192" y="3958"/>
                    </a:lnTo>
                    <a:lnTo>
                      <a:pt x="1192" y="3958"/>
                    </a:lnTo>
                    <a:lnTo>
                      <a:pt x="1252" y="3857"/>
                    </a:lnTo>
                    <a:lnTo>
                      <a:pt x="1293" y="3756"/>
                    </a:lnTo>
                    <a:lnTo>
                      <a:pt x="1353" y="3675"/>
                    </a:lnTo>
                    <a:lnTo>
                      <a:pt x="1454" y="3635"/>
                    </a:lnTo>
                    <a:lnTo>
                      <a:pt x="1454" y="3635"/>
                    </a:lnTo>
                    <a:lnTo>
                      <a:pt x="1596" y="3594"/>
                    </a:lnTo>
                    <a:lnTo>
                      <a:pt x="1596" y="3594"/>
                    </a:lnTo>
                    <a:lnTo>
                      <a:pt x="1555" y="3089"/>
                    </a:lnTo>
                    <a:lnTo>
                      <a:pt x="1454" y="2605"/>
                    </a:lnTo>
                    <a:lnTo>
                      <a:pt x="1333" y="2140"/>
                    </a:lnTo>
                    <a:lnTo>
                      <a:pt x="1152" y="1676"/>
                    </a:lnTo>
                    <a:lnTo>
                      <a:pt x="950" y="1232"/>
                    </a:lnTo>
                    <a:lnTo>
                      <a:pt x="707" y="788"/>
                    </a:lnTo>
                    <a:lnTo>
                      <a:pt x="425" y="384"/>
                    </a:lnTo>
                    <a:lnTo>
                      <a:pt x="10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49"/>
              <p:cNvSpPr/>
              <p:nvPr/>
            </p:nvSpPr>
            <p:spPr>
              <a:xfrm>
                <a:off x="2319200" y="-1695204"/>
                <a:ext cx="301175" cy="125268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697" extrusionOk="0">
                    <a:moveTo>
                      <a:pt x="3837" y="0"/>
                    </a:moveTo>
                    <a:lnTo>
                      <a:pt x="3736" y="21"/>
                    </a:lnTo>
                    <a:lnTo>
                      <a:pt x="3594" y="61"/>
                    </a:lnTo>
                    <a:lnTo>
                      <a:pt x="3493" y="122"/>
                    </a:lnTo>
                    <a:lnTo>
                      <a:pt x="3271" y="283"/>
                    </a:lnTo>
                    <a:lnTo>
                      <a:pt x="3090" y="424"/>
                    </a:lnTo>
                    <a:lnTo>
                      <a:pt x="3009" y="465"/>
                    </a:lnTo>
                    <a:lnTo>
                      <a:pt x="2948" y="485"/>
                    </a:lnTo>
                    <a:lnTo>
                      <a:pt x="2908" y="485"/>
                    </a:lnTo>
                    <a:lnTo>
                      <a:pt x="2807" y="465"/>
                    </a:lnTo>
                    <a:lnTo>
                      <a:pt x="2726" y="424"/>
                    </a:lnTo>
                    <a:lnTo>
                      <a:pt x="2666" y="364"/>
                    </a:lnTo>
                    <a:lnTo>
                      <a:pt x="2585" y="283"/>
                    </a:lnTo>
                    <a:lnTo>
                      <a:pt x="2524" y="223"/>
                    </a:lnTo>
                    <a:lnTo>
                      <a:pt x="2444" y="162"/>
                    </a:lnTo>
                    <a:lnTo>
                      <a:pt x="2363" y="122"/>
                    </a:lnTo>
                    <a:lnTo>
                      <a:pt x="2262" y="101"/>
                    </a:lnTo>
                    <a:lnTo>
                      <a:pt x="2181" y="101"/>
                    </a:lnTo>
                    <a:lnTo>
                      <a:pt x="2120" y="122"/>
                    </a:lnTo>
                    <a:lnTo>
                      <a:pt x="2060" y="162"/>
                    </a:lnTo>
                    <a:lnTo>
                      <a:pt x="1939" y="283"/>
                    </a:lnTo>
                    <a:lnTo>
                      <a:pt x="1797" y="404"/>
                    </a:lnTo>
                    <a:lnTo>
                      <a:pt x="1636" y="505"/>
                    </a:lnTo>
                    <a:lnTo>
                      <a:pt x="1595" y="546"/>
                    </a:lnTo>
                    <a:lnTo>
                      <a:pt x="1474" y="546"/>
                    </a:lnTo>
                    <a:lnTo>
                      <a:pt x="1434" y="525"/>
                    </a:lnTo>
                    <a:lnTo>
                      <a:pt x="1373" y="505"/>
                    </a:lnTo>
                    <a:lnTo>
                      <a:pt x="1333" y="485"/>
                    </a:lnTo>
                    <a:lnTo>
                      <a:pt x="1293" y="485"/>
                    </a:lnTo>
                    <a:lnTo>
                      <a:pt x="1111" y="546"/>
                    </a:lnTo>
                    <a:lnTo>
                      <a:pt x="1030" y="566"/>
                    </a:lnTo>
                    <a:lnTo>
                      <a:pt x="949" y="586"/>
                    </a:lnTo>
                    <a:lnTo>
                      <a:pt x="889" y="566"/>
                    </a:lnTo>
                    <a:lnTo>
                      <a:pt x="808" y="525"/>
                    </a:lnTo>
                    <a:lnTo>
                      <a:pt x="727" y="445"/>
                    </a:lnTo>
                    <a:lnTo>
                      <a:pt x="626" y="344"/>
                    </a:lnTo>
                    <a:lnTo>
                      <a:pt x="606" y="283"/>
                    </a:lnTo>
                    <a:lnTo>
                      <a:pt x="505" y="303"/>
                    </a:lnTo>
                    <a:lnTo>
                      <a:pt x="202" y="283"/>
                    </a:lnTo>
                    <a:lnTo>
                      <a:pt x="142" y="727"/>
                    </a:lnTo>
                    <a:lnTo>
                      <a:pt x="162" y="848"/>
                    </a:lnTo>
                    <a:lnTo>
                      <a:pt x="162" y="889"/>
                    </a:lnTo>
                    <a:lnTo>
                      <a:pt x="121" y="949"/>
                    </a:lnTo>
                    <a:lnTo>
                      <a:pt x="81" y="1252"/>
                    </a:lnTo>
                    <a:lnTo>
                      <a:pt x="0" y="1676"/>
                    </a:lnTo>
                    <a:lnTo>
                      <a:pt x="424" y="1697"/>
                    </a:lnTo>
                    <a:lnTo>
                      <a:pt x="727" y="1697"/>
                    </a:lnTo>
                    <a:lnTo>
                      <a:pt x="1030" y="1676"/>
                    </a:lnTo>
                    <a:lnTo>
                      <a:pt x="1313" y="1636"/>
                    </a:lnTo>
                    <a:lnTo>
                      <a:pt x="1595" y="1575"/>
                    </a:lnTo>
                    <a:lnTo>
                      <a:pt x="1757" y="1333"/>
                    </a:lnTo>
                    <a:lnTo>
                      <a:pt x="1757" y="1313"/>
                    </a:lnTo>
                    <a:lnTo>
                      <a:pt x="1898" y="1172"/>
                    </a:lnTo>
                    <a:lnTo>
                      <a:pt x="2019" y="1050"/>
                    </a:lnTo>
                    <a:lnTo>
                      <a:pt x="2181" y="949"/>
                    </a:lnTo>
                    <a:lnTo>
                      <a:pt x="2343" y="889"/>
                    </a:lnTo>
                    <a:lnTo>
                      <a:pt x="2504" y="828"/>
                    </a:lnTo>
                    <a:lnTo>
                      <a:pt x="2686" y="788"/>
                    </a:lnTo>
                    <a:lnTo>
                      <a:pt x="3069" y="747"/>
                    </a:lnTo>
                    <a:lnTo>
                      <a:pt x="3635" y="727"/>
                    </a:lnTo>
                    <a:lnTo>
                      <a:pt x="4079" y="424"/>
                    </a:lnTo>
                    <a:lnTo>
                      <a:pt x="4079" y="223"/>
                    </a:lnTo>
                    <a:lnTo>
                      <a:pt x="4059" y="142"/>
                    </a:lnTo>
                    <a:lnTo>
                      <a:pt x="4018" y="81"/>
                    </a:lnTo>
                    <a:lnTo>
                      <a:pt x="3958" y="41"/>
                    </a:lnTo>
                    <a:lnTo>
                      <a:pt x="3877" y="21"/>
                    </a:lnTo>
                    <a:lnTo>
                      <a:pt x="3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49"/>
              <p:cNvSpPr/>
              <p:nvPr/>
            </p:nvSpPr>
            <p:spPr>
              <a:xfrm>
                <a:off x="2319200" y="-1695204"/>
                <a:ext cx="301175" cy="125268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697" fill="none" extrusionOk="0">
                    <a:moveTo>
                      <a:pt x="3837" y="0"/>
                    </a:moveTo>
                    <a:lnTo>
                      <a:pt x="3837" y="0"/>
                    </a:lnTo>
                    <a:lnTo>
                      <a:pt x="3736" y="21"/>
                    </a:lnTo>
                    <a:lnTo>
                      <a:pt x="3736" y="21"/>
                    </a:lnTo>
                    <a:lnTo>
                      <a:pt x="3594" y="61"/>
                    </a:lnTo>
                    <a:lnTo>
                      <a:pt x="3493" y="122"/>
                    </a:lnTo>
                    <a:lnTo>
                      <a:pt x="3271" y="283"/>
                    </a:lnTo>
                    <a:lnTo>
                      <a:pt x="3090" y="424"/>
                    </a:lnTo>
                    <a:lnTo>
                      <a:pt x="3009" y="465"/>
                    </a:lnTo>
                    <a:lnTo>
                      <a:pt x="2948" y="485"/>
                    </a:lnTo>
                    <a:lnTo>
                      <a:pt x="2948" y="485"/>
                    </a:lnTo>
                    <a:lnTo>
                      <a:pt x="2908" y="485"/>
                    </a:lnTo>
                    <a:lnTo>
                      <a:pt x="2908" y="485"/>
                    </a:lnTo>
                    <a:lnTo>
                      <a:pt x="2807" y="465"/>
                    </a:lnTo>
                    <a:lnTo>
                      <a:pt x="2726" y="424"/>
                    </a:lnTo>
                    <a:lnTo>
                      <a:pt x="2666" y="364"/>
                    </a:lnTo>
                    <a:lnTo>
                      <a:pt x="2585" y="283"/>
                    </a:lnTo>
                    <a:lnTo>
                      <a:pt x="2585" y="283"/>
                    </a:lnTo>
                    <a:lnTo>
                      <a:pt x="2524" y="223"/>
                    </a:lnTo>
                    <a:lnTo>
                      <a:pt x="2444" y="162"/>
                    </a:lnTo>
                    <a:lnTo>
                      <a:pt x="2363" y="122"/>
                    </a:lnTo>
                    <a:lnTo>
                      <a:pt x="2262" y="101"/>
                    </a:lnTo>
                    <a:lnTo>
                      <a:pt x="2262" y="101"/>
                    </a:lnTo>
                    <a:lnTo>
                      <a:pt x="2181" y="101"/>
                    </a:lnTo>
                    <a:lnTo>
                      <a:pt x="2181" y="101"/>
                    </a:lnTo>
                    <a:lnTo>
                      <a:pt x="2120" y="122"/>
                    </a:lnTo>
                    <a:lnTo>
                      <a:pt x="2060" y="162"/>
                    </a:lnTo>
                    <a:lnTo>
                      <a:pt x="1939" y="283"/>
                    </a:lnTo>
                    <a:lnTo>
                      <a:pt x="1797" y="404"/>
                    </a:lnTo>
                    <a:lnTo>
                      <a:pt x="1636" y="505"/>
                    </a:lnTo>
                    <a:lnTo>
                      <a:pt x="1636" y="505"/>
                    </a:lnTo>
                    <a:lnTo>
                      <a:pt x="1595" y="546"/>
                    </a:lnTo>
                    <a:lnTo>
                      <a:pt x="1535" y="546"/>
                    </a:lnTo>
                    <a:lnTo>
                      <a:pt x="1535" y="546"/>
                    </a:lnTo>
                    <a:lnTo>
                      <a:pt x="1474" y="546"/>
                    </a:lnTo>
                    <a:lnTo>
                      <a:pt x="1434" y="525"/>
                    </a:lnTo>
                    <a:lnTo>
                      <a:pt x="1434" y="525"/>
                    </a:lnTo>
                    <a:lnTo>
                      <a:pt x="1373" y="505"/>
                    </a:lnTo>
                    <a:lnTo>
                      <a:pt x="1333" y="485"/>
                    </a:lnTo>
                    <a:lnTo>
                      <a:pt x="1333" y="485"/>
                    </a:lnTo>
                    <a:lnTo>
                      <a:pt x="1293" y="485"/>
                    </a:lnTo>
                    <a:lnTo>
                      <a:pt x="1293" y="485"/>
                    </a:lnTo>
                    <a:lnTo>
                      <a:pt x="1111" y="546"/>
                    </a:lnTo>
                    <a:lnTo>
                      <a:pt x="1030" y="566"/>
                    </a:lnTo>
                    <a:lnTo>
                      <a:pt x="949" y="586"/>
                    </a:lnTo>
                    <a:lnTo>
                      <a:pt x="949" y="586"/>
                    </a:lnTo>
                    <a:lnTo>
                      <a:pt x="889" y="566"/>
                    </a:lnTo>
                    <a:lnTo>
                      <a:pt x="808" y="525"/>
                    </a:lnTo>
                    <a:lnTo>
                      <a:pt x="727" y="445"/>
                    </a:lnTo>
                    <a:lnTo>
                      <a:pt x="626" y="344"/>
                    </a:lnTo>
                    <a:lnTo>
                      <a:pt x="626" y="344"/>
                    </a:lnTo>
                    <a:lnTo>
                      <a:pt x="606" y="283"/>
                    </a:lnTo>
                    <a:lnTo>
                      <a:pt x="606" y="283"/>
                    </a:lnTo>
                    <a:lnTo>
                      <a:pt x="505" y="303"/>
                    </a:lnTo>
                    <a:lnTo>
                      <a:pt x="505" y="30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142" y="727"/>
                    </a:lnTo>
                    <a:lnTo>
                      <a:pt x="142" y="727"/>
                    </a:lnTo>
                    <a:lnTo>
                      <a:pt x="162" y="848"/>
                    </a:lnTo>
                    <a:lnTo>
                      <a:pt x="162" y="88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81" y="1252"/>
                    </a:lnTo>
                    <a:lnTo>
                      <a:pt x="81" y="1252"/>
                    </a:lnTo>
                    <a:lnTo>
                      <a:pt x="0" y="1676"/>
                    </a:lnTo>
                    <a:lnTo>
                      <a:pt x="0" y="1676"/>
                    </a:lnTo>
                    <a:lnTo>
                      <a:pt x="424" y="1697"/>
                    </a:lnTo>
                    <a:lnTo>
                      <a:pt x="424" y="1697"/>
                    </a:lnTo>
                    <a:lnTo>
                      <a:pt x="727" y="1697"/>
                    </a:lnTo>
                    <a:lnTo>
                      <a:pt x="1030" y="1676"/>
                    </a:lnTo>
                    <a:lnTo>
                      <a:pt x="1313" y="1636"/>
                    </a:lnTo>
                    <a:lnTo>
                      <a:pt x="1595" y="1575"/>
                    </a:lnTo>
                    <a:lnTo>
                      <a:pt x="1595" y="1575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13"/>
                    </a:lnTo>
                    <a:lnTo>
                      <a:pt x="1757" y="1313"/>
                    </a:lnTo>
                    <a:lnTo>
                      <a:pt x="1898" y="1172"/>
                    </a:lnTo>
                    <a:lnTo>
                      <a:pt x="2019" y="1050"/>
                    </a:lnTo>
                    <a:lnTo>
                      <a:pt x="2181" y="949"/>
                    </a:lnTo>
                    <a:lnTo>
                      <a:pt x="2343" y="889"/>
                    </a:lnTo>
                    <a:lnTo>
                      <a:pt x="2504" y="828"/>
                    </a:lnTo>
                    <a:lnTo>
                      <a:pt x="2686" y="788"/>
                    </a:lnTo>
                    <a:lnTo>
                      <a:pt x="3069" y="747"/>
                    </a:lnTo>
                    <a:lnTo>
                      <a:pt x="3069" y="747"/>
                    </a:lnTo>
                    <a:lnTo>
                      <a:pt x="3635" y="727"/>
                    </a:lnTo>
                    <a:lnTo>
                      <a:pt x="3635" y="727"/>
                    </a:lnTo>
                    <a:lnTo>
                      <a:pt x="4079" y="424"/>
                    </a:lnTo>
                    <a:lnTo>
                      <a:pt x="4079" y="424"/>
                    </a:lnTo>
                    <a:lnTo>
                      <a:pt x="4079" y="223"/>
                    </a:lnTo>
                    <a:lnTo>
                      <a:pt x="4079" y="223"/>
                    </a:lnTo>
                    <a:lnTo>
                      <a:pt x="4059" y="142"/>
                    </a:lnTo>
                    <a:lnTo>
                      <a:pt x="4018" y="81"/>
                    </a:lnTo>
                    <a:lnTo>
                      <a:pt x="3958" y="41"/>
                    </a:lnTo>
                    <a:lnTo>
                      <a:pt x="3877" y="21"/>
                    </a:lnTo>
                    <a:lnTo>
                      <a:pt x="3877" y="21"/>
                    </a:lnTo>
                    <a:lnTo>
                      <a:pt x="383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49"/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extrusionOk="0">
                    <a:moveTo>
                      <a:pt x="465" y="1"/>
                    </a:moveTo>
                    <a:lnTo>
                      <a:pt x="364" y="21"/>
                    </a:lnTo>
                    <a:lnTo>
                      <a:pt x="283" y="81"/>
                    </a:lnTo>
                    <a:lnTo>
                      <a:pt x="222" y="162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41" y="828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63" y="970"/>
                    </a:lnTo>
                    <a:lnTo>
                      <a:pt x="344" y="950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49"/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465" y="1"/>
                    </a:moveTo>
                    <a:lnTo>
                      <a:pt x="465" y="1"/>
                    </a:lnTo>
                    <a:lnTo>
                      <a:pt x="364" y="21"/>
                    </a:lnTo>
                    <a:lnTo>
                      <a:pt x="283" y="81"/>
                    </a:lnTo>
                    <a:lnTo>
                      <a:pt x="222" y="162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41" y="828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63" y="970"/>
                    </a:lnTo>
                    <a:lnTo>
                      <a:pt x="263" y="970"/>
                    </a:lnTo>
                    <a:lnTo>
                      <a:pt x="344" y="950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545" y="21"/>
                    </a:lnTo>
                    <a:lnTo>
                      <a:pt x="46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49"/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162" y="0"/>
                    </a:move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84" y="465"/>
                    </a:lnTo>
                    <a:lnTo>
                      <a:pt x="42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04" y="61"/>
                    </a:lnTo>
                    <a:lnTo>
                      <a:pt x="343" y="20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49"/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222" y="0"/>
                    </a:moveTo>
                    <a:lnTo>
                      <a:pt x="222" y="0"/>
                    </a:lnTo>
                    <a:lnTo>
                      <a:pt x="162" y="0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283" y="505"/>
                    </a:lnTo>
                    <a:lnTo>
                      <a:pt x="283" y="505"/>
                    </a:lnTo>
                    <a:lnTo>
                      <a:pt x="323" y="505"/>
                    </a:lnTo>
                    <a:lnTo>
                      <a:pt x="384" y="465"/>
                    </a:lnTo>
                    <a:lnTo>
                      <a:pt x="42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404" y="61"/>
                    </a:lnTo>
                    <a:lnTo>
                      <a:pt x="343" y="20"/>
                    </a:lnTo>
                    <a:lnTo>
                      <a:pt x="283" y="0"/>
                    </a:lnTo>
                    <a:lnTo>
                      <a:pt x="22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9"/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extrusionOk="0">
                    <a:moveTo>
                      <a:pt x="243" y="1"/>
                    </a:moveTo>
                    <a:lnTo>
                      <a:pt x="182" y="21"/>
                    </a:lnTo>
                    <a:lnTo>
                      <a:pt x="81" y="61"/>
                    </a:lnTo>
                    <a:lnTo>
                      <a:pt x="21" y="122"/>
                    </a:lnTo>
                    <a:lnTo>
                      <a:pt x="1" y="203"/>
                    </a:lnTo>
                    <a:lnTo>
                      <a:pt x="1" y="283"/>
                    </a:lnTo>
                    <a:lnTo>
                      <a:pt x="1" y="344"/>
                    </a:lnTo>
                    <a:lnTo>
                      <a:pt x="41" y="405"/>
                    </a:lnTo>
                    <a:lnTo>
                      <a:pt x="102" y="445"/>
                    </a:lnTo>
                    <a:lnTo>
                      <a:pt x="162" y="465"/>
                    </a:lnTo>
                    <a:lnTo>
                      <a:pt x="223" y="465"/>
                    </a:lnTo>
                    <a:lnTo>
                      <a:pt x="283" y="405"/>
                    </a:lnTo>
                    <a:lnTo>
                      <a:pt x="324" y="364"/>
                    </a:lnTo>
                    <a:lnTo>
                      <a:pt x="364" y="304"/>
                    </a:lnTo>
                    <a:lnTo>
                      <a:pt x="364" y="243"/>
                    </a:lnTo>
                    <a:lnTo>
                      <a:pt x="384" y="182"/>
                    </a:lnTo>
                    <a:lnTo>
                      <a:pt x="364" y="102"/>
                    </a:lnTo>
                    <a:lnTo>
                      <a:pt x="344" y="61"/>
                    </a:lnTo>
                    <a:lnTo>
                      <a:pt x="304" y="21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9"/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fill="none" extrusionOk="0">
                    <a:moveTo>
                      <a:pt x="243" y="1"/>
                    </a:moveTo>
                    <a:lnTo>
                      <a:pt x="243" y="1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81" y="61"/>
                    </a:lnTo>
                    <a:lnTo>
                      <a:pt x="21" y="122"/>
                    </a:lnTo>
                    <a:lnTo>
                      <a:pt x="1" y="203"/>
                    </a:lnTo>
                    <a:lnTo>
                      <a:pt x="1" y="283"/>
                    </a:lnTo>
                    <a:lnTo>
                      <a:pt x="1" y="344"/>
                    </a:lnTo>
                    <a:lnTo>
                      <a:pt x="41" y="405"/>
                    </a:lnTo>
                    <a:lnTo>
                      <a:pt x="102" y="445"/>
                    </a:lnTo>
                    <a:lnTo>
                      <a:pt x="162" y="465"/>
                    </a:lnTo>
                    <a:lnTo>
                      <a:pt x="162" y="465"/>
                    </a:lnTo>
                    <a:lnTo>
                      <a:pt x="223" y="465"/>
                    </a:lnTo>
                    <a:lnTo>
                      <a:pt x="283" y="405"/>
                    </a:lnTo>
                    <a:lnTo>
                      <a:pt x="283" y="405"/>
                    </a:lnTo>
                    <a:lnTo>
                      <a:pt x="324" y="364"/>
                    </a:lnTo>
                    <a:lnTo>
                      <a:pt x="364" y="304"/>
                    </a:lnTo>
                    <a:lnTo>
                      <a:pt x="364" y="243"/>
                    </a:lnTo>
                    <a:lnTo>
                      <a:pt x="384" y="182"/>
                    </a:lnTo>
                    <a:lnTo>
                      <a:pt x="364" y="102"/>
                    </a:lnTo>
                    <a:lnTo>
                      <a:pt x="344" y="61"/>
                    </a:lnTo>
                    <a:lnTo>
                      <a:pt x="304" y="21"/>
                    </a:lnTo>
                    <a:lnTo>
                      <a:pt x="2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49"/>
              <p:cNvSpPr/>
              <p:nvPr/>
            </p:nvSpPr>
            <p:spPr>
              <a:xfrm>
                <a:off x="1971894" y="-2240709"/>
                <a:ext cx="120839" cy="39204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5311" extrusionOk="0">
                    <a:moveTo>
                      <a:pt x="1515" y="0"/>
                    </a:moveTo>
                    <a:lnTo>
                      <a:pt x="1475" y="20"/>
                    </a:lnTo>
                    <a:lnTo>
                      <a:pt x="1333" y="121"/>
                    </a:lnTo>
                    <a:lnTo>
                      <a:pt x="1192" y="243"/>
                    </a:lnTo>
                    <a:lnTo>
                      <a:pt x="950" y="505"/>
                    </a:lnTo>
                    <a:lnTo>
                      <a:pt x="728" y="788"/>
                    </a:lnTo>
                    <a:lnTo>
                      <a:pt x="526" y="1091"/>
                    </a:lnTo>
                    <a:lnTo>
                      <a:pt x="364" y="1414"/>
                    </a:lnTo>
                    <a:lnTo>
                      <a:pt x="243" y="1757"/>
                    </a:lnTo>
                    <a:lnTo>
                      <a:pt x="142" y="2100"/>
                    </a:lnTo>
                    <a:lnTo>
                      <a:pt x="61" y="2443"/>
                    </a:lnTo>
                    <a:lnTo>
                      <a:pt x="21" y="2807"/>
                    </a:lnTo>
                    <a:lnTo>
                      <a:pt x="1" y="3170"/>
                    </a:lnTo>
                    <a:lnTo>
                      <a:pt x="21" y="3534"/>
                    </a:lnTo>
                    <a:lnTo>
                      <a:pt x="61" y="3877"/>
                    </a:lnTo>
                    <a:lnTo>
                      <a:pt x="122" y="4240"/>
                    </a:lnTo>
                    <a:lnTo>
                      <a:pt x="203" y="4584"/>
                    </a:lnTo>
                    <a:lnTo>
                      <a:pt x="304" y="4907"/>
                    </a:lnTo>
                    <a:lnTo>
                      <a:pt x="445" y="5250"/>
                    </a:lnTo>
                    <a:lnTo>
                      <a:pt x="465" y="5270"/>
                    </a:lnTo>
                    <a:lnTo>
                      <a:pt x="485" y="5290"/>
                    </a:lnTo>
                    <a:lnTo>
                      <a:pt x="526" y="5311"/>
                    </a:lnTo>
                    <a:lnTo>
                      <a:pt x="566" y="5290"/>
                    </a:lnTo>
                    <a:lnTo>
                      <a:pt x="586" y="5290"/>
                    </a:lnTo>
                    <a:lnTo>
                      <a:pt x="627" y="5250"/>
                    </a:lnTo>
                    <a:lnTo>
                      <a:pt x="627" y="5210"/>
                    </a:lnTo>
                    <a:lnTo>
                      <a:pt x="627" y="5169"/>
                    </a:lnTo>
                    <a:lnTo>
                      <a:pt x="505" y="4503"/>
                    </a:lnTo>
                    <a:lnTo>
                      <a:pt x="445" y="4180"/>
                    </a:lnTo>
                    <a:lnTo>
                      <a:pt x="425" y="3837"/>
                    </a:lnTo>
                    <a:lnTo>
                      <a:pt x="404" y="3514"/>
                    </a:lnTo>
                    <a:lnTo>
                      <a:pt x="404" y="3170"/>
                    </a:lnTo>
                    <a:lnTo>
                      <a:pt x="425" y="2847"/>
                    </a:lnTo>
                    <a:lnTo>
                      <a:pt x="465" y="2524"/>
                    </a:lnTo>
                    <a:lnTo>
                      <a:pt x="526" y="2201"/>
                    </a:lnTo>
                    <a:lnTo>
                      <a:pt x="606" y="1878"/>
                    </a:lnTo>
                    <a:lnTo>
                      <a:pt x="707" y="1555"/>
                    </a:lnTo>
                    <a:lnTo>
                      <a:pt x="849" y="1252"/>
                    </a:lnTo>
                    <a:lnTo>
                      <a:pt x="1010" y="969"/>
                    </a:lnTo>
                    <a:lnTo>
                      <a:pt x="1172" y="687"/>
                    </a:lnTo>
                    <a:lnTo>
                      <a:pt x="1374" y="424"/>
                    </a:lnTo>
                    <a:lnTo>
                      <a:pt x="1596" y="162"/>
                    </a:lnTo>
                    <a:lnTo>
                      <a:pt x="1636" y="101"/>
                    </a:lnTo>
                    <a:lnTo>
                      <a:pt x="1616" y="41"/>
                    </a:lnTo>
                    <a:lnTo>
                      <a:pt x="1576" y="2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9"/>
              <p:cNvSpPr/>
              <p:nvPr/>
            </p:nvSpPr>
            <p:spPr>
              <a:xfrm>
                <a:off x="1912250" y="-2440457"/>
                <a:ext cx="877985" cy="87946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1914" extrusionOk="0">
                    <a:moveTo>
                      <a:pt x="5937" y="122"/>
                    </a:moveTo>
                    <a:lnTo>
                      <a:pt x="6260" y="142"/>
                    </a:lnTo>
                    <a:lnTo>
                      <a:pt x="6543" y="162"/>
                    </a:lnTo>
                    <a:lnTo>
                      <a:pt x="6846" y="202"/>
                    </a:lnTo>
                    <a:lnTo>
                      <a:pt x="7149" y="243"/>
                    </a:lnTo>
                    <a:lnTo>
                      <a:pt x="7432" y="324"/>
                    </a:lnTo>
                    <a:lnTo>
                      <a:pt x="7734" y="404"/>
                    </a:lnTo>
                    <a:lnTo>
                      <a:pt x="8017" y="505"/>
                    </a:lnTo>
                    <a:lnTo>
                      <a:pt x="8280" y="626"/>
                    </a:lnTo>
                    <a:lnTo>
                      <a:pt x="8562" y="748"/>
                    </a:lnTo>
                    <a:lnTo>
                      <a:pt x="8825" y="889"/>
                    </a:lnTo>
                    <a:lnTo>
                      <a:pt x="9087" y="1050"/>
                    </a:lnTo>
                    <a:lnTo>
                      <a:pt x="9330" y="1212"/>
                    </a:lnTo>
                    <a:lnTo>
                      <a:pt x="9572" y="1394"/>
                    </a:lnTo>
                    <a:lnTo>
                      <a:pt x="9794" y="1575"/>
                    </a:lnTo>
                    <a:lnTo>
                      <a:pt x="10016" y="1798"/>
                    </a:lnTo>
                    <a:lnTo>
                      <a:pt x="10238" y="2000"/>
                    </a:lnTo>
                    <a:lnTo>
                      <a:pt x="10420" y="2222"/>
                    </a:lnTo>
                    <a:lnTo>
                      <a:pt x="10581" y="2424"/>
                    </a:lnTo>
                    <a:lnTo>
                      <a:pt x="10743" y="2646"/>
                    </a:lnTo>
                    <a:lnTo>
                      <a:pt x="10905" y="2868"/>
                    </a:lnTo>
                    <a:lnTo>
                      <a:pt x="11026" y="3110"/>
                    </a:lnTo>
                    <a:lnTo>
                      <a:pt x="11167" y="3352"/>
                    </a:lnTo>
                    <a:lnTo>
                      <a:pt x="11268" y="3595"/>
                    </a:lnTo>
                    <a:lnTo>
                      <a:pt x="11389" y="3837"/>
                    </a:lnTo>
                    <a:lnTo>
                      <a:pt x="11470" y="4099"/>
                    </a:lnTo>
                    <a:lnTo>
                      <a:pt x="11551" y="4342"/>
                    </a:lnTo>
                    <a:lnTo>
                      <a:pt x="11631" y="4604"/>
                    </a:lnTo>
                    <a:lnTo>
                      <a:pt x="11672" y="4867"/>
                    </a:lnTo>
                    <a:lnTo>
                      <a:pt x="11732" y="5149"/>
                    </a:lnTo>
                    <a:lnTo>
                      <a:pt x="11753" y="5412"/>
                    </a:lnTo>
                    <a:lnTo>
                      <a:pt x="11773" y="5695"/>
                    </a:lnTo>
                    <a:lnTo>
                      <a:pt x="11773" y="5957"/>
                    </a:lnTo>
                    <a:lnTo>
                      <a:pt x="11773" y="6260"/>
                    </a:lnTo>
                    <a:lnTo>
                      <a:pt x="11753" y="6563"/>
                    </a:lnTo>
                    <a:lnTo>
                      <a:pt x="11712" y="6846"/>
                    </a:lnTo>
                    <a:lnTo>
                      <a:pt x="11652" y="7128"/>
                    </a:lnTo>
                    <a:lnTo>
                      <a:pt x="11591" y="7411"/>
                    </a:lnTo>
                    <a:lnTo>
                      <a:pt x="11510" y="7694"/>
                    </a:lnTo>
                    <a:lnTo>
                      <a:pt x="11429" y="7956"/>
                    </a:lnTo>
                    <a:lnTo>
                      <a:pt x="11329" y="8219"/>
                    </a:lnTo>
                    <a:lnTo>
                      <a:pt x="11207" y="8481"/>
                    </a:lnTo>
                    <a:lnTo>
                      <a:pt x="11066" y="8744"/>
                    </a:lnTo>
                    <a:lnTo>
                      <a:pt x="10925" y="8986"/>
                    </a:lnTo>
                    <a:lnTo>
                      <a:pt x="10783" y="9228"/>
                    </a:lnTo>
                    <a:lnTo>
                      <a:pt x="10622" y="9450"/>
                    </a:lnTo>
                    <a:lnTo>
                      <a:pt x="10440" y="9672"/>
                    </a:lnTo>
                    <a:lnTo>
                      <a:pt x="10258" y="9874"/>
                    </a:lnTo>
                    <a:lnTo>
                      <a:pt x="10077" y="10076"/>
                    </a:lnTo>
                    <a:lnTo>
                      <a:pt x="9875" y="10278"/>
                    </a:lnTo>
                    <a:lnTo>
                      <a:pt x="9653" y="10460"/>
                    </a:lnTo>
                    <a:lnTo>
                      <a:pt x="9431" y="10642"/>
                    </a:lnTo>
                    <a:lnTo>
                      <a:pt x="9208" y="10803"/>
                    </a:lnTo>
                    <a:lnTo>
                      <a:pt x="8966" y="10944"/>
                    </a:lnTo>
                    <a:lnTo>
                      <a:pt x="8724" y="11086"/>
                    </a:lnTo>
                    <a:lnTo>
                      <a:pt x="8481" y="11227"/>
                    </a:lnTo>
                    <a:lnTo>
                      <a:pt x="8219" y="11328"/>
                    </a:lnTo>
                    <a:lnTo>
                      <a:pt x="7957" y="11429"/>
                    </a:lnTo>
                    <a:lnTo>
                      <a:pt x="7674" y="11530"/>
                    </a:lnTo>
                    <a:lnTo>
                      <a:pt x="7411" y="11611"/>
                    </a:lnTo>
                    <a:lnTo>
                      <a:pt x="7129" y="11671"/>
                    </a:lnTo>
                    <a:lnTo>
                      <a:pt x="6826" y="11732"/>
                    </a:lnTo>
                    <a:lnTo>
                      <a:pt x="6543" y="11772"/>
                    </a:lnTo>
                    <a:lnTo>
                      <a:pt x="6240" y="11793"/>
                    </a:lnTo>
                    <a:lnTo>
                      <a:pt x="5655" y="11793"/>
                    </a:lnTo>
                    <a:lnTo>
                      <a:pt x="5372" y="11772"/>
                    </a:lnTo>
                    <a:lnTo>
                      <a:pt x="5069" y="11732"/>
                    </a:lnTo>
                    <a:lnTo>
                      <a:pt x="4786" y="11671"/>
                    </a:lnTo>
                    <a:lnTo>
                      <a:pt x="4524" y="11611"/>
                    </a:lnTo>
                    <a:lnTo>
                      <a:pt x="4241" y="11550"/>
                    </a:lnTo>
                    <a:lnTo>
                      <a:pt x="3959" y="11449"/>
                    </a:lnTo>
                    <a:lnTo>
                      <a:pt x="3696" y="11348"/>
                    </a:lnTo>
                    <a:lnTo>
                      <a:pt x="3434" y="11227"/>
                    </a:lnTo>
                    <a:lnTo>
                      <a:pt x="3191" y="11106"/>
                    </a:lnTo>
                    <a:lnTo>
                      <a:pt x="2949" y="10965"/>
                    </a:lnTo>
                    <a:lnTo>
                      <a:pt x="2707" y="10803"/>
                    </a:lnTo>
                    <a:lnTo>
                      <a:pt x="2464" y="10642"/>
                    </a:lnTo>
                    <a:lnTo>
                      <a:pt x="2242" y="10460"/>
                    </a:lnTo>
                    <a:lnTo>
                      <a:pt x="2020" y="10278"/>
                    </a:lnTo>
                    <a:lnTo>
                      <a:pt x="1798" y="10076"/>
                    </a:lnTo>
                    <a:lnTo>
                      <a:pt x="1616" y="9854"/>
                    </a:lnTo>
                    <a:lnTo>
                      <a:pt x="1414" y="9632"/>
                    </a:lnTo>
                    <a:lnTo>
                      <a:pt x="1253" y="9410"/>
                    </a:lnTo>
                    <a:lnTo>
                      <a:pt x="1091" y="9188"/>
                    </a:lnTo>
                    <a:lnTo>
                      <a:pt x="930" y="8945"/>
                    </a:lnTo>
                    <a:lnTo>
                      <a:pt x="788" y="8703"/>
                    </a:lnTo>
                    <a:lnTo>
                      <a:pt x="667" y="8441"/>
                    </a:lnTo>
                    <a:lnTo>
                      <a:pt x="546" y="8178"/>
                    </a:lnTo>
                    <a:lnTo>
                      <a:pt x="445" y="7916"/>
                    </a:lnTo>
                    <a:lnTo>
                      <a:pt x="364" y="7653"/>
                    </a:lnTo>
                    <a:lnTo>
                      <a:pt x="284" y="7371"/>
                    </a:lnTo>
                    <a:lnTo>
                      <a:pt x="223" y="7108"/>
                    </a:lnTo>
                    <a:lnTo>
                      <a:pt x="183" y="6825"/>
                    </a:lnTo>
                    <a:lnTo>
                      <a:pt x="142" y="6543"/>
                    </a:lnTo>
                    <a:lnTo>
                      <a:pt x="122" y="6240"/>
                    </a:lnTo>
                    <a:lnTo>
                      <a:pt x="122" y="5957"/>
                    </a:lnTo>
                    <a:lnTo>
                      <a:pt x="122" y="5654"/>
                    </a:lnTo>
                    <a:lnTo>
                      <a:pt x="142" y="5372"/>
                    </a:lnTo>
                    <a:lnTo>
                      <a:pt x="183" y="5069"/>
                    </a:lnTo>
                    <a:lnTo>
                      <a:pt x="223" y="4786"/>
                    </a:lnTo>
                    <a:lnTo>
                      <a:pt x="304" y="4503"/>
                    </a:lnTo>
                    <a:lnTo>
                      <a:pt x="385" y="4221"/>
                    </a:lnTo>
                    <a:lnTo>
                      <a:pt x="465" y="3958"/>
                    </a:lnTo>
                    <a:lnTo>
                      <a:pt x="566" y="3696"/>
                    </a:lnTo>
                    <a:lnTo>
                      <a:pt x="688" y="3433"/>
                    </a:lnTo>
                    <a:lnTo>
                      <a:pt x="829" y="3191"/>
                    </a:lnTo>
                    <a:lnTo>
                      <a:pt x="950" y="2928"/>
                    </a:lnTo>
                    <a:lnTo>
                      <a:pt x="1112" y="2706"/>
                    </a:lnTo>
                    <a:lnTo>
                      <a:pt x="1273" y="2464"/>
                    </a:lnTo>
                    <a:lnTo>
                      <a:pt x="1455" y="2242"/>
                    </a:lnTo>
                    <a:lnTo>
                      <a:pt x="1637" y="2040"/>
                    </a:lnTo>
                    <a:lnTo>
                      <a:pt x="1818" y="1838"/>
                    </a:lnTo>
                    <a:lnTo>
                      <a:pt x="2020" y="1636"/>
                    </a:lnTo>
                    <a:lnTo>
                      <a:pt x="2242" y="1454"/>
                    </a:lnTo>
                    <a:lnTo>
                      <a:pt x="2464" y="1293"/>
                    </a:lnTo>
                    <a:lnTo>
                      <a:pt x="2686" y="1131"/>
                    </a:lnTo>
                    <a:lnTo>
                      <a:pt x="2929" y="970"/>
                    </a:lnTo>
                    <a:lnTo>
                      <a:pt x="3171" y="828"/>
                    </a:lnTo>
                    <a:lnTo>
                      <a:pt x="3413" y="707"/>
                    </a:lnTo>
                    <a:lnTo>
                      <a:pt x="3676" y="586"/>
                    </a:lnTo>
                    <a:lnTo>
                      <a:pt x="3938" y="485"/>
                    </a:lnTo>
                    <a:lnTo>
                      <a:pt x="4221" y="384"/>
                    </a:lnTo>
                    <a:lnTo>
                      <a:pt x="4484" y="303"/>
                    </a:lnTo>
                    <a:lnTo>
                      <a:pt x="4766" y="243"/>
                    </a:lnTo>
                    <a:lnTo>
                      <a:pt x="5069" y="202"/>
                    </a:lnTo>
                    <a:lnTo>
                      <a:pt x="5352" y="162"/>
                    </a:lnTo>
                    <a:lnTo>
                      <a:pt x="5655" y="142"/>
                    </a:lnTo>
                    <a:lnTo>
                      <a:pt x="5937" y="122"/>
                    </a:lnTo>
                    <a:close/>
                    <a:moveTo>
                      <a:pt x="5937" y="1"/>
                    </a:moveTo>
                    <a:lnTo>
                      <a:pt x="5634" y="21"/>
                    </a:lnTo>
                    <a:lnTo>
                      <a:pt x="5332" y="41"/>
                    </a:lnTo>
                    <a:lnTo>
                      <a:pt x="5049" y="81"/>
                    </a:lnTo>
                    <a:lnTo>
                      <a:pt x="4746" y="122"/>
                    </a:lnTo>
                    <a:lnTo>
                      <a:pt x="4463" y="202"/>
                    </a:lnTo>
                    <a:lnTo>
                      <a:pt x="4181" y="283"/>
                    </a:lnTo>
                    <a:lnTo>
                      <a:pt x="3898" y="364"/>
                    </a:lnTo>
                    <a:lnTo>
                      <a:pt x="3635" y="465"/>
                    </a:lnTo>
                    <a:lnTo>
                      <a:pt x="3373" y="586"/>
                    </a:lnTo>
                    <a:lnTo>
                      <a:pt x="3111" y="727"/>
                    </a:lnTo>
                    <a:lnTo>
                      <a:pt x="2868" y="869"/>
                    </a:lnTo>
                    <a:lnTo>
                      <a:pt x="2626" y="1030"/>
                    </a:lnTo>
                    <a:lnTo>
                      <a:pt x="2384" y="1192"/>
                    </a:lnTo>
                    <a:lnTo>
                      <a:pt x="2162" y="1374"/>
                    </a:lnTo>
                    <a:lnTo>
                      <a:pt x="1939" y="1555"/>
                    </a:lnTo>
                    <a:lnTo>
                      <a:pt x="1737" y="1757"/>
                    </a:lnTo>
                    <a:lnTo>
                      <a:pt x="1536" y="1959"/>
                    </a:lnTo>
                    <a:lnTo>
                      <a:pt x="1354" y="2181"/>
                    </a:lnTo>
                    <a:lnTo>
                      <a:pt x="1172" y="2403"/>
                    </a:lnTo>
                    <a:lnTo>
                      <a:pt x="1011" y="2625"/>
                    </a:lnTo>
                    <a:lnTo>
                      <a:pt x="849" y="2868"/>
                    </a:lnTo>
                    <a:lnTo>
                      <a:pt x="708" y="3130"/>
                    </a:lnTo>
                    <a:lnTo>
                      <a:pt x="587" y="3373"/>
                    </a:lnTo>
                    <a:lnTo>
                      <a:pt x="465" y="3635"/>
                    </a:lnTo>
                    <a:lnTo>
                      <a:pt x="364" y="3918"/>
                    </a:lnTo>
                    <a:lnTo>
                      <a:pt x="263" y="4200"/>
                    </a:lnTo>
                    <a:lnTo>
                      <a:pt x="183" y="4483"/>
                    </a:lnTo>
                    <a:lnTo>
                      <a:pt x="122" y="4766"/>
                    </a:lnTo>
                    <a:lnTo>
                      <a:pt x="62" y="5048"/>
                    </a:lnTo>
                    <a:lnTo>
                      <a:pt x="21" y="5351"/>
                    </a:lnTo>
                    <a:lnTo>
                      <a:pt x="1" y="5654"/>
                    </a:lnTo>
                    <a:lnTo>
                      <a:pt x="1" y="5957"/>
                    </a:lnTo>
                    <a:lnTo>
                      <a:pt x="1" y="6260"/>
                    </a:lnTo>
                    <a:lnTo>
                      <a:pt x="21" y="6543"/>
                    </a:lnTo>
                    <a:lnTo>
                      <a:pt x="62" y="6846"/>
                    </a:lnTo>
                    <a:lnTo>
                      <a:pt x="102" y="7128"/>
                    </a:lnTo>
                    <a:lnTo>
                      <a:pt x="163" y="7411"/>
                    </a:lnTo>
                    <a:lnTo>
                      <a:pt x="243" y="7694"/>
                    </a:lnTo>
                    <a:lnTo>
                      <a:pt x="344" y="7956"/>
                    </a:lnTo>
                    <a:lnTo>
                      <a:pt x="445" y="8239"/>
                    </a:lnTo>
                    <a:lnTo>
                      <a:pt x="546" y="8501"/>
                    </a:lnTo>
                    <a:lnTo>
                      <a:pt x="688" y="8744"/>
                    </a:lnTo>
                    <a:lnTo>
                      <a:pt x="829" y="9006"/>
                    </a:lnTo>
                    <a:lnTo>
                      <a:pt x="990" y="9248"/>
                    </a:lnTo>
                    <a:lnTo>
                      <a:pt x="1152" y="9491"/>
                    </a:lnTo>
                    <a:lnTo>
                      <a:pt x="1334" y="9713"/>
                    </a:lnTo>
                    <a:lnTo>
                      <a:pt x="1515" y="9935"/>
                    </a:lnTo>
                    <a:lnTo>
                      <a:pt x="1717" y="10157"/>
                    </a:lnTo>
                    <a:lnTo>
                      <a:pt x="1939" y="10359"/>
                    </a:lnTo>
                    <a:lnTo>
                      <a:pt x="2162" y="10561"/>
                    </a:lnTo>
                    <a:lnTo>
                      <a:pt x="2384" y="10743"/>
                    </a:lnTo>
                    <a:lnTo>
                      <a:pt x="2626" y="10904"/>
                    </a:lnTo>
                    <a:lnTo>
                      <a:pt x="2868" y="11066"/>
                    </a:lnTo>
                    <a:lnTo>
                      <a:pt x="3131" y="11207"/>
                    </a:lnTo>
                    <a:lnTo>
                      <a:pt x="3393" y="11348"/>
                    </a:lnTo>
                    <a:lnTo>
                      <a:pt x="3656" y="11469"/>
                    </a:lnTo>
                    <a:lnTo>
                      <a:pt x="3918" y="11570"/>
                    </a:lnTo>
                    <a:lnTo>
                      <a:pt x="4201" y="11651"/>
                    </a:lnTo>
                    <a:lnTo>
                      <a:pt x="4484" y="11732"/>
                    </a:lnTo>
                    <a:lnTo>
                      <a:pt x="4766" y="11793"/>
                    </a:lnTo>
                    <a:lnTo>
                      <a:pt x="5069" y="11853"/>
                    </a:lnTo>
                    <a:lnTo>
                      <a:pt x="5352" y="11893"/>
                    </a:lnTo>
                    <a:lnTo>
                      <a:pt x="5655" y="11914"/>
                    </a:lnTo>
                    <a:lnTo>
                      <a:pt x="6260" y="11914"/>
                    </a:lnTo>
                    <a:lnTo>
                      <a:pt x="6563" y="11893"/>
                    </a:lnTo>
                    <a:lnTo>
                      <a:pt x="6846" y="11853"/>
                    </a:lnTo>
                    <a:lnTo>
                      <a:pt x="7149" y="11793"/>
                    </a:lnTo>
                    <a:lnTo>
                      <a:pt x="7432" y="11732"/>
                    </a:lnTo>
                    <a:lnTo>
                      <a:pt x="7714" y="11651"/>
                    </a:lnTo>
                    <a:lnTo>
                      <a:pt x="7997" y="11550"/>
                    </a:lnTo>
                    <a:lnTo>
                      <a:pt x="8259" y="11449"/>
                    </a:lnTo>
                    <a:lnTo>
                      <a:pt x="8522" y="11328"/>
                    </a:lnTo>
                    <a:lnTo>
                      <a:pt x="8784" y="11187"/>
                    </a:lnTo>
                    <a:lnTo>
                      <a:pt x="9027" y="11045"/>
                    </a:lnTo>
                    <a:lnTo>
                      <a:pt x="9269" y="10904"/>
                    </a:lnTo>
                    <a:lnTo>
                      <a:pt x="9511" y="10722"/>
                    </a:lnTo>
                    <a:lnTo>
                      <a:pt x="9733" y="10561"/>
                    </a:lnTo>
                    <a:lnTo>
                      <a:pt x="9955" y="10359"/>
                    </a:lnTo>
                    <a:lnTo>
                      <a:pt x="10157" y="10177"/>
                    </a:lnTo>
                    <a:lnTo>
                      <a:pt x="10359" y="9955"/>
                    </a:lnTo>
                    <a:lnTo>
                      <a:pt x="10541" y="9753"/>
                    </a:lnTo>
                    <a:lnTo>
                      <a:pt x="10723" y="9511"/>
                    </a:lnTo>
                    <a:lnTo>
                      <a:pt x="10884" y="9289"/>
                    </a:lnTo>
                    <a:lnTo>
                      <a:pt x="11046" y="9046"/>
                    </a:lnTo>
                    <a:lnTo>
                      <a:pt x="11187" y="8804"/>
                    </a:lnTo>
                    <a:lnTo>
                      <a:pt x="11308" y="8542"/>
                    </a:lnTo>
                    <a:lnTo>
                      <a:pt x="11429" y="8279"/>
                    </a:lnTo>
                    <a:lnTo>
                      <a:pt x="11530" y="7996"/>
                    </a:lnTo>
                    <a:lnTo>
                      <a:pt x="11631" y="7734"/>
                    </a:lnTo>
                    <a:lnTo>
                      <a:pt x="11712" y="7451"/>
                    </a:lnTo>
                    <a:lnTo>
                      <a:pt x="11773" y="7169"/>
                    </a:lnTo>
                    <a:lnTo>
                      <a:pt x="11833" y="6866"/>
                    </a:lnTo>
                    <a:lnTo>
                      <a:pt x="11874" y="6563"/>
                    </a:lnTo>
                    <a:lnTo>
                      <a:pt x="11894" y="6260"/>
                    </a:lnTo>
                    <a:lnTo>
                      <a:pt x="11894" y="5957"/>
                    </a:lnTo>
                    <a:lnTo>
                      <a:pt x="11894" y="5674"/>
                    </a:lnTo>
                    <a:lnTo>
                      <a:pt x="11874" y="5392"/>
                    </a:lnTo>
                    <a:lnTo>
                      <a:pt x="11833" y="5129"/>
                    </a:lnTo>
                    <a:lnTo>
                      <a:pt x="11793" y="4847"/>
                    </a:lnTo>
                    <a:lnTo>
                      <a:pt x="11732" y="4584"/>
                    </a:lnTo>
                    <a:lnTo>
                      <a:pt x="11672" y="4322"/>
                    </a:lnTo>
                    <a:lnTo>
                      <a:pt x="11591" y="4059"/>
                    </a:lnTo>
                    <a:lnTo>
                      <a:pt x="11490" y="3797"/>
                    </a:lnTo>
                    <a:lnTo>
                      <a:pt x="11389" y="3534"/>
                    </a:lnTo>
                    <a:lnTo>
                      <a:pt x="11268" y="3292"/>
                    </a:lnTo>
                    <a:lnTo>
                      <a:pt x="11147" y="3049"/>
                    </a:lnTo>
                    <a:lnTo>
                      <a:pt x="11005" y="2807"/>
                    </a:lnTo>
                    <a:lnTo>
                      <a:pt x="10844" y="2585"/>
                    </a:lnTo>
                    <a:lnTo>
                      <a:pt x="10682" y="2343"/>
                    </a:lnTo>
                    <a:lnTo>
                      <a:pt x="10501" y="2141"/>
                    </a:lnTo>
                    <a:lnTo>
                      <a:pt x="10319" y="1919"/>
                    </a:lnTo>
                    <a:lnTo>
                      <a:pt x="10117" y="1697"/>
                    </a:lnTo>
                    <a:lnTo>
                      <a:pt x="9875" y="1495"/>
                    </a:lnTo>
                    <a:lnTo>
                      <a:pt x="9653" y="1293"/>
                    </a:lnTo>
                    <a:lnTo>
                      <a:pt x="9390" y="1111"/>
                    </a:lnTo>
                    <a:lnTo>
                      <a:pt x="9148" y="929"/>
                    </a:lnTo>
                    <a:lnTo>
                      <a:pt x="8885" y="788"/>
                    </a:lnTo>
                    <a:lnTo>
                      <a:pt x="8603" y="647"/>
                    </a:lnTo>
                    <a:lnTo>
                      <a:pt x="8340" y="505"/>
                    </a:lnTo>
                    <a:lnTo>
                      <a:pt x="8057" y="384"/>
                    </a:lnTo>
                    <a:lnTo>
                      <a:pt x="7755" y="283"/>
                    </a:lnTo>
                    <a:lnTo>
                      <a:pt x="7472" y="202"/>
                    </a:lnTo>
                    <a:lnTo>
                      <a:pt x="7169" y="142"/>
                    </a:lnTo>
                    <a:lnTo>
                      <a:pt x="6866" y="81"/>
                    </a:lnTo>
                    <a:lnTo>
                      <a:pt x="6563" y="41"/>
                    </a:lnTo>
                    <a:lnTo>
                      <a:pt x="6260" y="21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9"/>
              <p:cNvSpPr/>
              <p:nvPr/>
            </p:nvSpPr>
            <p:spPr>
              <a:xfrm>
                <a:off x="2028511" y="-2662571"/>
                <a:ext cx="624644" cy="1223820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16579" extrusionOk="0">
                    <a:moveTo>
                      <a:pt x="5069" y="1"/>
                    </a:moveTo>
                    <a:lnTo>
                      <a:pt x="4928" y="21"/>
                    </a:lnTo>
                    <a:lnTo>
                      <a:pt x="4827" y="62"/>
                    </a:lnTo>
                    <a:lnTo>
                      <a:pt x="4726" y="162"/>
                    </a:lnTo>
                    <a:lnTo>
                      <a:pt x="4645" y="284"/>
                    </a:lnTo>
                    <a:lnTo>
                      <a:pt x="4564" y="465"/>
                    </a:lnTo>
                    <a:lnTo>
                      <a:pt x="4504" y="667"/>
                    </a:lnTo>
                    <a:lnTo>
                      <a:pt x="4443" y="910"/>
                    </a:lnTo>
                    <a:lnTo>
                      <a:pt x="4403" y="1192"/>
                    </a:lnTo>
                    <a:lnTo>
                      <a:pt x="4282" y="1899"/>
                    </a:lnTo>
                    <a:lnTo>
                      <a:pt x="4160" y="2747"/>
                    </a:lnTo>
                    <a:lnTo>
                      <a:pt x="3999" y="3736"/>
                    </a:lnTo>
                    <a:lnTo>
                      <a:pt x="3777" y="4908"/>
                    </a:lnTo>
                    <a:lnTo>
                      <a:pt x="3757" y="5029"/>
                    </a:lnTo>
                    <a:lnTo>
                      <a:pt x="3696" y="5150"/>
                    </a:lnTo>
                    <a:lnTo>
                      <a:pt x="3555" y="5453"/>
                    </a:lnTo>
                    <a:lnTo>
                      <a:pt x="3151" y="6240"/>
                    </a:lnTo>
                    <a:lnTo>
                      <a:pt x="2909" y="6705"/>
                    </a:lnTo>
                    <a:lnTo>
                      <a:pt x="2646" y="7230"/>
                    </a:lnTo>
                    <a:lnTo>
                      <a:pt x="2404" y="7795"/>
                    </a:lnTo>
                    <a:lnTo>
                      <a:pt x="2202" y="8401"/>
                    </a:lnTo>
                    <a:lnTo>
                      <a:pt x="2101" y="8764"/>
                    </a:lnTo>
                    <a:lnTo>
                      <a:pt x="2000" y="9229"/>
                    </a:lnTo>
                    <a:lnTo>
                      <a:pt x="1859" y="9794"/>
                    </a:lnTo>
                    <a:lnTo>
                      <a:pt x="1657" y="10440"/>
                    </a:lnTo>
                    <a:lnTo>
                      <a:pt x="1515" y="10824"/>
                    </a:lnTo>
                    <a:lnTo>
                      <a:pt x="1273" y="11389"/>
                    </a:lnTo>
                    <a:lnTo>
                      <a:pt x="1071" y="11773"/>
                    </a:lnTo>
                    <a:lnTo>
                      <a:pt x="970" y="11975"/>
                    </a:lnTo>
                    <a:lnTo>
                      <a:pt x="647" y="12601"/>
                    </a:lnTo>
                    <a:lnTo>
                      <a:pt x="486" y="12924"/>
                    </a:lnTo>
                    <a:lnTo>
                      <a:pt x="324" y="13287"/>
                    </a:lnTo>
                    <a:lnTo>
                      <a:pt x="203" y="13630"/>
                    </a:lnTo>
                    <a:lnTo>
                      <a:pt x="102" y="14014"/>
                    </a:lnTo>
                    <a:lnTo>
                      <a:pt x="21" y="14377"/>
                    </a:lnTo>
                    <a:lnTo>
                      <a:pt x="1" y="14721"/>
                    </a:lnTo>
                    <a:lnTo>
                      <a:pt x="21" y="14923"/>
                    </a:lnTo>
                    <a:lnTo>
                      <a:pt x="41" y="15125"/>
                    </a:lnTo>
                    <a:lnTo>
                      <a:pt x="82" y="15326"/>
                    </a:lnTo>
                    <a:lnTo>
                      <a:pt x="162" y="15508"/>
                    </a:lnTo>
                    <a:lnTo>
                      <a:pt x="243" y="15690"/>
                    </a:lnTo>
                    <a:lnTo>
                      <a:pt x="364" y="15851"/>
                    </a:lnTo>
                    <a:lnTo>
                      <a:pt x="506" y="16013"/>
                    </a:lnTo>
                    <a:lnTo>
                      <a:pt x="667" y="16154"/>
                    </a:lnTo>
                    <a:lnTo>
                      <a:pt x="869" y="16296"/>
                    </a:lnTo>
                    <a:lnTo>
                      <a:pt x="1071" y="16417"/>
                    </a:lnTo>
                    <a:lnTo>
                      <a:pt x="1293" y="16498"/>
                    </a:lnTo>
                    <a:lnTo>
                      <a:pt x="1495" y="16538"/>
                    </a:lnTo>
                    <a:lnTo>
                      <a:pt x="1717" y="16578"/>
                    </a:lnTo>
                    <a:lnTo>
                      <a:pt x="1939" y="16578"/>
                    </a:lnTo>
                    <a:lnTo>
                      <a:pt x="2141" y="16558"/>
                    </a:lnTo>
                    <a:lnTo>
                      <a:pt x="2363" y="16518"/>
                    </a:lnTo>
                    <a:lnTo>
                      <a:pt x="2565" y="16457"/>
                    </a:lnTo>
                    <a:lnTo>
                      <a:pt x="2767" y="16356"/>
                    </a:lnTo>
                    <a:lnTo>
                      <a:pt x="2949" y="16255"/>
                    </a:lnTo>
                    <a:lnTo>
                      <a:pt x="3131" y="16134"/>
                    </a:lnTo>
                    <a:lnTo>
                      <a:pt x="3312" y="15973"/>
                    </a:lnTo>
                    <a:lnTo>
                      <a:pt x="3454" y="15811"/>
                    </a:lnTo>
                    <a:lnTo>
                      <a:pt x="3595" y="15629"/>
                    </a:lnTo>
                    <a:lnTo>
                      <a:pt x="3716" y="15427"/>
                    </a:lnTo>
                    <a:lnTo>
                      <a:pt x="3817" y="15185"/>
                    </a:lnTo>
                    <a:lnTo>
                      <a:pt x="3898" y="14943"/>
                    </a:lnTo>
                    <a:lnTo>
                      <a:pt x="3959" y="14680"/>
                    </a:lnTo>
                    <a:lnTo>
                      <a:pt x="4019" y="14418"/>
                    </a:lnTo>
                    <a:lnTo>
                      <a:pt x="4080" y="13893"/>
                    </a:lnTo>
                    <a:lnTo>
                      <a:pt x="4140" y="13388"/>
                    </a:lnTo>
                    <a:lnTo>
                      <a:pt x="4140" y="13328"/>
                    </a:lnTo>
                    <a:lnTo>
                      <a:pt x="4201" y="12984"/>
                    </a:lnTo>
                    <a:lnTo>
                      <a:pt x="4261" y="12702"/>
                    </a:lnTo>
                    <a:lnTo>
                      <a:pt x="4342" y="12399"/>
                    </a:lnTo>
                    <a:lnTo>
                      <a:pt x="4423" y="12136"/>
                    </a:lnTo>
                    <a:lnTo>
                      <a:pt x="4524" y="11854"/>
                    </a:lnTo>
                    <a:lnTo>
                      <a:pt x="4645" y="11611"/>
                    </a:lnTo>
                    <a:lnTo>
                      <a:pt x="4786" y="11369"/>
                    </a:lnTo>
                    <a:lnTo>
                      <a:pt x="4948" y="11127"/>
                    </a:lnTo>
                    <a:lnTo>
                      <a:pt x="5150" y="10884"/>
                    </a:lnTo>
                    <a:lnTo>
                      <a:pt x="5332" y="10723"/>
                    </a:lnTo>
                    <a:lnTo>
                      <a:pt x="5513" y="10561"/>
                    </a:lnTo>
                    <a:lnTo>
                      <a:pt x="5897" y="10218"/>
                    </a:lnTo>
                    <a:lnTo>
                      <a:pt x="6119" y="9996"/>
                    </a:lnTo>
                    <a:lnTo>
                      <a:pt x="6361" y="9693"/>
                    </a:lnTo>
                    <a:lnTo>
                      <a:pt x="6664" y="9330"/>
                    </a:lnTo>
                    <a:lnTo>
                      <a:pt x="6987" y="8845"/>
                    </a:lnTo>
                    <a:lnTo>
                      <a:pt x="7250" y="8421"/>
                    </a:lnTo>
                    <a:lnTo>
                      <a:pt x="7492" y="8017"/>
                    </a:lnTo>
                    <a:lnTo>
                      <a:pt x="7734" y="7593"/>
                    </a:lnTo>
                    <a:lnTo>
                      <a:pt x="7956" y="7149"/>
                    </a:lnTo>
                    <a:lnTo>
                      <a:pt x="8138" y="6927"/>
                    </a:lnTo>
                    <a:lnTo>
                      <a:pt x="8219" y="6806"/>
                    </a:lnTo>
                    <a:lnTo>
                      <a:pt x="8300" y="6684"/>
                    </a:lnTo>
                    <a:lnTo>
                      <a:pt x="8300" y="6664"/>
                    </a:lnTo>
                    <a:lnTo>
                      <a:pt x="8340" y="6523"/>
                    </a:lnTo>
                    <a:lnTo>
                      <a:pt x="8360" y="6402"/>
                    </a:lnTo>
                    <a:lnTo>
                      <a:pt x="8320" y="6281"/>
                    </a:lnTo>
                    <a:lnTo>
                      <a:pt x="8280" y="6220"/>
                    </a:lnTo>
                    <a:lnTo>
                      <a:pt x="8239" y="6159"/>
                    </a:lnTo>
                    <a:lnTo>
                      <a:pt x="8138" y="6099"/>
                    </a:lnTo>
                    <a:lnTo>
                      <a:pt x="8037" y="6058"/>
                    </a:lnTo>
                    <a:lnTo>
                      <a:pt x="7936" y="6038"/>
                    </a:lnTo>
                    <a:lnTo>
                      <a:pt x="7835" y="6058"/>
                    </a:lnTo>
                    <a:lnTo>
                      <a:pt x="7714" y="6079"/>
                    </a:lnTo>
                    <a:lnTo>
                      <a:pt x="7613" y="6119"/>
                    </a:lnTo>
                    <a:lnTo>
                      <a:pt x="7411" y="6240"/>
                    </a:lnTo>
                    <a:lnTo>
                      <a:pt x="7351" y="6159"/>
                    </a:lnTo>
                    <a:lnTo>
                      <a:pt x="7532" y="5958"/>
                    </a:lnTo>
                    <a:lnTo>
                      <a:pt x="7694" y="5735"/>
                    </a:lnTo>
                    <a:lnTo>
                      <a:pt x="7815" y="5533"/>
                    </a:lnTo>
                    <a:lnTo>
                      <a:pt x="7896" y="5332"/>
                    </a:lnTo>
                    <a:lnTo>
                      <a:pt x="7936" y="5150"/>
                    </a:lnTo>
                    <a:lnTo>
                      <a:pt x="7936" y="5069"/>
                    </a:lnTo>
                    <a:lnTo>
                      <a:pt x="7936" y="4988"/>
                    </a:lnTo>
                    <a:lnTo>
                      <a:pt x="7916" y="4908"/>
                    </a:lnTo>
                    <a:lnTo>
                      <a:pt x="7876" y="4827"/>
                    </a:lnTo>
                    <a:lnTo>
                      <a:pt x="7815" y="4766"/>
                    </a:lnTo>
                    <a:lnTo>
                      <a:pt x="7755" y="4706"/>
                    </a:lnTo>
                    <a:lnTo>
                      <a:pt x="7654" y="4645"/>
                    </a:lnTo>
                    <a:lnTo>
                      <a:pt x="7532" y="4605"/>
                    </a:lnTo>
                    <a:lnTo>
                      <a:pt x="7411" y="4605"/>
                    </a:lnTo>
                    <a:lnTo>
                      <a:pt x="7290" y="4625"/>
                    </a:lnTo>
                    <a:lnTo>
                      <a:pt x="7189" y="4665"/>
                    </a:lnTo>
                    <a:lnTo>
                      <a:pt x="7068" y="4706"/>
                    </a:lnTo>
                    <a:lnTo>
                      <a:pt x="6866" y="4847"/>
                    </a:lnTo>
                    <a:lnTo>
                      <a:pt x="7250" y="4059"/>
                    </a:lnTo>
                    <a:lnTo>
                      <a:pt x="7734" y="3090"/>
                    </a:lnTo>
                    <a:lnTo>
                      <a:pt x="7956" y="2565"/>
                    </a:lnTo>
                    <a:lnTo>
                      <a:pt x="8158" y="2081"/>
                    </a:lnTo>
                    <a:lnTo>
                      <a:pt x="8320" y="1636"/>
                    </a:lnTo>
                    <a:lnTo>
                      <a:pt x="8441" y="1253"/>
                    </a:lnTo>
                    <a:lnTo>
                      <a:pt x="8461" y="1091"/>
                    </a:lnTo>
                    <a:lnTo>
                      <a:pt x="8441" y="990"/>
                    </a:lnTo>
                    <a:lnTo>
                      <a:pt x="8441" y="910"/>
                    </a:lnTo>
                    <a:lnTo>
                      <a:pt x="8401" y="849"/>
                    </a:lnTo>
                    <a:lnTo>
                      <a:pt x="8360" y="768"/>
                    </a:lnTo>
                    <a:lnTo>
                      <a:pt x="8300" y="708"/>
                    </a:lnTo>
                    <a:lnTo>
                      <a:pt x="8219" y="667"/>
                    </a:lnTo>
                    <a:lnTo>
                      <a:pt x="8118" y="627"/>
                    </a:lnTo>
                    <a:lnTo>
                      <a:pt x="8017" y="607"/>
                    </a:lnTo>
                    <a:lnTo>
                      <a:pt x="7916" y="627"/>
                    </a:lnTo>
                    <a:lnTo>
                      <a:pt x="7815" y="667"/>
                    </a:lnTo>
                    <a:lnTo>
                      <a:pt x="7734" y="728"/>
                    </a:lnTo>
                    <a:lnTo>
                      <a:pt x="7654" y="788"/>
                    </a:lnTo>
                    <a:lnTo>
                      <a:pt x="7492" y="970"/>
                    </a:lnTo>
                    <a:lnTo>
                      <a:pt x="7351" y="1192"/>
                    </a:lnTo>
                    <a:lnTo>
                      <a:pt x="7230" y="1414"/>
                    </a:lnTo>
                    <a:lnTo>
                      <a:pt x="7068" y="1778"/>
                    </a:lnTo>
                    <a:lnTo>
                      <a:pt x="6563" y="2787"/>
                    </a:lnTo>
                    <a:lnTo>
                      <a:pt x="6079" y="3797"/>
                    </a:lnTo>
                    <a:lnTo>
                      <a:pt x="5957" y="4039"/>
                    </a:lnTo>
                    <a:lnTo>
                      <a:pt x="5776" y="4383"/>
                    </a:lnTo>
                    <a:lnTo>
                      <a:pt x="5675" y="4544"/>
                    </a:lnTo>
                    <a:lnTo>
                      <a:pt x="5574" y="4665"/>
                    </a:lnTo>
                    <a:lnTo>
                      <a:pt x="5513" y="4706"/>
                    </a:lnTo>
                    <a:lnTo>
                      <a:pt x="5453" y="4746"/>
                    </a:lnTo>
                    <a:lnTo>
                      <a:pt x="5352" y="4746"/>
                    </a:lnTo>
                    <a:lnTo>
                      <a:pt x="5291" y="4726"/>
                    </a:lnTo>
                    <a:lnTo>
                      <a:pt x="5251" y="4665"/>
                    </a:lnTo>
                    <a:lnTo>
                      <a:pt x="5210" y="4625"/>
                    </a:lnTo>
                    <a:lnTo>
                      <a:pt x="5190" y="4544"/>
                    </a:lnTo>
                    <a:lnTo>
                      <a:pt x="5190" y="4342"/>
                    </a:lnTo>
                    <a:lnTo>
                      <a:pt x="5231" y="4039"/>
                    </a:lnTo>
                    <a:lnTo>
                      <a:pt x="5352" y="3131"/>
                    </a:lnTo>
                    <a:lnTo>
                      <a:pt x="5412" y="2586"/>
                    </a:lnTo>
                    <a:lnTo>
                      <a:pt x="5453" y="1980"/>
                    </a:lnTo>
                    <a:lnTo>
                      <a:pt x="5493" y="1334"/>
                    </a:lnTo>
                    <a:lnTo>
                      <a:pt x="5493" y="667"/>
                    </a:lnTo>
                    <a:lnTo>
                      <a:pt x="5453" y="445"/>
                    </a:lnTo>
                    <a:lnTo>
                      <a:pt x="5433" y="344"/>
                    </a:lnTo>
                    <a:lnTo>
                      <a:pt x="5392" y="243"/>
                    </a:lnTo>
                    <a:lnTo>
                      <a:pt x="5352" y="142"/>
                    </a:lnTo>
                    <a:lnTo>
                      <a:pt x="5271" y="82"/>
                    </a:lnTo>
                    <a:lnTo>
                      <a:pt x="5170" y="21"/>
                    </a:lnTo>
                    <a:lnTo>
                      <a:pt x="50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49"/>
              <p:cNvSpPr/>
              <p:nvPr/>
            </p:nvSpPr>
            <p:spPr>
              <a:xfrm>
                <a:off x="2028511" y="-2662571"/>
                <a:ext cx="624644" cy="1223820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16579" fill="none" extrusionOk="0">
                    <a:moveTo>
                      <a:pt x="8219" y="667"/>
                    </a:moveTo>
                    <a:lnTo>
                      <a:pt x="8219" y="667"/>
                    </a:lnTo>
                    <a:lnTo>
                      <a:pt x="8118" y="627"/>
                    </a:lnTo>
                    <a:lnTo>
                      <a:pt x="8017" y="607"/>
                    </a:lnTo>
                    <a:lnTo>
                      <a:pt x="7916" y="627"/>
                    </a:lnTo>
                    <a:lnTo>
                      <a:pt x="7815" y="667"/>
                    </a:lnTo>
                    <a:lnTo>
                      <a:pt x="7734" y="728"/>
                    </a:lnTo>
                    <a:lnTo>
                      <a:pt x="7654" y="788"/>
                    </a:lnTo>
                    <a:lnTo>
                      <a:pt x="7492" y="970"/>
                    </a:lnTo>
                    <a:lnTo>
                      <a:pt x="7351" y="1192"/>
                    </a:lnTo>
                    <a:lnTo>
                      <a:pt x="7230" y="1414"/>
                    </a:lnTo>
                    <a:lnTo>
                      <a:pt x="7068" y="1778"/>
                    </a:lnTo>
                    <a:lnTo>
                      <a:pt x="7068" y="1778"/>
                    </a:lnTo>
                    <a:lnTo>
                      <a:pt x="6563" y="2787"/>
                    </a:lnTo>
                    <a:lnTo>
                      <a:pt x="6079" y="3797"/>
                    </a:lnTo>
                    <a:lnTo>
                      <a:pt x="6079" y="3797"/>
                    </a:lnTo>
                    <a:lnTo>
                      <a:pt x="5957" y="4039"/>
                    </a:lnTo>
                    <a:lnTo>
                      <a:pt x="5776" y="4383"/>
                    </a:lnTo>
                    <a:lnTo>
                      <a:pt x="5675" y="4544"/>
                    </a:lnTo>
                    <a:lnTo>
                      <a:pt x="5574" y="4665"/>
                    </a:lnTo>
                    <a:lnTo>
                      <a:pt x="5513" y="4706"/>
                    </a:lnTo>
                    <a:lnTo>
                      <a:pt x="5453" y="4746"/>
                    </a:lnTo>
                    <a:lnTo>
                      <a:pt x="5392" y="4746"/>
                    </a:lnTo>
                    <a:lnTo>
                      <a:pt x="5352" y="4746"/>
                    </a:lnTo>
                    <a:lnTo>
                      <a:pt x="5352" y="4746"/>
                    </a:lnTo>
                    <a:lnTo>
                      <a:pt x="5291" y="4726"/>
                    </a:lnTo>
                    <a:lnTo>
                      <a:pt x="5251" y="4665"/>
                    </a:lnTo>
                    <a:lnTo>
                      <a:pt x="5210" y="4625"/>
                    </a:lnTo>
                    <a:lnTo>
                      <a:pt x="5190" y="4544"/>
                    </a:lnTo>
                    <a:lnTo>
                      <a:pt x="5190" y="4544"/>
                    </a:lnTo>
                    <a:lnTo>
                      <a:pt x="5190" y="4342"/>
                    </a:lnTo>
                    <a:lnTo>
                      <a:pt x="5231" y="4039"/>
                    </a:lnTo>
                    <a:lnTo>
                      <a:pt x="5352" y="3131"/>
                    </a:lnTo>
                    <a:lnTo>
                      <a:pt x="5412" y="2586"/>
                    </a:lnTo>
                    <a:lnTo>
                      <a:pt x="5453" y="1980"/>
                    </a:lnTo>
                    <a:lnTo>
                      <a:pt x="5493" y="1334"/>
                    </a:lnTo>
                    <a:lnTo>
                      <a:pt x="5493" y="667"/>
                    </a:lnTo>
                    <a:lnTo>
                      <a:pt x="5493" y="667"/>
                    </a:lnTo>
                    <a:lnTo>
                      <a:pt x="5453" y="445"/>
                    </a:lnTo>
                    <a:lnTo>
                      <a:pt x="5433" y="344"/>
                    </a:lnTo>
                    <a:lnTo>
                      <a:pt x="5392" y="243"/>
                    </a:lnTo>
                    <a:lnTo>
                      <a:pt x="5352" y="142"/>
                    </a:lnTo>
                    <a:lnTo>
                      <a:pt x="5271" y="82"/>
                    </a:lnTo>
                    <a:lnTo>
                      <a:pt x="5170" y="21"/>
                    </a:lnTo>
                    <a:lnTo>
                      <a:pt x="5069" y="1"/>
                    </a:lnTo>
                    <a:lnTo>
                      <a:pt x="5069" y="1"/>
                    </a:lnTo>
                    <a:lnTo>
                      <a:pt x="4928" y="21"/>
                    </a:lnTo>
                    <a:lnTo>
                      <a:pt x="4827" y="62"/>
                    </a:lnTo>
                    <a:lnTo>
                      <a:pt x="4726" y="162"/>
                    </a:lnTo>
                    <a:lnTo>
                      <a:pt x="4645" y="284"/>
                    </a:lnTo>
                    <a:lnTo>
                      <a:pt x="4564" y="465"/>
                    </a:lnTo>
                    <a:lnTo>
                      <a:pt x="4504" y="667"/>
                    </a:lnTo>
                    <a:lnTo>
                      <a:pt x="4443" y="910"/>
                    </a:lnTo>
                    <a:lnTo>
                      <a:pt x="4403" y="1192"/>
                    </a:lnTo>
                    <a:lnTo>
                      <a:pt x="4282" y="1899"/>
                    </a:lnTo>
                    <a:lnTo>
                      <a:pt x="4160" y="2747"/>
                    </a:lnTo>
                    <a:lnTo>
                      <a:pt x="3999" y="3736"/>
                    </a:lnTo>
                    <a:lnTo>
                      <a:pt x="3777" y="4908"/>
                    </a:lnTo>
                    <a:lnTo>
                      <a:pt x="3777" y="4908"/>
                    </a:lnTo>
                    <a:lnTo>
                      <a:pt x="3757" y="5029"/>
                    </a:lnTo>
                    <a:lnTo>
                      <a:pt x="3696" y="5150"/>
                    </a:lnTo>
                    <a:lnTo>
                      <a:pt x="3555" y="5453"/>
                    </a:lnTo>
                    <a:lnTo>
                      <a:pt x="3151" y="6240"/>
                    </a:lnTo>
                    <a:lnTo>
                      <a:pt x="2909" y="6705"/>
                    </a:lnTo>
                    <a:lnTo>
                      <a:pt x="2646" y="7230"/>
                    </a:lnTo>
                    <a:lnTo>
                      <a:pt x="2404" y="7795"/>
                    </a:lnTo>
                    <a:lnTo>
                      <a:pt x="2202" y="8401"/>
                    </a:lnTo>
                    <a:lnTo>
                      <a:pt x="2202" y="8401"/>
                    </a:lnTo>
                    <a:lnTo>
                      <a:pt x="2101" y="8764"/>
                    </a:lnTo>
                    <a:lnTo>
                      <a:pt x="2000" y="9229"/>
                    </a:lnTo>
                    <a:lnTo>
                      <a:pt x="1859" y="9794"/>
                    </a:lnTo>
                    <a:lnTo>
                      <a:pt x="1657" y="10440"/>
                    </a:lnTo>
                    <a:lnTo>
                      <a:pt x="1657" y="10440"/>
                    </a:lnTo>
                    <a:lnTo>
                      <a:pt x="1515" y="10824"/>
                    </a:lnTo>
                    <a:lnTo>
                      <a:pt x="1515" y="10824"/>
                    </a:lnTo>
                    <a:lnTo>
                      <a:pt x="1273" y="11389"/>
                    </a:lnTo>
                    <a:lnTo>
                      <a:pt x="1273" y="11389"/>
                    </a:lnTo>
                    <a:lnTo>
                      <a:pt x="1071" y="11773"/>
                    </a:lnTo>
                    <a:lnTo>
                      <a:pt x="1071" y="11773"/>
                    </a:lnTo>
                    <a:lnTo>
                      <a:pt x="970" y="11975"/>
                    </a:lnTo>
                    <a:lnTo>
                      <a:pt x="970" y="11975"/>
                    </a:lnTo>
                    <a:lnTo>
                      <a:pt x="647" y="12601"/>
                    </a:lnTo>
                    <a:lnTo>
                      <a:pt x="486" y="12924"/>
                    </a:lnTo>
                    <a:lnTo>
                      <a:pt x="324" y="13287"/>
                    </a:lnTo>
                    <a:lnTo>
                      <a:pt x="203" y="13630"/>
                    </a:lnTo>
                    <a:lnTo>
                      <a:pt x="102" y="14014"/>
                    </a:lnTo>
                    <a:lnTo>
                      <a:pt x="21" y="14377"/>
                    </a:lnTo>
                    <a:lnTo>
                      <a:pt x="1" y="14721"/>
                    </a:lnTo>
                    <a:lnTo>
                      <a:pt x="1" y="14721"/>
                    </a:lnTo>
                    <a:lnTo>
                      <a:pt x="21" y="14923"/>
                    </a:lnTo>
                    <a:lnTo>
                      <a:pt x="41" y="15125"/>
                    </a:lnTo>
                    <a:lnTo>
                      <a:pt x="82" y="15326"/>
                    </a:lnTo>
                    <a:lnTo>
                      <a:pt x="162" y="15508"/>
                    </a:lnTo>
                    <a:lnTo>
                      <a:pt x="243" y="15690"/>
                    </a:lnTo>
                    <a:lnTo>
                      <a:pt x="364" y="15851"/>
                    </a:lnTo>
                    <a:lnTo>
                      <a:pt x="506" y="16013"/>
                    </a:lnTo>
                    <a:lnTo>
                      <a:pt x="667" y="16154"/>
                    </a:lnTo>
                    <a:lnTo>
                      <a:pt x="667" y="16154"/>
                    </a:lnTo>
                    <a:lnTo>
                      <a:pt x="869" y="16296"/>
                    </a:lnTo>
                    <a:lnTo>
                      <a:pt x="1071" y="16417"/>
                    </a:lnTo>
                    <a:lnTo>
                      <a:pt x="1293" y="16498"/>
                    </a:lnTo>
                    <a:lnTo>
                      <a:pt x="1495" y="16538"/>
                    </a:lnTo>
                    <a:lnTo>
                      <a:pt x="1717" y="16578"/>
                    </a:lnTo>
                    <a:lnTo>
                      <a:pt x="1939" y="16578"/>
                    </a:lnTo>
                    <a:lnTo>
                      <a:pt x="2141" y="16558"/>
                    </a:lnTo>
                    <a:lnTo>
                      <a:pt x="2363" y="16518"/>
                    </a:lnTo>
                    <a:lnTo>
                      <a:pt x="2565" y="16457"/>
                    </a:lnTo>
                    <a:lnTo>
                      <a:pt x="2767" y="16356"/>
                    </a:lnTo>
                    <a:lnTo>
                      <a:pt x="2949" y="16255"/>
                    </a:lnTo>
                    <a:lnTo>
                      <a:pt x="3131" y="16134"/>
                    </a:lnTo>
                    <a:lnTo>
                      <a:pt x="3312" y="15973"/>
                    </a:lnTo>
                    <a:lnTo>
                      <a:pt x="3454" y="15811"/>
                    </a:lnTo>
                    <a:lnTo>
                      <a:pt x="3595" y="15629"/>
                    </a:lnTo>
                    <a:lnTo>
                      <a:pt x="3716" y="15427"/>
                    </a:lnTo>
                    <a:lnTo>
                      <a:pt x="3716" y="15427"/>
                    </a:lnTo>
                    <a:lnTo>
                      <a:pt x="3817" y="15185"/>
                    </a:lnTo>
                    <a:lnTo>
                      <a:pt x="3898" y="14943"/>
                    </a:lnTo>
                    <a:lnTo>
                      <a:pt x="3959" y="14680"/>
                    </a:lnTo>
                    <a:lnTo>
                      <a:pt x="4019" y="14418"/>
                    </a:lnTo>
                    <a:lnTo>
                      <a:pt x="4080" y="13893"/>
                    </a:lnTo>
                    <a:lnTo>
                      <a:pt x="4140" y="13388"/>
                    </a:lnTo>
                    <a:lnTo>
                      <a:pt x="4140" y="13388"/>
                    </a:lnTo>
                    <a:lnTo>
                      <a:pt x="4140" y="13328"/>
                    </a:lnTo>
                    <a:lnTo>
                      <a:pt x="4140" y="13328"/>
                    </a:lnTo>
                    <a:lnTo>
                      <a:pt x="4201" y="12984"/>
                    </a:lnTo>
                    <a:lnTo>
                      <a:pt x="4201" y="12984"/>
                    </a:lnTo>
                    <a:lnTo>
                      <a:pt x="4059" y="12964"/>
                    </a:lnTo>
                    <a:lnTo>
                      <a:pt x="4059" y="12964"/>
                    </a:lnTo>
                    <a:lnTo>
                      <a:pt x="4201" y="12984"/>
                    </a:lnTo>
                    <a:lnTo>
                      <a:pt x="4201" y="12984"/>
                    </a:lnTo>
                    <a:lnTo>
                      <a:pt x="4261" y="12702"/>
                    </a:lnTo>
                    <a:lnTo>
                      <a:pt x="4342" y="12399"/>
                    </a:lnTo>
                    <a:lnTo>
                      <a:pt x="4423" y="12136"/>
                    </a:lnTo>
                    <a:lnTo>
                      <a:pt x="4524" y="11854"/>
                    </a:lnTo>
                    <a:lnTo>
                      <a:pt x="4645" y="11611"/>
                    </a:lnTo>
                    <a:lnTo>
                      <a:pt x="4786" y="11369"/>
                    </a:lnTo>
                    <a:lnTo>
                      <a:pt x="4948" y="11127"/>
                    </a:lnTo>
                    <a:lnTo>
                      <a:pt x="5150" y="10884"/>
                    </a:lnTo>
                    <a:lnTo>
                      <a:pt x="5150" y="10884"/>
                    </a:lnTo>
                    <a:lnTo>
                      <a:pt x="5332" y="10723"/>
                    </a:lnTo>
                    <a:lnTo>
                      <a:pt x="5513" y="10561"/>
                    </a:lnTo>
                    <a:lnTo>
                      <a:pt x="5897" y="10218"/>
                    </a:lnTo>
                    <a:lnTo>
                      <a:pt x="6119" y="9996"/>
                    </a:lnTo>
                    <a:lnTo>
                      <a:pt x="6361" y="9693"/>
                    </a:lnTo>
                    <a:lnTo>
                      <a:pt x="6664" y="9330"/>
                    </a:lnTo>
                    <a:lnTo>
                      <a:pt x="6987" y="8845"/>
                    </a:lnTo>
                    <a:lnTo>
                      <a:pt x="6987" y="8845"/>
                    </a:lnTo>
                    <a:lnTo>
                      <a:pt x="7250" y="8421"/>
                    </a:lnTo>
                    <a:lnTo>
                      <a:pt x="7492" y="8017"/>
                    </a:lnTo>
                    <a:lnTo>
                      <a:pt x="7734" y="7593"/>
                    </a:lnTo>
                    <a:lnTo>
                      <a:pt x="7956" y="7149"/>
                    </a:lnTo>
                    <a:lnTo>
                      <a:pt x="7956" y="7149"/>
                    </a:lnTo>
                    <a:lnTo>
                      <a:pt x="8138" y="6927"/>
                    </a:lnTo>
                    <a:lnTo>
                      <a:pt x="8219" y="6806"/>
                    </a:lnTo>
                    <a:lnTo>
                      <a:pt x="8300" y="6684"/>
                    </a:lnTo>
                    <a:lnTo>
                      <a:pt x="8300" y="6664"/>
                    </a:lnTo>
                    <a:lnTo>
                      <a:pt x="8300" y="6664"/>
                    </a:lnTo>
                    <a:lnTo>
                      <a:pt x="8340" y="6523"/>
                    </a:lnTo>
                    <a:lnTo>
                      <a:pt x="8360" y="6402"/>
                    </a:lnTo>
                    <a:lnTo>
                      <a:pt x="8320" y="6281"/>
                    </a:lnTo>
                    <a:lnTo>
                      <a:pt x="8280" y="6220"/>
                    </a:lnTo>
                    <a:lnTo>
                      <a:pt x="8239" y="6159"/>
                    </a:lnTo>
                    <a:lnTo>
                      <a:pt x="8239" y="6159"/>
                    </a:lnTo>
                    <a:lnTo>
                      <a:pt x="8138" y="6099"/>
                    </a:lnTo>
                    <a:lnTo>
                      <a:pt x="8037" y="6058"/>
                    </a:lnTo>
                    <a:lnTo>
                      <a:pt x="7936" y="6038"/>
                    </a:lnTo>
                    <a:lnTo>
                      <a:pt x="7835" y="6058"/>
                    </a:lnTo>
                    <a:lnTo>
                      <a:pt x="7714" y="6079"/>
                    </a:lnTo>
                    <a:lnTo>
                      <a:pt x="7613" y="6119"/>
                    </a:lnTo>
                    <a:lnTo>
                      <a:pt x="7411" y="6240"/>
                    </a:lnTo>
                    <a:lnTo>
                      <a:pt x="7351" y="6159"/>
                    </a:lnTo>
                    <a:lnTo>
                      <a:pt x="7351" y="6159"/>
                    </a:lnTo>
                    <a:lnTo>
                      <a:pt x="7532" y="5958"/>
                    </a:lnTo>
                    <a:lnTo>
                      <a:pt x="7694" y="5735"/>
                    </a:lnTo>
                    <a:lnTo>
                      <a:pt x="7815" y="5533"/>
                    </a:lnTo>
                    <a:lnTo>
                      <a:pt x="7896" y="5332"/>
                    </a:lnTo>
                    <a:lnTo>
                      <a:pt x="7896" y="5332"/>
                    </a:lnTo>
                    <a:lnTo>
                      <a:pt x="7936" y="5150"/>
                    </a:lnTo>
                    <a:lnTo>
                      <a:pt x="7936" y="5069"/>
                    </a:lnTo>
                    <a:lnTo>
                      <a:pt x="7936" y="4988"/>
                    </a:lnTo>
                    <a:lnTo>
                      <a:pt x="7916" y="4908"/>
                    </a:lnTo>
                    <a:lnTo>
                      <a:pt x="7876" y="4827"/>
                    </a:lnTo>
                    <a:lnTo>
                      <a:pt x="7815" y="4766"/>
                    </a:lnTo>
                    <a:lnTo>
                      <a:pt x="7755" y="4706"/>
                    </a:lnTo>
                    <a:lnTo>
                      <a:pt x="7755" y="4706"/>
                    </a:lnTo>
                    <a:lnTo>
                      <a:pt x="7654" y="4645"/>
                    </a:lnTo>
                    <a:lnTo>
                      <a:pt x="7532" y="4605"/>
                    </a:lnTo>
                    <a:lnTo>
                      <a:pt x="7411" y="4605"/>
                    </a:lnTo>
                    <a:lnTo>
                      <a:pt x="7290" y="4625"/>
                    </a:lnTo>
                    <a:lnTo>
                      <a:pt x="7189" y="4665"/>
                    </a:lnTo>
                    <a:lnTo>
                      <a:pt x="7068" y="4706"/>
                    </a:lnTo>
                    <a:lnTo>
                      <a:pt x="6866" y="4847"/>
                    </a:lnTo>
                    <a:lnTo>
                      <a:pt x="6866" y="4847"/>
                    </a:lnTo>
                    <a:lnTo>
                      <a:pt x="7250" y="4059"/>
                    </a:lnTo>
                    <a:lnTo>
                      <a:pt x="7734" y="3090"/>
                    </a:lnTo>
                    <a:lnTo>
                      <a:pt x="7956" y="2565"/>
                    </a:lnTo>
                    <a:lnTo>
                      <a:pt x="8158" y="2081"/>
                    </a:lnTo>
                    <a:lnTo>
                      <a:pt x="8320" y="1636"/>
                    </a:lnTo>
                    <a:lnTo>
                      <a:pt x="8441" y="1253"/>
                    </a:lnTo>
                    <a:lnTo>
                      <a:pt x="8441" y="1253"/>
                    </a:lnTo>
                    <a:lnTo>
                      <a:pt x="8461" y="1091"/>
                    </a:lnTo>
                    <a:lnTo>
                      <a:pt x="8441" y="990"/>
                    </a:lnTo>
                    <a:lnTo>
                      <a:pt x="8441" y="910"/>
                    </a:lnTo>
                    <a:lnTo>
                      <a:pt x="8401" y="849"/>
                    </a:lnTo>
                    <a:lnTo>
                      <a:pt x="8360" y="768"/>
                    </a:lnTo>
                    <a:lnTo>
                      <a:pt x="8300" y="708"/>
                    </a:lnTo>
                    <a:lnTo>
                      <a:pt x="8219" y="66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49"/>
              <p:cNvSpPr/>
              <p:nvPr/>
            </p:nvSpPr>
            <p:spPr>
              <a:xfrm>
                <a:off x="2264059" y="-1726503"/>
                <a:ext cx="3027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fill="none" extrusionOk="0">
                    <a:moveTo>
                      <a:pt x="41" y="21"/>
                    </a:moveTo>
                    <a:lnTo>
                      <a:pt x="41" y="2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1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49"/>
              <p:cNvSpPr/>
              <p:nvPr/>
            </p:nvSpPr>
            <p:spPr>
              <a:xfrm>
                <a:off x="2247672" y="-1733958"/>
                <a:ext cx="7529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1" fill="none" extrusionOk="0">
                    <a:moveTo>
                      <a:pt x="101" y="61"/>
                    </a:moveTo>
                    <a:lnTo>
                      <a:pt x="101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1" y="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49"/>
              <p:cNvSpPr/>
              <p:nvPr/>
            </p:nvSpPr>
            <p:spPr>
              <a:xfrm>
                <a:off x="2188028" y="-1766733"/>
                <a:ext cx="13509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2" fill="none" extrusionOk="0">
                    <a:moveTo>
                      <a:pt x="182" y="121"/>
                    </a:moveTo>
                    <a:lnTo>
                      <a:pt x="182" y="12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2" y="1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49"/>
              <p:cNvSpPr/>
              <p:nvPr/>
            </p:nvSpPr>
            <p:spPr>
              <a:xfrm>
                <a:off x="2229735" y="-1741414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fill="none" extrusionOk="0">
                    <a:moveTo>
                      <a:pt x="183" y="81"/>
                    </a:moveTo>
                    <a:lnTo>
                      <a:pt x="183" y="8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83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49"/>
              <p:cNvSpPr/>
              <p:nvPr/>
            </p:nvSpPr>
            <p:spPr>
              <a:xfrm>
                <a:off x="2216374" y="-1748869"/>
                <a:ext cx="13435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82" fill="none" extrusionOk="0">
                    <a:moveTo>
                      <a:pt x="182" y="81"/>
                    </a:moveTo>
                    <a:lnTo>
                      <a:pt x="182" y="8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82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49"/>
              <p:cNvSpPr/>
              <p:nvPr/>
            </p:nvSpPr>
            <p:spPr>
              <a:xfrm>
                <a:off x="2201463" y="-1757801"/>
                <a:ext cx="13435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02" fill="none" extrusionOk="0">
                    <a:moveTo>
                      <a:pt x="182" y="101"/>
                    </a:moveTo>
                    <a:lnTo>
                      <a:pt x="182" y="10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2" y="10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49"/>
              <p:cNvSpPr/>
              <p:nvPr/>
            </p:nvSpPr>
            <p:spPr>
              <a:xfrm>
                <a:off x="2176070" y="-1774188"/>
                <a:ext cx="10556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02" fill="none" extrusionOk="0">
                    <a:moveTo>
                      <a:pt x="142" y="101"/>
                    </a:moveTo>
                    <a:lnTo>
                      <a:pt x="142" y="10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42" y="10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49"/>
              <p:cNvSpPr/>
              <p:nvPr/>
            </p:nvSpPr>
            <p:spPr>
              <a:xfrm>
                <a:off x="2164186" y="-1783120"/>
                <a:ext cx="9006" cy="597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81" fill="none" extrusionOk="0">
                    <a:moveTo>
                      <a:pt x="122" y="81"/>
                    </a:moveTo>
                    <a:lnTo>
                      <a:pt x="122" y="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2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49"/>
              <p:cNvSpPr/>
              <p:nvPr/>
            </p:nvSpPr>
            <p:spPr>
              <a:xfrm>
                <a:off x="2150751" y="-1793602"/>
                <a:ext cx="10482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2" fill="none" extrusionOk="0">
                    <a:moveTo>
                      <a:pt x="142" y="102"/>
                    </a:moveTo>
                    <a:lnTo>
                      <a:pt x="142" y="10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2" y="1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9"/>
              <p:cNvSpPr/>
              <p:nvPr/>
            </p:nvSpPr>
            <p:spPr>
              <a:xfrm>
                <a:off x="2141819" y="-1802534"/>
                <a:ext cx="6053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82" h="82" fill="none" extrusionOk="0">
                    <a:moveTo>
                      <a:pt x="81" y="81"/>
                    </a:moveTo>
                    <a:lnTo>
                      <a:pt x="81" y="8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1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9"/>
              <p:cNvSpPr/>
              <p:nvPr/>
            </p:nvSpPr>
            <p:spPr>
              <a:xfrm>
                <a:off x="2129861" y="-1814418"/>
                <a:ext cx="908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2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22" y="121"/>
                    </a:lnTo>
                    <a:lnTo>
                      <a:pt x="122" y="121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9"/>
              <p:cNvSpPr/>
              <p:nvPr/>
            </p:nvSpPr>
            <p:spPr>
              <a:xfrm>
                <a:off x="2316174" y="-1708639"/>
                <a:ext cx="162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2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9"/>
              <p:cNvSpPr/>
              <p:nvPr/>
            </p:nvSpPr>
            <p:spPr>
              <a:xfrm>
                <a:off x="2077747" y="-1893476"/>
                <a:ext cx="80535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758" extrusionOk="0">
                    <a:moveTo>
                      <a:pt x="606" y="1"/>
                    </a:moveTo>
                    <a:lnTo>
                      <a:pt x="444" y="41"/>
                    </a:lnTo>
                    <a:lnTo>
                      <a:pt x="323" y="61"/>
                    </a:lnTo>
                    <a:lnTo>
                      <a:pt x="243" y="122"/>
                    </a:lnTo>
                    <a:lnTo>
                      <a:pt x="162" y="183"/>
                    </a:lnTo>
                    <a:lnTo>
                      <a:pt x="101" y="243"/>
                    </a:lnTo>
                    <a:lnTo>
                      <a:pt x="61" y="304"/>
                    </a:lnTo>
                    <a:lnTo>
                      <a:pt x="20" y="385"/>
                    </a:lnTo>
                    <a:lnTo>
                      <a:pt x="0" y="486"/>
                    </a:lnTo>
                    <a:lnTo>
                      <a:pt x="0" y="586"/>
                    </a:lnTo>
                    <a:lnTo>
                      <a:pt x="20" y="708"/>
                    </a:lnTo>
                    <a:lnTo>
                      <a:pt x="61" y="849"/>
                    </a:lnTo>
                    <a:lnTo>
                      <a:pt x="142" y="990"/>
                    </a:lnTo>
                    <a:lnTo>
                      <a:pt x="263" y="1172"/>
                    </a:lnTo>
                    <a:lnTo>
                      <a:pt x="404" y="1354"/>
                    </a:lnTo>
                    <a:lnTo>
                      <a:pt x="424" y="1354"/>
                    </a:lnTo>
                    <a:lnTo>
                      <a:pt x="626" y="1556"/>
                    </a:lnTo>
                    <a:lnTo>
                      <a:pt x="869" y="1758"/>
                    </a:lnTo>
                    <a:lnTo>
                      <a:pt x="949" y="1616"/>
                    </a:lnTo>
                    <a:lnTo>
                      <a:pt x="1010" y="1515"/>
                    </a:lnTo>
                    <a:lnTo>
                      <a:pt x="1091" y="1435"/>
                    </a:lnTo>
                    <a:lnTo>
                      <a:pt x="889" y="1253"/>
                    </a:lnTo>
                    <a:lnTo>
                      <a:pt x="707" y="1071"/>
                    </a:lnTo>
                    <a:lnTo>
                      <a:pt x="606" y="970"/>
                    </a:lnTo>
                    <a:lnTo>
                      <a:pt x="485" y="809"/>
                    </a:lnTo>
                    <a:lnTo>
                      <a:pt x="424" y="667"/>
                    </a:lnTo>
                    <a:lnTo>
                      <a:pt x="404" y="566"/>
                    </a:lnTo>
                    <a:lnTo>
                      <a:pt x="404" y="506"/>
                    </a:lnTo>
                    <a:lnTo>
                      <a:pt x="465" y="445"/>
                    </a:lnTo>
                    <a:lnTo>
                      <a:pt x="545" y="405"/>
                    </a:lnTo>
                    <a:lnTo>
                      <a:pt x="687" y="385"/>
                    </a:lnTo>
                    <a:lnTo>
                      <a:pt x="848" y="385"/>
                    </a:lnTo>
                    <a:lnTo>
                      <a:pt x="990" y="21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9"/>
              <p:cNvSpPr/>
              <p:nvPr/>
            </p:nvSpPr>
            <p:spPr>
              <a:xfrm>
                <a:off x="2292331" y="-1789099"/>
                <a:ext cx="119363" cy="11633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76" extrusionOk="0">
                    <a:moveTo>
                      <a:pt x="970" y="0"/>
                    </a:moveTo>
                    <a:lnTo>
                      <a:pt x="909" y="162"/>
                    </a:lnTo>
                    <a:lnTo>
                      <a:pt x="869" y="243"/>
                    </a:lnTo>
                    <a:lnTo>
                      <a:pt x="849" y="323"/>
                    </a:lnTo>
                    <a:lnTo>
                      <a:pt x="829" y="404"/>
                    </a:lnTo>
                    <a:lnTo>
                      <a:pt x="909" y="485"/>
                    </a:lnTo>
                    <a:lnTo>
                      <a:pt x="1071" y="687"/>
                    </a:lnTo>
                    <a:lnTo>
                      <a:pt x="1172" y="848"/>
                    </a:lnTo>
                    <a:lnTo>
                      <a:pt x="1212" y="990"/>
                    </a:lnTo>
                    <a:lnTo>
                      <a:pt x="1212" y="1030"/>
                    </a:lnTo>
                    <a:lnTo>
                      <a:pt x="1212" y="1070"/>
                    </a:lnTo>
                    <a:lnTo>
                      <a:pt x="1172" y="1091"/>
                    </a:lnTo>
                    <a:lnTo>
                      <a:pt x="1132" y="1131"/>
                    </a:lnTo>
                    <a:lnTo>
                      <a:pt x="1031" y="1171"/>
                    </a:lnTo>
                    <a:lnTo>
                      <a:pt x="849" y="1171"/>
                    </a:lnTo>
                    <a:lnTo>
                      <a:pt x="627" y="1151"/>
                    </a:lnTo>
                    <a:lnTo>
                      <a:pt x="405" y="1111"/>
                    </a:lnTo>
                    <a:lnTo>
                      <a:pt x="162" y="1050"/>
                    </a:lnTo>
                    <a:lnTo>
                      <a:pt x="142" y="1091"/>
                    </a:lnTo>
                    <a:lnTo>
                      <a:pt x="122" y="1151"/>
                    </a:lnTo>
                    <a:lnTo>
                      <a:pt x="102" y="1212"/>
                    </a:lnTo>
                    <a:lnTo>
                      <a:pt x="102" y="1232"/>
                    </a:lnTo>
                    <a:lnTo>
                      <a:pt x="82" y="1293"/>
                    </a:lnTo>
                    <a:lnTo>
                      <a:pt x="61" y="1313"/>
                    </a:lnTo>
                    <a:lnTo>
                      <a:pt x="41" y="1353"/>
                    </a:lnTo>
                    <a:lnTo>
                      <a:pt x="1" y="1414"/>
                    </a:lnTo>
                    <a:lnTo>
                      <a:pt x="304" y="1495"/>
                    </a:lnTo>
                    <a:lnTo>
                      <a:pt x="566" y="1555"/>
                    </a:lnTo>
                    <a:lnTo>
                      <a:pt x="748" y="1555"/>
                    </a:lnTo>
                    <a:lnTo>
                      <a:pt x="909" y="1575"/>
                    </a:lnTo>
                    <a:lnTo>
                      <a:pt x="1071" y="1555"/>
                    </a:lnTo>
                    <a:lnTo>
                      <a:pt x="1192" y="1535"/>
                    </a:lnTo>
                    <a:lnTo>
                      <a:pt x="1313" y="1474"/>
                    </a:lnTo>
                    <a:lnTo>
                      <a:pt x="1414" y="1414"/>
                    </a:lnTo>
                    <a:lnTo>
                      <a:pt x="1495" y="1353"/>
                    </a:lnTo>
                    <a:lnTo>
                      <a:pt x="1556" y="1252"/>
                    </a:lnTo>
                    <a:lnTo>
                      <a:pt x="1596" y="1171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96" y="869"/>
                    </a:lnTo>
                    <a:lnTo>
                      <a:pt x="1556" y="727"/>
                    </a:lnTo>
                    <a:lnTo>
                      <a:pt x="1475" y="566"/>
                    </a:lnTo>
                    <a:lnTo>
                      <a:pt x="1354" y="404"/>
                    </a:lnTo>
                    <a:lnTo>
                      <a:pt x="1192" y="222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9"/>
              <p:cNvSpPr/>
              <p:nvPr/>
            </p:nvSpPr>
            <p:spPr>
              <a:xfrm>
                <a:off x="2292331" y="-1789099"/>
                <a:ext cx="119363" cy="11633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76" fill="none" extrusionOk="0">
                    <a:moveTo>
                      <a:pt x="1192" y="222"/>
                    </a:moveTo>
                    <a:lnTo>
                      <a:pt x="1192" y="222"/>
                    </a:lnTo>
                    <a:lnTo>
                      <a:pt x="970" y="0"/>
                    </a:lnTo>
                    <a:lnTo>
                      <a:pt x="970" y="0"/>
                    </a:lnTo>
                    <a:lnTo>
                      <a:pt x="909" y="162"/>
                    </a:lnTo>
                    <a:lnTo>
                      <a:pt x="909" y="162"/>
                    </a:lnTo>
                    <a:lnTo>
                      <a:pt x="869" y="243"/>
                    </a:lnTo>
                    <a:lnTo>
                      <a:pt x="869" y="243"/>
                    </a:lnTo>
                    <a:lnTo>
                      <a:pt x="849" y="323"/>
                    </a:lnTo>
                    <a:lnTo>
                      <a:pt x="849" y="323"/>
                    </a:lnTo>
                    <a:lnTo>
                      <a:pt x="829" y="404"/>
                    </a:lnTo>
                    <a:lnTo>
                      <a:pt x="829" y="404"/>
                    </a:lnTo>
                    <a:lnTo>
                      <a:pt x="829" y="404"/>
                    </a:lnTo>
                    <a:lnTo>
                      <a:pt x="909" y="485"/>
                    </a:lnTo>
                    <a:lnTo>
                      <a:pt x="909" y="485"/>
                    </a:lnTo>
                    <a:lnTo>
                      <a:pt x="1071" y="687"/>
                    </a:lnTo>
                    <a:lnTo>
                      <a:pt x="1172" y="848"/>
                    </a:lnTo>
                    <a:lnTo>
                      <a:pt x="1212" y="990"/>
                    </a:lnTo>
                    <a:lnTo>
                      <a:pt x="1212" y="1030"/>
                    </a:lnTo>
                    <a:lnTo>
                      <a:pt x="1212" y="1070"/>
                    </a:lnTo>
                    <a:lnTo>
                      <a:pt x="1212" y="1070"/>
                    </a:lnTo>
                    <a:lnTo>
                      <a:pt x="1172" y="1091"/>
                    </a:lnTo>
                    <a:lnTo>
                      <a:pt x="1132" y="1131"/>
                    </a:lnTo>
                    <a:lnTo>
                      <a:pt x="1031" y="1171"/>
                    </a:lnTo>
                    <a:lnTo>
                      <a:pt x="849" y="1171"/>
                    </a:lnTo>
                    <a:lnTo>
                      <a:pt x="627" y="1151"/>
                    </a:lnTo>
                    <a:lnTo>
                      <a:pt x="627" y="1151"/>
                    </a:lnTo>
                    <a:lnTo>
                      <a:pt x="405" y="1111"/>
                    </a:lnTo>
                    <a:lnTo>
                      <a:pt x="162" y="1050"/>
                    </a:lnTo>
                    <a:lnTo>
                      <a:pt x="162" y="1050"/>
                    </a:lnTo>
                    <a:lnTo>
                      <a:pt x="142" y="1091"/>
                    </a:lnTo>
                    <a:lnTo>
                      <a:pt x="142" y="1091"/>
                    </a:lnTo>
                    <a:lnTo>
                      <a:pt x="122" y="1151"/>
                    </a:lnTo>
                    <a:lnTo>
                      <a:pt x="122" y="1151"/>
                    </a:lnTo>
                    <a:lnTo>
                      <a:pt x="102" y="1212"/>
                    </a:lnTo>
                    <a:lnTo>
                      <a:pt x="102" y="1212"/>
                    </a:lnTo>
                    <a:lnTo>
                      <a:pt x="102" y="1232"/>
                    </a:lnTo>
                    <a:lnTo>
                      <a:pt x="102" y="1232"/>
                    </a:lnTo>
                    <a:lnTo>
                      <a:pt x="82" y="1293"/>
                    </a:lnTo>
                    <a:lnTo>
                      <a:pt x="61" y="1313"/>
                    </a:lnTo>
                    <a:lnTo>
                      <a:pt x="61" y="1313"/>
                    </a:lnTo>
                    <a:lnTo>
                      <a:pt x="41" y="1353"/>
                    </a:lnTo>
                    <a:lnTo>
                      <a:pt x="41" y="1353"/>
                    </a:lnTo>
                    <a:lnTo>
                      <a:pt x="1" y="1414"/>
                    </a:lnTo>
                    <a:lnTo>
                      <a:pt x="1" y="1414"/>
                    </a:lnTo>
                    <a:lnTo>
                      <a:pt x="304" y="1495"/>
                    </a:lnTo>
                    <a:lnTo>
                      <a:pt x="566" y="1555"/>
                    </a:lnTo>
                    <a:lnTo>
                      <a:pt x="566" y="1555"/>
                    </a:lnTo>
                    <a:lnTo>
                      <a:pt x="748" y="1555"/>
                    </a:lnTo>
                    <a:lnTo>
                      <a:pt x="909" y="1575"/>
                    </a:lnTo>
                    <a:lnTo>
                      <a:pt x="1071" y="1555"/>
                    </a:lnTo>
                    <a:lnTo>
                      <a:pt x="1192" y="1535"/>
                    </a:lnTo>
                    <a:lnTo>
                      <a:pt x="1313" y="1474"/>
                    </a:lnTo>
                    <a:lnTo>
                      <a:pt x="1414" y="1414"/>
                    </a:lnTo>
                    <a:lnTo>
                      <a:pt x="1495" y="1353"/>
                    </a:lnTo>
                    <a:lnTo>
                      <a:pt x="1556" y="1252"/>
                    </a:lnTo>
                    <a:lnTo>
                      <a:pt x="1556" y="1252"/>
                    </a:lnTo>
                    <a:lnTo>
                      <a:pt x="1596" y="1171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96" y="869"/>
                    </a:lnTo>
                    <a:lnTo>
                      <a:pt x="1556" y="727"/>
                    </a:lnTo>
                    <a:lnTo>
                      <a:pt x="1475" y="566"/>
                    </a:lnTo>
                    <a:lnTo>
                      <a:pt x="1354" y="404"/>
                    </a:lnTo>
                    <a:lnTo>
                      <a:pt x="1192" y="2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9"/>
              <p:cNvSpPr/>
              <p:nvPr/>
            </p:nvSpPr>
            <p:spPr>
              <a:xfrm>
                <a:off x="2134364" y="-1814418"/>
                <a:ext cx="171478" cy="17147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323" extrusionOk="0">
                    <a:moveTo>
                      <a:pt x="1212" y="0"/>
                    </a:moveTo>
                    <a:lnTo>
                      <a:pt x="1010" y="20"/>
                    </a:lnTo>
                    <a:lnTo>
                      <a:pt x="828" y="61"/>
                    </a:lnTo>
                    <a:lnTo>
                      <a:pt x="647" y="121"/>
                    </a:lnTo>
                    <a:lnTo>
                      <a:pt x="465" y="222"/>
                    </a:lnTo>
                    <a:lnTo>
                      <a:pt x="324" y="364"/>
                    </a:lnTo>
                    <a:lnTo>
                      <a:pt x="243" y="444"/>
                    </a:lnTo>
                    <a:lnTo>
                      <a:pt x="182" y="545"/>
                    </a:lnTo>
                    <a:lnTo>
                      <a:pt x="102" y="687"/>
                    </a:lnTo>
                    <a:lnTo>
                      <a:pt x="61" y="808"/>
                    </a:lnTo>
                    <a:lnTo>
                      <a:pt x="21" y="909"/>
                    </a:lnTo>
                    <a:lnTo>
                      <a:pt x="1" y="1030"/>
                    </a:lnTo>
                    <a:lnTo>
                      <a:pt x="1" y="1151"/>
                    </a:lnTo>
                    <a:lnTo>
                      <a:pt x="21" y="1393"/>
                    </a:lnTo>
                    <a:lnTo>
                      <a:pt x="81" y="1615"/>
                    </a:lnTo>
                    <a:lnTo>
                      <a:pt x="162" y="1757"/>
                    </a:lnTo>
                    <a:lnTo>
                      <a:pt x="263" y="1918"/>
                    </a:lnTo>
                    <a:lnTo>
                      <a:pt x="384" y="2039"/>
                    </a:lnTo>
                    <a:lnTo>
                      <a:pt x="526" y="2140"/>
                    </a:lnTo>
                    <a:lnTo>
                      <a:pt x="727" y="2241"/>
                    </a:lnTo>
                    <a:lnTo>
                      <a:pt x="929" y="2302"/>
                    </a:lnTo>
                    <a:lnTo>
                      <a:pt x="1131" y="2322"/>
                    </a:lnTo>
                    <a:lnTo>
                      <a:pt x="1333" y="2322"/>
                    </a:lnTo>
                    <a:lnTo>
                      <a:pt x="1454" y="2282"/>
                    </a:lnTo>
                    <a:lnTo>
                      <a:pt x="1555" y="2262"/>
                    </a:lnTo>
                    <a:lnTo>
                      <a:pt x="1676" y="2201"/>
                    </a:lnTo>
                    <a:lnTo>
                      <a:pt x="1777" y="2140"/>
                    </a:lnTo>
                    <a:lnTo>
                      <a:pt x="1878" y="2080"/>
                    </a:lnTo>
                    <a:lnTo>
                      <a:pt x="1979" y="1999"/>
                    </a:lnTo>
                    <a:lnTo>
                      <a:pt x="2060" y="1898"/>
                    </a:lnTo>
                    <a:lnTo>
                      <a:pt x="2141" y="1797"/>
                    </a:lnTo>
                    <a:lnTo>
                      <a:pt x="2141" y="1757"/>
                    </a:lnTo>
                    <a:lnTo>
                      <a:pt x="2242" y="1575"/>
                    </a:lnTo>
                    <a:lnTo>
                      <a:pt x="2302" y="1393"/>
                    </a:lnTo>
                    <a:lnTo>
                      <a:pt x="2302" y="1272"/>
                    </a:lnTo>
                    <a:lnTo>
                      <a:pt x="2323" y="1131"/>
                    </a:lnTo>
                    <a:lnTo>
                      <a:pt x="2302" y="1010"/>
                    </a:lnTo>
                    <a:lnTo>
                      <a:pt x="2282" y="889"/>
                    </a:lnTo>
                    <a:lnTo>
                      <a:pt x="2222" y="707"/>
                    </a:lnTo>
                    <a:lnTo>
                      <a:pt x="2141" y="565"/>
                    </a:lnTo>
                    <a:lnTo>
                      <a:pt x="2040" y="424"/>
                    </a:lnTo>
                    <a:lnTo>
                      <a:pt x="1919" y="303"/>
                    </a:lnTo>
                    <a:lnTo>
                      <a:pt x="1777" y="182"/>
                    </a:lnTo>
                    <a:lnTo>
                      <a:pt x="1596" y="101"/>
                    </a:lnTo>
                    <a:lnTo>
                      <a:pt x="1414" y="40"/>
                    </a:lnTo>
                    <a:lnTo>
                      <a:pt x="12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9"/>
              <p:cNvSpPr/>
              <p:nvPr/>
            </p:nvSpPr>
            <p:spPr>
              <a:xfrm>
                <a:off x="2134364" y="-1814418"/>
                <a:ext cx="171478" cy="17147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323" fill="none" extrusionOk="0">
                    <a:moveTo>
                      <a:pt x="2302" y="1393"/>
                    </a:moveTo>
                    <a:lnTo>
                      <a:pt x="2302" y="1393"/>
                    </a:lnTo>
                    <a:lnTo>
                      <a:pt x="2242" y="1575"/>
                    </a:lnTo>
                    <a:lnTo>
                      <a:pt x="2141" y="1757"/>
                    </a:lnTo>
                    <a:lnTo>
                      <a:pt x="2141" y="1757"/>
                    </a:lnTo>
                    <a:lnTo>
                      <a:pt x="2141" y="1797"/>
                    </a:lnTo>
                    <a:lnTo>
                      <a:pt x="2141" y="1797"/>
                    </a:lnTo>
                    <a:lnTo>
                      <a:pt x="2060" y="1898"/>
                    </a:lnTo>
                    <a:lnTo>
                      <a:pt x="1979" y="1999"/>
                    </a:lnTo>
                    <a:lnTo>
                      <a:pt x="1878" y="2080"/>
                    </a:lnTo>
                    <a:lnTo>
                      <a:pt x="1777" y="2140"/>
                    </a:lnTo>
                    <a:lnTo>
                      <a:pt x="1676" y="2201"/>
                    </a:lnTo>
                    <a:lnTo>
                      <a:pt x="1555" y="2262"/>
                    </a:lnTo>
                    <a:lnTo>
                      <a:pt x="1454" y="2282"/>
                    </a:lnTo>
                    <a:lnTo>
                      <a:pt x="1333" y="2322"/>
                    </a:lnTo>
                    <a:lnTo>
                      <a:pt x="1333" y="2322"/>
                    </a:lnTo>
                    <a:lnTo>
                      <a:pt x="1131" y="2322"/>
                    </a:lnTo>
                    <a:lnTo>
                      <a:pt x="929" y="2302"/>
                    </a:lnTo>
                    <a:lnTo>
                      <a:pt x="727" y="2241"/>
                    </a:lnTo>
                    <a:lnTo>
                      <a:pt x="526" y="2140"/>
                    </a:lnTo>
                    <a:lnTo>
                      <a:pt x="526" y="2140"/>
                    </a:lnTo>
                    <a:lnTo>
                      <a:pt x="384" y="2039"/>
                    </a:lnTo>
                    <a:lnTo>
                      <a:pt x="263" y="1918"/>
                    </a:lnTo>
                    <a:lnTo>
                      <a:pt x="162" y="1757"/>
                    </a:lnTo>
                    <a:lnTo>
                      <a:pt x="81" y="1615"/>
                    </a:lnTo>
                    <a:lnTo>
                      <a:pt x="81" y="1615"/>
                    </a:lnTo>
                    <a:lnTo>
                      <a:pt x="21" y="1393"/>
                    </a:lnTo>
                    <a:lnTo>
                      <a:pt x="1" y="1151"/>
                    </a:lnTo>
                    <a:lnTo>
                      <a:pt x="1" y="1030"/>
                    </a:lnTo>
                    <a:lnTo>
                      <a:pt x="21" y="909"/>
                    </a:lnTo>
                    <a:lnTo>
                      <a:pt x="61" y="808"/>
                    </a:lnTo>
                    <a:lnTo>
                      <a:pt x="102" y="687"/>
                    </a:lnTo>
                    <a:lnTo>
                      <a:pt x="102" y="687"/>
                    </a:lnTo>
                    <a:lnTo>
                      <a:pt x="182" y="545"/>
                    </a:lnTo>
                    <a:lnTo>
                      <a:pt x="182" y="545"/>
                    </a:lnTo>
                    <a:lnTo>
                      <a:pt x="243" y="444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65" y="222"/>
                    </a:lnTo>
                    <a:lnTo>
                      <a:pt x="647" y="121"/>
                    </a:lnTo>
                    <a:lnTo>
                      <a:pt x="828" y="61"/>
                    </a:lnTo>
                    <a:lnTo>
                      <a:pt x="1010" y="20"/>
                    </a:lnTo>
                    <a:lnTo>
                      <a:pt x="1212" y="0"/>
                    </a:lnTo>
                    <a:lnTo>
                      <a:pt x="1414" y="40"/>
                    </a:lnTo>
                    <a:lnTo>
                      <a:pt x="1596" y="101"/>
                    </a:lnTo>
                    <a:lnTo>
                      <a:pt x="1777" y="182"/>
                    </a:lnTo>
                    <a:lnTo>
                      <a:pt x="1777" y="182"/>
                    </a:lnTo>
                    <a:lnTo>
                      <a:pt x="1919" y="303"/>
                    </a:lnTo>
                    <a:lnTo>
                      <a:pt x="2040" y="424"/>
                    </a:lnTo>
                    <a:lnTo>
                      <a:pt x="2141" y="565"/>
                    </a:lnTo>
                    <a:lnTo>
                      <a:pt x="2222" y="707"/>
                    </a:lnTo>
                    <a:lnTo>
                      <a:pt x="2222" y="707"/>
                    </a:lnTo>
                    <a:lnTo>
                      <a:pt x="2282" y="889"/>
                    </a:lnTo>
                    <a:lnTo>
                      <a:pt x="2282" y="889"/>
                    </a:lnTo>
                    <a:lnTo>
                      <a:pt x="2302" y="1010"/>
                    </a:lnTo>
                    <a:lnTo>
                      <a:pt x="2323" y="1131"/>
                    </a:lnTo>
                    <a:lnTo>
                      <a:pt x="2302" y="1272"/>
                    </a:lnTo>
                    <a:lnTo>
                      <a:pt x="2302" y="13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9"/>
              <p:cNvSpPr/>
              <p:nvPr/>
            </p:nvSpPr>
            <p:spPr>
              <a:xfrm>
                <a:off x="2155254" y="-1793602"/>
                <a:ext cx="129697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8" extrusionOk="0">
                    <a:moveTo>
                      <a:pt x="929" y="182"/>
                    </a:moveTo>
                    <a:lnTo>
                      <a:pt x="1050" y="203"/>
                    </a:lnTo>
                    <a:lnTo>
                      <a:pt x="1171" y="243"/>
                    </a:lnTo>
                    <a:lnTo>
                      <a:pt x="828" y="808"/>
                    </a:lnTo>
                    <a:lnTo>
                      <a:pt x="162" y="889"/>
                    </a:lnTo>
                    <a:lnTo>
                      <a:pt x="162" y="788"/>
                    </a:lnTo>
                    <a:lnTo>
                      <a:pt x="182" y="687"/>
                    </a:lnTo>
                    <a:lnTo>
                      <a:pt x="222" y="607"/>
                    </a:lnTo>
                    <a:lnTo>
                      <a:pt x="283" y="506"/>
                    </a:lnTo>
                    <a:lnTo>
                      <a:pt x="364" y="405"/>
                    </a:lnTo>
                    <a:lnTo>
                      <a:pt x="444" y="324"/>
                    </a:lnTo>
                    <a:lnTo>
                      <a:pt x="566" y="243"/>
                    </a:lnTo>
                    <a:lnTo>
                      <a:pt x="687" y="203"/>
                    </a:lnTo>
                    <a:lnTo>
                      <a:pt x="808" y="182"/>
                    </a:lnTo>
                    <a:close/>
                    <a:moveTo>
                      <a:pt x="707" y="990"/>
                    </a:moveTo>
                    <a:lnTo>
                      <a:pt x="424" y="1434"/>
                    </a:lnTo>
                    <a:lnTo>
                      <a:pt x="343" y="1354"/>
                    </a:lnTo>
                    <a:lnTo>
                      <a:pt x="263" y="1273"/>
                    </a:lnTo>
                    <a:lnTo>
                      <a:pt x="222" y="1172"/>
                    </a:lnTo>
                    <a:lnTo>
                      <a:pt x="182" y="1071"/>
                    </a:lnTo>
                    <a:lnTo>
                      <a:pt x="707" y="990"/>
                    </a:lnTo>
                    <a:close/>
                    <a:moveTo>
                      <a:pt x="1313" y="344"/>
                    </a:moveTo>
                    <a:lnTo>
                      <a:pt x="1414" y="425"/>
                    </a:lnTo>
                    <a:lnTo>
                      <a:pt x="1494" y="546"/>
                    </a:lnTo>
                    <a:lnTo>
                      <a:pt x="1535" y="647"/>
                    </a:lnTo>
                    <a:lnTo>
                      <a:pt x="1575" y="768"/>
                    </a:lnTo>
                    <a:lnTo>
                      <a:pt x="1575" y="909"/>
                    </a:lnTo>
                    <a:lnTo>
                      <a:pt x="1575" y="1031"/>
                    </a:lnTo>
                    <a:lnTo>
                      <a:pt x="1535" y="1152"/>
                    </a:lnTo>
                    <a:lnTo>
                      <a:pt x="1474" y="1273"/>
                    </a:lnTo>
                    <a:lnTo>
                      <a:pt x="1414" y="1354"/>
                    </a:lnTo>
                    <a:lnTo>
                      <a:pt x="1333" y="1434"/>
                    </a:lnTo>
                    <a:lnTo>
                      <a:pt x="1252" y="1495"/>
                    </a:lnTo>
                    <a:lnTo>
                      <a:pt x="1151" y="1535"/>
                    </a:lnTo>
                    <a:lnTo>
                      <a:pt x="969" y="889"/>
                    </a:lnTo>
                    <a:lnTo>
                      <a:pt x="1313" y="344"/>
                    </a:lnTo>
                    <a:close/>
                    <a:moveTo>
                      <a:pt x="848" y="1091"/>
                    </a:moveTo>
                    <a:lnTo>
                      <a:pt x="990" y="1576"/>
                    </a:lnTo>
                    <a:lnTo>
                      <a:pt x="889" y="1596"/>
                    </a:lnTo>
                    <a:lnTo>
                      <a:pt x="788" y="1596"/>
                    </a:lnTo>
                    <a:lnTo>
                      <a:pt x="667" y="1576"/>
                    </a:lnTo>
                    <a:lnTo>
                      <a:pt x="566" y="1515"/>
                    </a:lnTo>
                    <a:lnTo>
                      <a:pt x="848" y="1091"/>
                    </a:lnTo>
                    <a:close/>
                    <a:moveTo>
                      <a:pt x="848" y="1"/>
                    </a:moveTo>
                    <a:lnTo>
                      <a:pt x="687" y="21"/>
                    </a:lnTo>
                    <a:lnTo>
                      <a:pt x="525" y="82"/>
                    </a:lnTo>
                    <a:lnTo>
                      <a:pt x="364" y="162"/>
                    </a:lnTo>
                    <a:lnTo>
                      <a:pt x="243" y="283"/>
                    </a:lnTo>
                    <a:lnTo>
                      <a:pt x="121" y="405"/>
                    </a:lnTo>
                    <a:lnTo>
                      <a:pt x="61" y="546"/>
                    </a:lnTo>
                    <a:lnTo>
                      <a:pt x="20" y="707"/>
                    </a:lnTo>
                    <a:lnTo>
                      <a:pt x="0" y="849"/>
                    </a:lnTo>
                    <a:lnTo>
                      <a:pt x="0" y="990"/>
                    </a:lnTo>
                    <a:lnTo>
                      <a:pt x="0" y="1010"/>
                    </a:lnTo>
                    <a:lnTo>
                      <a:pt x="41" y="1192"/>
                    </a:lnTo>
                    <a:lnTo>
                      <a:pt x="121" y="1354"/>
                    </a:lnTo>
                    <a:lnTo>
                      <a:pt x="243" y="1515"/>
                    </a:lnTo>
                    <a:lnTo>
                      <a:pt x="404" y="1636"/>
                    </a:lnTo>
                    <a:lnTo>
                      <a:pt x="566" y="1717"/>
                    </a:lnTo>
                    <a:lnTo>
                      <a:pt x="747" y="1757"/>
                    </a:lnTo>
                    <a:lnTo>
                      <a:pt x="929" y="1757"/>
                    </a:lnTo>
                    <a:lnTo>
                      <a:pt x="1111" y="1737"/>
                    </a:lnTo>
                    <a:lnTo>
                      <a:pt x="1131" y="1737"/>
                    </a:lnTo>
                    <a:lnTo>
                      <a:pt x="1131" y="1717"/>
                    </a:lnTo>
                    <a:lnTo>
                      <a:pt x="1272" y="1677"/>
                    </a:lnTo>
                    <a:lnTo>
                      <a:pt x="1393" y="1596"/>
                    </a:lnTo>
                    <a:lnTo>
                      <a:pt x="1515" y="1495"/>
                    </a:lnTo>
                    <a:lnTo>
                      <a:pt x="1616" y="1354"/>
                    </a:lnTo>
                    <a:lnTo>
                      <a:pt x="1696" y="1192"/>
                    </a:lnTo>
                    <a:lnTo>
                      <a:pt x="1737" y="1031"/>
                    </a:lnTo>
                    <a:lnTo>
                      <a:pt x="1757" y="869"/>
                    </a:lnTo>
                    <a:lnTo>
                      <a:pt x="1737" y="707"/>
                    </a:lnTo>
                    <a:lnTo>
                      <a:pt x="1676" y="546"/>
                    </a:lnTo>
                    <a:lnTo>
                      <a:pt x="1595" y="384"/>
                    </a:lnTo>
                    <a:lnTo>
                      <a:pt x="1474" y="263"/>
                    </a:lnTo>
                    <a:lnTo>
                      <a:pt x="1353" y="142"/>
                    </a:lnTo>
                    <a:lnTo>
                      <a:pt x="1192" y="61"/>
                    </a:lnTo>
                    <a:lnTo>
                      <a:pt x="1010" y="21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9"/>
              <p:cNvSpPr/>
              <p:nvPr/>
            </p:nvSpPr>
            <p:spPr>
              <a:xfrm>
                <a:off x="2155254" y="-1793602"/>
                <a:ext cx="129697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8" fill="none" extrusionOk="0">
                    <a:moveTo>
                      <a:pt x="1131" y="1717"/>
                    </a:moveTo>
                    <a:lnTo>
                      <a:pt x="1131" y="1717"/>
                    </a:lnTo>
                    <a:lnTo>
                      <a:pt x="1272" y="1677"/>
                    </a:lnTo>
                    <a:lnTo>
                      <a:pt x="1393" y="1596"/>
                    </a:lnTo>
                    <a:lnTo>
                      <a:pt x="1515" y="1495"/>
                    </a:lnTo>
                    <a:lnTo>
                      <a:pt x="1616" y="1354"/>
                    </a:lnTo>
                    <a:lnTo>
                      <a:pt x="1616" y="1354"/>
                    </a:lnTo>
                    <a:lnTo>
                      <a:pt x="1696" y="1192"/>
                    </a:lnTo>
                    <a:lnTo>
                      <a:pt x="1737" y="1031"/>
                    </a:lnTo>
                    <a:lnTo>
                      <a:pt x="1757" y="869"/>
                    </a:lnTo>
                    <a:lnTo>
                      <a:pt x="1737" y="707"/>
                    </a:lnTo>
                    <a:lnTo>
                      <a:pt x="1676" y="546"/>
                    </a:lnTo>
                    <a:lnTo>
                      <a:pt x="1595" y="384"/>
                    </a:lnTo>
                    <a:lnTo>
                      <a:pt x="1474" y="263"/>
                    </a:lnTo>
                    <a:lnTo>
                      <a:pt x="1353" y="142"/>
                    </a:lnTo>
                    <a:lnTo>
                      <a:pt x="1353" y="142"/>
                    </a:lnTo>
                    <a:lnTo>
                      <a:pt x="1353" y="142"/>
                    </a:lnTo>
                    <a:lnTo>
                      <a:pt x="1192" y="61"/>
                    </a:lnTo>
                    <a:lnTo>
                      <a:pt x="1010" y="21"/>
                    </a:lnTo>
                    <a:lnTo>
                      <a:pt x="848" y="1"/>
                    </a:lnTo>
                    <a:lnTo>
                      <a:pt x="687" y="21"/>
                    </a:lnTo>
                    <a:lnTo>
                      <a:pt x="525" y="82"/>
                    </a:lnTo>
                    <a:lnTo>
                      <a:pt x="364" y="162"/>
                    </a:lnTo>
                    <a:lnTo>
                      <a:pt x="243" y="283"/>
                    </a:lnTo>
                    <a:lnTo>
                      <a:pt x="121" y="405"/>
                    </a:lnTo>
                    <a:lnTo>
                      <a:pt x="121" y="405"/>
                    </a:lnTo>
                    <a:lnTo>
                      <a:pt x="61" y="546"/>
                    </a:lnTo>
                    <a:lnTo>
                      <a:pt x="20" y="707"/>
                    </a:lnTo>
                    <a:lnTo>
                      <a:pt x="0" y="849"/>
                    </a:lnTo>
                    <a:lnTo>
                      <a:pt x="0" y="990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41" y="1192"/>
                    </a:lnTo>
                    <a:lnTo>
                      <a:pt x="121" y="1354"/>
                    </a:lnTo>
                    <a:lnTo>
                      <a:pt x="243" y="1515"/>
                    </a:lnTo>
                    <a:lnTo>
                      <a:pt x="404" y="1636"/>
                    </a:lnTo>
                    <a:lnTo>
                      <a:pt x="404" y="1636"/>
                    </a:lnTo>
                    <a:lnTo>
                      <a:pt x="566" y="1717"/>
                    </a:lnTo>
                    <a:lnTo>
                      <a:pt x="747" y="1757"/>
                    </a:lnTo>
                    <a:lnTo>
                      <a:pt x="929" y="1757"/>
                    </a:lnTo>
                    <a:lnTo>
                      <a:pt x="1111" y="1737"/>
                    </a:lnTo>
                    <a:lnTo>
                      <a:pt x="1131" y="1737"/>
                    </a:lnTo>
                    <a:lnTo>
                      <a:pt x="1131" y="171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9"/>
              <p:cNvSpPr/>
              <p:nvPr/>
            </p:nvSpPr>
            <p:spPr>
              <a:xfrm>
                <a:off x="2226782" y="-1768209"/>
                <a:ext cx="44807" cy="8799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92" fill="none" extrusionOk="0">
                    <a:moveTo>
                      <a:pt x="505" y="929"/>
                    </a:moveTo>
                    <a:lnTo>
                      <a:pt x="505" y="929"/>
                    </a:lnTo>
                    <a:lnTo>
                      <a:pt x="445" y="1010"/>
                    </a:lnTo>
                    <a:lnTo>
                      <a:pt x="364" y="1090"/>
                    </a:lnTo>
                    <a:lnTo>
                      <a:pt x="283" y="1151"/>
                    </a:lnTo>
                    <a:lnTo>
                      <a:pt x="182" y="1191"/>
                    </a:lnTo>
                    <a:lnTo>
                      <a:pt x="0" y="545"/>
                    </a:lnTo>
                    <a:lnTo>
                      <a:pt x="344" y="0"/>
                    </a:lnTo>
                    <a:lnTo>
                      <a:pt x="344" y="0"/>
                    </a:lnTo>
                    <a:lnTo>
                      <a:pt x="445" y="81"/>
                    </a:lnTo>
                    <a:lnTo>
                      <a:pt x="525" y="202"/>
                    </a:lnTo>
                    <a:lnTo>
                      <a:pt x="566" y="303"/>
                    </a:lnTo>
                    <a:lnTo>
                      <a:pt x="606" y="424"/>
                    </a:lnTo>
                    <a:lnTo>
                      <a:pt x="606" y="565"/>
                    </a:lnTo>
                    <a:lnTo>
                      <a:pt x="606" y="687"/>
                    </a:lnTo>
                    <a:lnTo>
                      <a:pt x="566" y="808"/>
                    </a:lnTo>
                    <a:lnTo>
                      <a:pt x="50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9"/>
              <p:cNvSpPr/>
              <p:nvPr/>
            </p:nvSpPr>
            <p:spPr>
              <a:xfrm>
                <a:off x="2168615" y="-1720524"/>
                <a:ext cx="38828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5" fill="none" extrusionOk="0">
                    <a:moveTo>
                      <a:pt x="243" y="444"/>
                    </a:moveTo>
                    <a:lnTo>
                      <a:pt x="243" y="444"/>
                    </a:lnTo>
                    <a:lnTo>
                      <a:pt x="162" y="364"/>
                    </a:lnTo>
                    <a:lnTo>
                      <a:pt x="82" y="283"/>
                    </a:lnTo>
                    <a:lnTo>
                      <a:pt x="41" y="182"/>
                    </a:lnTo>
                    <a:lnTo>
                      <a:pt x="1" y="81"/>
                    </a:lnTo>
                    <a:lnTo>
                      <a:pt x="526" y="0"/>
                    </a:lnTo>
                    <a:lnTo>
                      <a:pt x="243" y="4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9"/>
              <p:cNvSpPr/>
              <p:nvPr/>
            </p:nvSpPr>
            <p:spPr>
              <a:xfrm>
                <a:off x="2196960" y="-1713068"/>
                <a:ext cx="31372" cy="37278"/>
              </a:xfrm>
              <a:custGeom>
                <a:avLst/>
                <a:gdLst/>
                <a:ahLst/>
                <a:cxnLst/>
                <a:rect l="l" t="t" r="r" b="b"/>
                <a:pathLst>
                  <a:path w="425" h="505" fill="none" extrusionOk="0">
                    <a:moveTo>
                      <a:pt x="283" y="0"/>
                    </a:moveTo>
                    <a:lnTo>
                      <a:pt x="425" y="485"/>
                    </a:lnTo>
                    <a:lnTo>
                      <a:pt x="425" y="485"/>
                    </a:lnTo>
                    <a:lnTo>
                      <a:pt x="324" y="505"/>
                    </a:lnTo>
                    <a:lnTo>
                      <a:pt x="223" y="505"/>
                    </a:lnTo>
                    <a:lnTo>
                      <a:pt x="102" y="485"/>
                    </a:lnTo>
                    <a:lnTo>
                      <a:pt x="1" y="424"/>
                    </a:lnTo>
                    <a:lnTo>
                      <a:pt x="28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9"/>
              <p:cNvSpPr/>
              <p:nvPr/>
            </p:nvSpPr>
            <p:spPr>
              <a:xfrm>
                <a:off x="2167138" y="-1780167"/>
                <a:ext cx="74629" cy="5226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08" fill="none" extrusionOk="0">
                    <a:moveTo>
                      <a:pt x="1010" y="61"/>
                    </a:moveTo>
                    <a:lnTo>
                      <a:pt x="667" y="626"/>
                    </a:lnTo>
                    <a:lnTo>
                      <a:pt x="1" y="707"/>
                    </a:lnTo>
                    <a:lnTo>
                      <a:pt x="1" y="707"/>
                    </a:lnTo>
                    <a:lnTo>
                      <a:pt x="1" y="606"/>
                    </a:lnTo>
                    <a:lnTo>
                      <a:pt x="21" y="505"/>
                    </a:lnTo>
                    <a:lnTo>
                      <a:pt x="61" y="425"/>
                    </a:lnTo>
                    <a:lnTo>
                      <a:pt x="122" y="324"/>
                    </a:lnTo>
                    <a:lnTo>
                      <a:pt x="122" y="324"/>
                    </a:lnTo>
                    <a:lnTo>
                      <a:pt x="203" y="223"/>
                    </a:lnTo>
                    <a:lnTo>
                      <a:pt x="283" y="142"/>
                    </a:lnTo>
                    <a:lnTo>
                      <a:pt x="405" y="61"/>
                    </a:lnTo>
                    <a:lnTo>
                      <a:pt x="526" y="21"/>
                    </a:lnTo>
                    <a:lnTo>
                      <a:pt x="647" y="0"/>
                    </a:lnTo>
                    <a:lnTo>
                      <a:pt x="768" y="0"/>
                    </a:lnTo>
                    <a:lnTo>
                      <a:pt x="889" y="21"/>
                    </a:lnTo>
                    <a:lnTo>
                      <a:pt x="1010" y="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9"/>
              <p:cNvSpPr/>
              <p:nvPr/>
            </p:nvSpPr>
            <p:spPr>
              <a:xfrm>
                <a:off x="2292331" y="-1707163"/>
                <a:ext cx="10556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04" extrusionOk="0">
                    <a:moveTo>
                      <a:pt x="142" y="1"/>
                    </a:moveTo>
                    <a:lnTo>
                      <a:pt x="122" y="41"/>
                    </a:lnTo>
                    <a:lnTo>
                      <a:pt x="142" y="21"/>
                    </a:lnTo>
                    <a:lnTo>
                      <a:pt x="142" y="1"/>
                    </a:lnTo>
                    <a:close/>
                    <a:moveTo>
                      <a:pt x="61" y="223"/>
                    </a:moveTo>
                    <a:lnTo>
                      <a:pt x="41" y="243"/>
                    </a:lnTo>
                    <a:lnTo>
                      <a:pt x="41" y="250"/>
                    </a:lnTo>
                    <a:lnTo>
                      <a:pt x="61" y="223"/>
                    </a:lnTo>
                    <a:close/>
                    <a:moveTo>
                      <a:pt x="41" y="250"/>
                    </a:moveTo>
                    <a:lnTo>
                      <a:pt x="1" y="304"/>
                    </a:lnTo>
                    <a:lnTo>
                      <a:pt x="41" y="263"/>
                    </a:lnTo>
                    <a:lnTo>
                      <a:pt x="41" y="2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9"/>
              <p:cNvSpPr/>
              <p:nvPr/>
            </p:nvSpPr>
            <p:spPr>
              <a:xfrm>
                <a:off x="2188028" y="-1648995"/>
                <a:ext cx="44807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607" h="8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2" y="61"/>
                    </a:lnTo>
                    <a:lnTo>
                      <a:pt x="424" y="81"/>
                    </a:lnTo>
                    <a:lnTo>
                      <a:pt x="424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424" y="81"/>
                    </a:lnTo>
                    <a:lnTo>
                      <a:pt x="424" y="81"/>
                    </a:lnTo>
                    <a:lnTo>
                      <a:pt x="202" y="6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9"/>
              <p:cNvSpPr/>
              <p:nvPr/>
            </p:nvSpPr>
            <p:spPr>
              <a:xfrm>
                <a:off x="2159683" y="-1666859"/>
                <a:ext cx="15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9"/>
              <p:cNvSpPr/>
              <p:nvPr/>
            </p:nvSpPr>
            <p:spPr>
              <a:xfrm>
                <a:off x="2158207" y="-166685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9"/>
              <p:cNvSpPr/>
              <p:nvPr/>
            </p:nvSpPr>
            <p:spPr>
              <a:xfrm>
                <a:off x="2292331" y="-1690775"/>
                <a:ext cx="4577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62" h="8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9"/>
              <p:cNvSpPr/>
              <p:nvPr/>
            </p:nvSpPr>
            <p:spPr>
              <a:xfrm>
                <a:off x="2140343" y="-1695204"/>
                <a:ext cx="3027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41" h="10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9"/>
              <p:cNvSpPr/>
              <p:nvPr/>
            </p:nvSpPr>
            <p:spPr>
              <a:xfrm>
                <a:off x="2299787" y="-169970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9"/>
              <p:cNvSpPr/>
              <p:nvPr/>
            </p:nvSpPr>
            <p:spPr>
              <a:xfrm>
                <a:off x="2301337" y="-1707163"/>
                <a:ext cx="15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2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20" y="2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9"/>
              <p:cNvSpPr/>
              <p:nvPr/>
            </p:nvSpPr>
            <p:spPr>
              <a:xfrm>
                <a:off x="2302813" y="-1711592"/>
                <a:ext cx="15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9"/>
              <p:cNvSpPr/>
              <p:nvPr/>
            </p:nvSpPr>
            <p:spPr>
              <a:xfrm>
                <a:off x="2295358" y="-1711592"/>
                <a:ext cx="9006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" extrusionOk="0">
                    <a:moveTo>
                      <a:pt x="121" y="0"/>
                    </a:moveTo>
                    <a:lnTo>
                      <a:pt x="101" y="20"/>
                    </a:lnTo>
                    <a:lnTo>
                      <a:pt x="101" y="61"/>
                    </a:lnTo>
                    <a:lnTo>
                      <a:pt x="121" y="0"/>
                    </a:lnTo>
                    <a:close/>
                    <a:moveTo>
                      <a:pt x="101" y="81"/>
                    </a:moveTo>
                    <a:lnTo>
                      <a:pt x="81" y="101"/>
                    </a:lnTo>
                    <a:lnTo>
                      <a:pt x="61" y="162"/>
                    </a:lnTo>
                    <a:lnTo>
                      <a:pt x="61" y="182"/>
                    </a:lnTo>
                    <a:lnTo>
                      <a:pt x="101" y="81"/>
                    </a:lnTo>
                    <a:close/>
                    <a:moveTo>
                      <a:pt x="61" y="182"/>
                    </a:moveTo>
                    <a:lnTo>
                      <a:pt x="0" y="303"/>
                    </a:lnTo>
                    <a:lnTo>
                      <a:pt x="20" y="283"/>
                    </a:lnTo>
                    <a:lnTo>
                      <a:pt x="61" y="1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9"/>
              <p:cNvSpPr/>
              <p:nvPr/>
            </p:nvSpPr>
            <p:spPr>
              <a:xfrm>
                <a:off x="2292331" y="-1687749"/>
                <a:ext cx="3100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9"/>
              <p:cNvSpPr/>
              <p:nvPr/>
            </p:nvSpPr>
            <p:spPr>
              <a:xfrm>
                <a:off x="2295358" y="-1698157"/>
                <a:ext cx="4503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2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9"/>
              <p:cNvSpPr/>
              <p:nvPr/>
            </p:nvSpPr>
            <p:spPr>
              <a:xfrm>
                <a:off x="2299787" y="-1705613"/>
                <a:ext cx="3100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2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9"/>
              <p:cNvSpPr/>
              <p:nvPr/>
            </p:nvSpPr>
            <p:spPr>
              <a:xfrm>
                <a:off x="2302813" y="-1711592"/>
                <a:ext cx="1550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21" h="6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9"/>
              <p:cNvSpPr/>
              <p:nvPr/>
            </p:nvSpPr>
            <p:spPr>
              <a:xfrm>
                <a:off x="2180573" y="-1693728"/>
                <a:ext cx="9006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82" fill="none" extrusionOk="0">
                    <a:moveTo>
                      <a:pt x="122" y="1"/>
                    </a:moveTo>
                    <a:lnTo>
                      <a:pt x="12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1" y="81"/>
                    </a:lnTo>
                    <a:lnTo>
                      <a:pt x="12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9"/>
              <p:cNvSpPr/>
              <p:nvPr/>
            </p:nvSpPr>
            <p:spPr>
              <a:xfrm>
                <a:off x="2196960" y="-1701184"/>
                <a:ext cx="31372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4" fill="none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263" y="21"/>
                    </a:lnTo>
                    <a:lnTo>
                      <a:pt x="263" y="21"/>
                    </a:lnTo>
                    <a:lnTo>
                      <a:pt x="142" y="61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42" y="324"/>
                    </a:lnTo>
                    <a:lnTo>
                      <a:pt x="303" y="344"/>
                    </a:lnTo>
                    <a:lnTo>
                      <a:pt x="303" y="344"/>
                    </a:lnTo>
                    <a:lnTo>
                      <a:pt x="425" y="324"/>
                    </a:lnTo>
                    <a:lnTo>
                      <a:pt x="32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9"/>
              <p:cNvSpPr/>
              <p:nvPr/>
            </p:nvSpPr>
            <p:spPr>
              <a:xfrm>
                <a:off x="2140343" y="-1762304"/>
                <a:ext cx="165499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17" fill="none" extrusionOk="0">
                    <a:moveTo>
                      <a:pt x="2141" y="1"/>
                    </a:moveTo>
                    <a:lnTo>
                      <a:pt x="2141" y="1"/>
                    </a:lnTo>
                    <a:lnTo>
                      <a:pt x="2040" y="142"/>
                    </a:lnTo>
                    <a:lnTo>
                      <a:pt x="1939" y="263"/>
                    </a:lnTo>
                    <a:lnTo>
                      <a:pt x="1939" y="263"/>
                    </a:lnTo>
                    <a:lnTo>
                      <a:pt x="1959" y="445"/>
                    </a:lnTo>
                    <a:lnTo>
                      <a:pt x="1939" y="607"/>
                    </a:lnTo>
                    <a:lnTo>
                      <a:pt x="1898" y="768"/>
                    </a:lnTo>
                    <a:lnTo>
                      <a:pt x="1818" y="930"/>
                    </a:lnTo>
                    <a:lnTo>
                      <a:pt x="1818" y="930"/>
                    </a:lnTo>
                    <a:lnTo>
                      <a:pt x="1717" y="1071"/>
                    </a:lnTo>
                    <a:lnTo>
                      <a:pt x="1595" y="1172"/>
                    </a:lnTo>
                    <a:lnTo>
                      <a:pt x="1474" y="1253"/>
                    </a:lnTo>
                    <a:lnTo>
                      <a:pt x="1333" y="1293"/>
                    </a:lnTo>
                    <a:lnTo>
                      <a:pt x="1333" y="1313"/>
                    </a:lnTo>
                    <a:lnTo>
                      <a:pt x="1313" y="1313"/>
                    </a:lnTo>
                    <a:lnTo>
                      <a:pt x="1313" y="1313"/>
                    </a:lnTo>
                    <a:lnTo>
                      <a:pt x="1192" y="1333"/>
                    </a:lnTo>
                    <a:lnTo>
                      <a:pt x="1070" y="1333"/>
                    </a:lnTo>
                    <a:lnTo>
                      <a:pt x="1070" y="1333"/>
                    </a:lnTo>
                    <a:lnTo>
                      <a:pt x="949" y="1333"/>
                    </a:lnTo>
                    <a:lnTo>
                      <a:pt x="828" y="1313"/>
                    </a:lnTo>
                    <a:lnTo>
                      <a:pt x="707" y="1273"/>
                    </a:lnTo>
                    <a:lnTo>
                      <a:pt x="606" y="1212"/>
                    </a:lnTo>
                    <a:lnTo>
                      <a:pt x="606" y="1212"/>
                    </a:lnTo>
                    <a:lnTo>
                      <a:pt x="445" y="1091"/>
                    </a:lnTo>
                    <a:lnTo>
                      <a:pt x="344" y="950"/>
                    </a:lnTo>
                    <a:lnTo>
                      <a:pt x="344" y="950"/>
                    </a:lnTo>
                    <a:lnTo>
                      <a:pt x="0" y="909"/>
                    </a:lnTo>
                    <a:lnTo>
                      <a:pt x="0" y="909"/>
                    </a:lnTo>
                    <a:lnTo>
                      <a:pt x="41" y="1010"/>
                    </a:lnTo>
                    <a:lnTo>
                      <a:pt x="41" y="1010"/>
                    </a:lnTo>
                    <a:lnTo>
                      <a:pt x="142" y="1152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63" y="1293"/>
                    </a:lnTo>
                    <a:lnTo>
                      <a:pt x="263" y="1293"/>
                    </a:lnTo>
                    <a:lnTo>
                      <a:pt x="283" y="1313"/>
                    </a:lnTo>
                    <a:lnTo>
                      <a:pt x="283" y="1313"/>
                    </a:lnTo>
                    <a:lnTo>
                      <a:pt x="445" y="1434"/>
                    </a:lnTo>
                    <a:lnTo>
                      <a:pt x="445" y="1434"/>
                    </a:lnTo>
                    <a:lnTo>
                      <a:pt x="646" y="1535"/>
                    </a:lnTo>
                    <a:lnTo>
                      <a:pt x="646" y="1535"/>
                    </a:lnTo>
                    <a:lnTo>
                      <a:pt x="848" y="1596"/>
                    </a:lnTo>
                    <a:lnTo>
                      <a:pt x="1070" y="1616"/>
                    </a:lnTo>
                    <a:lnTo>
                      <a:pt x="1070" y="1616"/>
                    </a:lnTo>
                    <a:lnTo>
                      <a:pt x="1252" y="1616"/>
                    </a:lnTo>
                    <a:lnTo>
                      <a:pt x="1252" y="1616"/>
                    </a:lnTo>
                    <a:lnTo>
                      <a:pt x="1252" y="1616"/>
                    </a:lnTo>
                    <a:lnTo>
                      <a:pt x="1373" y="1576"/>
                    </a:lnTo>
                    <a:lnTo>
                      <a:pt x="1474" y="1556"/>
                    </a:lnTo>
                    <a:lnTo>
                      <a:pt x="1595" y="1495"/>
                    </a:lnTo>
                    <a:lnTo>
                      <a:pt x="1696" y="1434"/>
                    </a:lnTo>
                    <a:lnTo>
                      <a:pt x="1797" y="1374"/>
                    </a:lnTo>
                    <a:lnTo>
                      <a:pt x="1898" y="1293"/>
                    </a:lnTo>
                    <a:lnTo>
                      <a:pt x="1979" y="1192"/>
                    </a:lnTo>
                    <a:lnTo>
                      <a:pt x="2060" y="1091"/>
                    </a:lnTo>
                    <a:lnTo>
                      <a:pt x="2060" y="1091"/>
                    </a:lnTo>
                    <a:lnTo>
                      <a:pt x="2060" y="1051"/>
                    </a:lnTo>
                    <a:lnTo>
                      <a:pt x="2060" y="1051"/>
                    </a:lnTo>
                    <a:lnTo>
                      <a:pt x="2060" y="1051"/>
                    </a:lnTo>
                    <a:lnTo>
                      <a:pt x="2120" y="970"/>
                    </a:lnTo>
                    <a:lnTo>
                      <a:pt x="2120" y="970"/>
                    </a:lnTo>
                    <a:lnTo>
                      <a:pt x="2161" y="869"/>
                    </a:lnTo>
                    <a:lnTo>
                      <a:pt x="2161" y="869"/>
                    </a:lnTo>
                    <a:lnTo>
                      <a:pt x="2161" y="849"/>
                    </a:lnTo>
                    <a:lnTo>
                      <a:pt x="2161" y="849"/>
                    </a:lnTo>
                    <a:lnTo>
                      <a:pt x="2181" y="788"/>
                    </a:lnTo>
                    <a:lnTo>
                      <a:pt x="2181" y="788"/>
                    </a:lnTo>
                    <a:lnTo>
                      <a:pt x="2201" y="748"/>
                    </a:lnTo>
                    <a:lnTo>
                      <a:pt x="2201" y="748"/>
                    </a:lnTo>
                    <a:lnTo>
                      <a:pt x="2201" y="707"/>
                    </a:lnTo>
                    <a:lnTo>
                      <a:pt x="2201" y="70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01" y="203"/>
                    </a:lnTo>
                    <a:lnTo>
                      <a:pt x="2201" y="203"/>
                    </a:lnTo>
                    <a:lnTo>
                      <a:pt x="214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9"/>
              <p:cNvSpPr/>
              <p:nvPr/>
            </p:nvSpPr>
            <p:spPr>
              <a:xfrm>
                <a:off x="2384749" y="-2610383"/>
                <a:ext cx="23917" cy="18343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485" extrusionOk="0">
                    <a:moveTo>
                      <a:pt x="162" y="1"/>
                    </a:moveTo>
                    <a:lnTo>
                      <a:pt x="142" y="41"/>
                    </a:lnTo>
                    <a:lnTo>
                      <a:pt x="142" y="203"/>
                    </a:lnTo>
                    <a:lnTo>
                      <a:pt x="122" y="566"/>
                    </a:lnTo>
                    <a:lnTo>
                      <a:pt x="82" y="1232"/>
                    </a:lnTo>
                    <a:lnTo>
                      <a:pt x="1" y="2424"/>
                    </a:lnTo>
                    <a:lnTo>
                      <a:pt x="1" y="2444"/>
                    </a:lnTo>
                    <a:lnTo>
                      <a:pt x="21" y="2464"/>
                    </a:lnTo>
                    <a:lnTo>
                      <a:pt x="61" y="2484"/>
                    </a:lnTo>
                    <a:lnTo>
                      <a:pt x="102" y="2464"/>
                    </a:lnTo>
                    <a:lnTo>
                      <a:pt x="122" y="2444"/>
                    </a:lnTo>
                    <a:lnTo>
                      <a:pt x="203" y="2161"/>
                    </a:lnTo>
                    <a:lnTo>
                      <a:pt x="243" y="1879"/>
                    </a:lnTo>
                    <a:lnTo>
                      <a:pt x="283" y="1555"/>
                    </a:lnTo>
                    <a:lnTo>
                      <a:pt x="324" y="1253"/>
                    </a:lnTo>
                    <a:lnTo>
                      <a:pt x="324" y="929"/>
                    </a:lnTo>
                    <a:lnTo>
                      <a:pt x="324" y="627"/>
                    </a:lnTo>
                    <a:lnTo>
                      <a:pt x="304" y="324"/>
                    </a:lnTo>
                    <a:lnTo>
                      <a:pt x="263" y="41"/>
                    </a:lnTo>
                    <a:lnTo>
                      <a:pt x="243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9"/>
              <p:cNvSpPr/>
              <p:nvPr/>
            </p:nvSpPr>
            <p:spPr>
              <a:xfrm>
                <a:off x="2481670" y="-2061852"/>
                <a:ext cx="1343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1" y="20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182" y="41"/>
                    </a:lnTo>
                    <a:lnTo>
                      <a:pt x="182" y="41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8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9"/>
              <p:cNvSpPr/>
              <p:nvPr/>
            </p:nvSpPr>
            <p:spPr>
              <a:xfrm>
                <a:off x="2481670" y="-2061852"/>
                <a:ext cx="1343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1" y="20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182" y="41"/>
                    </a:lnTo>
                    <a:lnTo>
                      <a:pt x="182" y="41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81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9"/>
              <p:cNvSpPr/>
              <p:nvPr/>
            </p:nvSpPr>
            <p:spPr>
              <a:xfrm>
                <a:off x="2466759" y="-2196050"/>
                <a:ext cx="79059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890" extrusionOk="0">
                    <a:moveTo>
                      <a:pt x="505" y="1"/>
                    </a:moveTo>
                    <a:lnTo>
                      <a:pt x="364" y="41"/>
                    </a:lnTo>
                    <a:lnTo>
                      <a:pt x="222" y="82"/>
                    </a:lnTo>
                    <a:lnTo>
                      <a:pt x="101" y="183"/>
                    </a:lnTo>
                    <a:lnTo>
                      <a:pt x="61" y="223"/>
                    </a:lnTo>
                    <a:lnTo>
                      <a:pt x="41" y="304"/>
                    </a:lnTo>
                    <a:lnTo>
                      <a:pt x="20" y="364"/>
                    </a:lnTo>
                    <a:lnTo>
                      <a:pt x="0" y="425"/>
                    </a:lnTo>
                    <a:lnTo>
                      <a:pt x="41" y="566"/>
                    </a:lnTo>
                    <a:lnTo>
                      <a:pt x="101" y="708"/>
                    </a:lnTo>
                    <a:lnTo>
                      <a:pt x="202" y="809"/>
                    </a:lnTo>
                    <a:lnTo>
                      <a:pt x="263" y="849"/>
                    </a:lnTo>
                    <a:lnTo>
                      <a:pt x="344" y="869"/>
                    </a:lnTo>
                    <a:lnTo>
                      <a:pt x="465" y="889"/>
                    </a:lnTo>
                    <a:lnTo>
                      <a:pt x="545" y="889"/>
                    </a:lnTo>
                    <a:lnTo>
                      <a:pt x="626" y="869"/>
                    </a:lnTo>
                    <a:lnTo>
                      <a:pt x="768" y="788"/>
                    </a:lnTo>
                    <a:lnTo>
                      <a:pt x="909" y="687"/>
                    </a:lnTo>
                    <a:lnTo>
                      <a:pt x="1010" y="546"/>
                    </a:lnTo>
                    <a:lnTo>
                      <a:pt x="1050" y="425"/>
                    </a:lnTo>
                    <a:lnTo>
                      <a:pt x="1070" y="324"/>
                    </a:lnTo>
                    <a:lnTo>
                      <a:pt x="1050" y="223"/>
                    </a:lnTo>
                    <a:lnTo>
                      <a:pt x="1010" y="142"/>
                    </a:lnTo>
                    <a:lnTo>
                      <a:pt x="929" y="82"/>
                    </a:lnTo>
                    <a:lnTo>
                      <a:pt x="828" y="41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9"/>
              <p:cNvSpPr/>
              <p:nvPr/>
            </p:nvSpPr>
            <p:spPr>
              <a:xfrm>
                <a:off x="2466759" y="-2196050"/>
                <a:ext cx="79059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890" fill="none" extrusionOk="0">
                    <a:moveTo>
                      <a:pt x="606" y="1"/>
                    </a:moveTo>
                    <a:lnTo>
                      <a:pt x="606" y="1"/>
                    </a:lnTo>
                    <a:lnTo>
                      <a:pt x="505" y="1"/>
                    </a:lnTo>
                    <a:lnTo>
                      <a:pt x="505" y="1"/>
                    </a:lnTo>
                    <a:lnTo>
                      <a:pt x="364" y="41"/>
                    </a:lnTo>
                    <a:lnTo>
                      <a:pt x="222" y="82"/>
                    </a:lnTo>
                    <a:lnTo>
                      <a:pt x="101" y="183"/>
                    </a:lnTo>
                    <a:lnTo>
                      <a:pt x="61" y="223"/>
                    </a:lnTo>
                    <a:lnTo>
                      <a:pt x="41" y="304"/>
                    </a:lnTo>
                    <a:lnTo>
                      <a:pt x="41" y="304"/>
                    </a:lnTo>
                    <a:lnTo>
                      <a:pt x="20" y="364"/>
                    </a:lnTo>
                    <a:lnTo>
                      <a:pt x="0" y="425"/>
                    </a:lnTo>
                    <a:lnTo>
                      <a:pt x="41" y="566"/>
                    </a:lnTo>
                    <a:lnTo>
                      <a:pt x="101" y="708"/>
                    </a:lnTo>
                    <a:lnTo>
                      <a:pt x="202" y="809"/>
                    </a:lnTo>
                    <a:lnTo>
                      <a:pt x="202" y="809"/>
                    </a:lnTo>
                    <a:lnTo>
                      <a:pt x="263" y="849"/>
                    </a:lnTo>
                    <a:lnTo>
                      <a:pt x="344" y="869"/>
                    </a:lnTo>
                    <a:lnTo>
                      <a:pt x="465" y="889"/>
                    </a:lnTo>
                    <a:lnTo>
                      <a:pt x="465" y="889"/>
                    </a:lnTo>
                    <a:lnTo>
                      <a:pt x="545" y="889"/>
                    </a:lnTo>
                    <a:lnTo>
                      <a:pt x="626" y="869"/>
                    </a:lnTo>
                    <a:lnTo>
                      <a:pt x="768" y="788"/>
                    </a:lnTo>
                    <a:lnTo>
                      <a:pt x="909" y="687"/>
                    </a:lnTo>
                    <a:lnTo>
                      <a:pt x="1010" y="546"/>
                    </a:lnTo>
                    <a:lnTo>
                      <a:pt x="1010" y="546"/>
                    </a:lnTo>
                    <a:lnTo>
                      <a:pt x="1050" y="425"/>
                    </a:lnTo>
                    <a:lnTo>
                      <a:pt x="1070" y="324"/>
                    </a:lnTo>
                    <a:lnTo>
                      <a:pt x="1050" y="223"/>
                    </a:lnTo>
                    <a:lnTo>
                      <a:pt x="1010" y="142"/>
                    </a:lnTo>
                    <a:lnTo>
                      <a:pt x="929" y="82"/>
                    </a:lnTo>
                    <a:lnTo>
                      <a:pt x="828" y="41"/>
                    </a:lnTo>
                    <a:lnTo>
                      <a:pt x="727" y="1"/>
                    </a:lnTo>
                    <a:lnTo>
                      <a:pt x="60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9"/>
              <p:cNvSpPr/>
              <p:nvPr/>
            </p:nvSpPr>
            <p:spPr>
              <a:xfrm>
                <a:off x="2571062" y="-2237756"/>
                <a:ext cx="23917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05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182" y="203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82" y="20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9"/>
              <p:cNvSpPr/>
              <p:nvPr/>
            </p:nvSpPr>
            <p:spPr>
              <a:xfrm>
                <a:off x="2571062" y="-2237756"/>
                <a:ext cx="23917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05" fill="none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182" y="203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82" y="203"/>
                    </a:lnTo>
                    <a:lnTo>
                      <a:pt x="32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9"/>
              <p:cNvSpPr/>
              <p:nvPr/>
            </p:nvSpPr>
            <p:spPr>
              <a:xfrm>
                <a:off x="2615795" y="-2170657"/>
                <a:ext cx="25393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5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344" y="0"/>
                    </a:lnTo>
                    <a:lnTo>
                      <a:pt x="344" y="20"/>
                    </a:lnTo>
                    <a:lnTo>
                      <a:pt x="344" y="20"/>
                    </a:lnTo>
                    <a:lnTo>
                      <a:pt x="263" y="142"/>
                    </a:lnTo>
                    <a:lnTo>
                      <a:pt x="182" y="263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82" y="263"/>
                    </a:lnTo>
                    <a:lnTo>
                      <a:pt x="263" y="142"/>
                    </a:lnTo>
                    <a:lnTo>
                      <a:pt x="344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9"/>
              <p:cNvSpPr/>
              <p:nvPr/>
            </p:nvSpPr>
            <p:spPr>
              <a:xfrm>
                <a:off x="2615795" y="-2170657"/>
                <a:ext cx="25393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5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344" y="0"/>
                    </a:lnTo>
                    <a:lnTo>
                      <a:pt x="344" y="20"/>
                    </a:lnTo>
                    <a:lnTo>
                      <a:pt x="344" y="20"/>
                    </a:lnTo>
                    <a:lnTo>
                      <a:pt x="263" y="142"/>
                    </a:lnTo>
                    <a:lnTo>
                      <a:pt x="182" y="263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82" y="263"/>
                    </a:lnTo>
                    <a:lnTo>
                      <a:pt x="263" y="142"/>
                    </a:lnTo>
                    <a:lnTo>
                      <a:pt x="344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9"/>
              <p:cNvSpPr/>
              <p:nvPr/>
            </p:nvSpPr>
            <p:spPr>
              <a:xfrm>
                <a:off x="2466759" y="-2106584"/>
                <a:ext cx="50713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47" extrusionOk="0">
                    <a:moveTo>
                      <a:pt x="646" y="0"/>
                    </a:moveTo>
                    <a:lnTo>
                      <a:pt x="344" y="81"/>
                    </a:lnTo>
                    <a:lnTo>
                      <a:pt x="20" y="142"/>
                    </a:lnTo>
                    <a:lnTo>
                      <a:pt x="0" y="243"/>
                    </a:lnTo>
                    <a:lnTo>
                      <a:pt x="0" y="344"/>
                    </a:lnTo>
                    <a:lnTo>
                      <a:pt x="20" y="445"/>
                    </a:lnTo>
                    <a:lnTo>
                      <a:pt x="81" y="525"/>
                    </a:lnTo>
                    <a:lnTo>
                      <a:pt x="142" y="586"/>
                    </a:lnTo>
                    <a:lnTo>
                      <a:pt x="202" y="606"/>
                    </a:lnTo>
                    <a:lnTo>
                      <a:pt x="283" y="626"/>
                    </a:lnTo>
                    <a:lnTo>
                      <a:pt x="364" y="647"/>
                    </a:lnTo>
                    <a:lnTo>
                      <a:pt x="384" y="647"/>
                    </a:lnTo>
                    <a:lnTo>
                      <a:pt x="545" y="465"/>
                    </a:lnTo>
                    <a:lnTo>
                      <a:pt x="646" y="324"/>
                    </a:lnTo>
                    <a:lnTo>
                      <a:pt x="687" y="202"/>
                    </a:lnTo>
                    <a:lnTo>
                      <a:pt x="687" y="8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49"/>
              <p:cNvSpPr/>
              <p:nvPr/>
            </p:nvSpPr>
            <p:spPr>
              <a:xfrm>
                <a:off x="2466759" y="-2106584"/>
                <a:ext cx="50713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47" fill="none" extrusionOk="0">
                    <a:moveTo>
                      <a:pt x="646" y="0"/>
                    </a:moveTo>
                    <a:lnTo>
                      <a:pt x="646" y="0"/>
                    </a:lnTo>
                    <a:lnTo>
                      <a:pt x="344" y="81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0" y="243"/>
                    </a:lnTo>
                    <a:lnTo>
                      <a:pt x="0" y="344"/>
                    </a:lnTo>
                    <a:lnTo>
                      <a:pt x="20" y="445"/>
                    </a:lnTo>
                    <a:lnTo>
                      <a:pt x="81" y="525"/>
                    </a:lnTo>
                    <a:lnTo>
                      <a:pt x="81" y="525"/>
                    </a:lnTo>
                    <a:lnTo>
                      <a:pt x="142" y="586"/>
                    </a:lnTo>
                    <a:lnTo>
                      <a:pt x="202" y="606"/>
                    </a:lnTo>
                    <a:lnTo>
                      <a:pt x="202" y="606"/>
                    </a:lnTo>
                    <a:lnTo>
                      <a:pt x="283" y="626"/>
                    </a:lnTo>
                    <a:lnTo>
                      <a:pt x="364" y="647"/>
                    </a:lnTo>
                    <a:lnTo>
                      <a:pt x="36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545" y="465"/>
                    </a:lnTo>
                    <a:lnTo>
                      <a:pt x="545" y="465"/>
                    </a:lnTo>
                    <a:lnTo>
                      <a:pt x="646" y="324"/>
                    </a:lnTo>
                    <a:lnTo>
                      <a:pt x="687" y="202"/>
                    </a:lnTo>
                    <a:lnTo>
                      <a:pt x="687" y="81"/>
                    </a:lnTo>
                    <a:lnTo>
                      <a:pt x="64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49"/>
              <p:cNvSpPr/>
              <p:nvPr/>
            </p:nvSpPr>
            <p:spPr>
              <a:xfrm>
                <a:off x="2033014" y="-1541666"/>
                <a:ext cx="6053" cy="2089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83" extrusionOk="0">
                    <a:moveTo>
                      <a:pt x="1" y="0"/>
                    </a:moveTo>
                    <a:lnTo>
                      <a:pt x="21" y="141"/>
                    </a:lnTo>
                    <a:lnTo>
                      <a:pt x="81" y="283"/>
                    </a:lnTo>
                    <a:lnTo>
                      <a:pt x="41" y="14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9"/>
              <p:cNvSpPr/>
              <p:nvPr/>
            </p:nvSpPr>
            <p:spPr>
              <a:xfrm>
                <a:off x="2311745" y="-1562556"/>
                <a:ext cx="6053" cy="19414"/>
              </a:xfrm>
              <a:custGeom>
                <a:avLst/>
                <a:gdLst/>
                <a:ahLst/>
                <a:cxnLst/>
                <a:rect l="l" t="t" r="r" b="b"/>
                <a:pathLst>
                  <a:path w="82" h="263" fill="none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9"/>
              <p:cNvSpPr/>
              <p:nvPr/>
            </p:nvSpPr>
            <p:spPr>
              <a:xfrm>
                <a:off x="2028511" y="-1575991"/>
                <a:ext cx="28420" cy="85038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5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1" y="324"/>
                    </a:lnTo>
                    <a:lnTo>
                      <a:pt x="62" y="465"/>
                    </a:lnTo>
                    <a:lnTo>
                      <a:pt x="82" y="606"/>
                    </a:lnTo>
                    <a:lnTo>
                      <a:pt x="142" y="748"/>
                    </a:lnTo>
                    <a:lnTo>
                      <a:pt x="203" y="889"/>
                    </a:lnTo>
                    <a:lnTo>
                      <a:pt x="284" y="1031"/>
                    </a:lnTo>
                    <a:lnTo>
                      <a:pt x="385" y="1152"/>
                    </a:lnTo>
                    <a:lnTo>
                      <a:pt x="385" y="1152"/>
                    </a:lnTo>
                    <a:lnTo>
                      <a:pt x="284" y="1031"/>
                    </a:lnTo>
                    <a:lnTo>
                      <a:pt x="203" y="889"/>
                    </a:lnTo>
                    <a:lnTo>
                      <a:pt x="142" y="748"/>
                    </a:lnTo>
                    <a:lnTo>
                      <a:pt x="102" y="606"/>
                    </a:lnTo>
                    <a:lnTo>
                      <a:pt x="62" y="465"/>
                    </a:lnTo>
                    <a:lnTo>
                      <a:pt x="21" y="32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9"/>
              <p:cNvSpPr/>
              <p:nvPr/>
            </p:nvSpPr>
            <p:spPr>
              <a:xfrm>
                <a:off x="2319200" y="-1602786"/>
                <a:ext cx="6053" cy="31372"/>
              </a:xfrm>
              <a:custGeom>
                <a:avLst/>
                <a:gdLst/>
                <a:ahLst/>
                <a:cxnLst/>
                <a:rect l="l" t="t" r="r" b="b"/>
                <a:pathLst>
                  <a:path w="82" h="425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9"/>
              <p:cNvSpPr/>
              <p:nvPr/>
            </p:nvSpPr>
            <p:spPr>
              <a:xfrm>
                <a:off x="2319200" y="-1602786"/>
                <a:ext cx="6053" cy="31372"/>
              </a:xfrm>
              <a:custGeom>
                <a:avLst/>
                <a:gdLst/>
                <a:ahLst/>
                <a:cxnLst/>
                <a:rect l="l" t="t" r="r" b="b"/>
                <a:pathLst>
                  <a:path w="82" h="425" fill="none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8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9"/>
              <p:cNvSpPr/>
              <p:nvPr/>
            </p:nvSpPr>
            <p:spPr>
              <a:xfrm>
                <a:off x="2317724" y="-1571488"/>
                <a:ext cx="155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2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9"/>
              <p:cNvSpPr/>
              <p:nvPr/>
            </p:nvSpPr>
            <p:spPr>
              <a:xfrm>
                <a:off x="2317724" y="-1571488"/>
                <a:ext cx="155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2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9"/>
              <p:cNvSpPr/>
              <p:nvPr/>
            </p:nvSpPr>
            <p:spPr>
              <a:xfrm>
                <a:off x="2028511" y="-1684796"/>
                <a:ext cx="305678" cy="24603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3333" fill="none" extrusionOk="0">
                    <a:moveTo>
                      <a:pt x="3575" y="1"/>
                    </a:moveTo>
                    <a:lnTo>
                      <a:pt x="3575" y="1"/>
                    </a:lnTo>
                    <a:lnTo>
                      <a:pt x="3575" y="41"/>
                    </a:lnTo>
                    <a:lnTo>
                      <a:pt x="3575" y="41"/>
                    </a:lnTo>
                    <a:lnTo>
                      <a:pt x="3494" y="142"/>
                    </a:lnTo>
                    <a:lnTo>
                      <a:pt x="3413" y="243"/>
                    </a:lnTo>
                    <a:lnTo>
                      <a:pt x="3312" y="324"/>
                    </a:lnTo>
                    <a:lnTo>
                      <a:pt x="3211" y="384"/>
                    </a:lnTo>
                    <a:lnTo>
                      <a:pt x="3110" y="445"/>
                    </a:lnTo>
                    <a:lnTo>
                      <a:pt x="2989" y="506"/>
                    </a:lnTo>
                    <a:lnTo>
                      <a:pt x="2888" y="546"/>
                    </a:lnTo>
                    <a:lnTo>
                      <a:pt x="2767" y="566"/>
                    </a:lnTo>
                    <a:lnTo>
                      <a:pt x="2767" y="566"/>
                    </a:lnTo>
                    <a:lnTo>
                      <a:pt x="2646" y="768"/>
                    </a:lnTo>
                    <a:lnTo>
                      <a:pt x="2505" y="970"/>
                    </a:lnTo>
                    <a:lnTo>
                      <a:pt x="2343" y="1152"/>
                    </a:lnTo>
                    <a:lnTo>
                      <a:pt x="2161" y="1333"/>
                    </a:lnTo>
                    <a:lnTo>
                      <a:pt x="2161" y="1333"/>
                    </a:lnTo>
                    <a:lnTo>
                      <a:pt x="2040" y="1414"/>
                    </a:lnTo>
                    <a:lnTo>
                      <a:pt x="1899" y="1515"/>
                    </a:lnTo>
                    <a:lnTo>
                      <a:pt x="1758" y="1576"/>
                    </a:lnTo>
                    <a:lnTo>
                      <a:pt x="1616" y="1636"/>
                    </a:lnTo>
                    <a:lnTo>
                      <a:pt x="1475" y="1677"/>
                    </a:lnTo>
                    <a:lnTo>
                      <a:pt x="1313" y="1697"/>
                    </a:lnTo>
                    <a:lnTo>
                      <a:pt x="1152" y="1717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748" y="1717"/>
                    </a:lnTo>
                    <a:lnTo>
                      <a:pt x="526" y="1677"/>
                    </a:lnTo>
                    <a:lnTo>
                      <a:pt x="284" y="1616"/>
                    </a:lnTo>
                    <a:lnTo>
                      <a:pt x="62" y="1515"/>
                    </a:lnTo>
                    <a:lnTo>
                      <a:pt x="62" y="151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21" y="1798"/>
                    </a:lnTo>
                    <a:lnTo>
                      <a:pt x="62" y="1939"/>
                    </a:lnTo>
                    <a:lnTo>
                      <a:pt x="102" y="2080"/>
                    </a:lnTo>
                    <a:lnTo>
                      <a:pt x="142" y="2222"/>
                    </a:lnTo>
                    <a:lnTo>
                      <a:pt x="203" y="2363"/>
                    </a:lnTo>
                    <a:lnTo>
                      <a:pt x="284" y="2505"/>
                    </a:lnTo>
                    <a:lnTo>
                      <a:pt x="385" y="2626"/>
                    </a:lnTo>
                    <a:lnTo>
                      <a:pt x="385" y="2626"/>
                    </a:lnTo>
                    <a:lnTo>
                      <a:pt x="506" y="2767"/>
                    </a:lnTo>
                    <a:lnTo>
                      <a:pt x="667" y="2908"/>
                    </a:lnTo>
                    <a:lnTo>
                      <a:pt x="667" y="2908"/>
                    </a:lnTo>
                    <a:lnTo>
                      <a:pt x="809" y="3009"/>
                    </a:lnTo>
                    <a:lnTo>
                      <a:pt x="950" y="3110"/>
                    </a:lnTo>
                    <a:lnTo>
                      <a:pt x="1091" y="3171"/>
                    </a:lnTo>
                    <a:lnTo>
                      <a:pt x="1253" y="3231"/>
                    </a:lnTo>
                    <a:lnTo>
                      <a:pt x="1394" y="3272"/>
                    </a:lnTo>
                    <a:lnTo>
                      <a:pt x="1556" y="3312"/>
                    </a:lnTo>
                    <a:lnTo>
                      <a:pt x="1717" y="3332"/>
                    </a:lnTo>
                    <a:lnTo>
                      <a:pt x="1859" y="3332"/>
                    </a:lnTo>
                    <a:lnTo>
                      <a:pt x="1859" y="3332"/>
                    </a:lnTo>
                    <a:lnTo>
                      <a:pt x="2141" y="3312"/>
                    </a:lnTo>
                    <a:lnTo>
                      <a:pt x="2404" y="3252"/>
                    </a:lnTo>
                    <a:lnTo>
                      <a:pt x="2686" y="3151"/>
                    </a:lnTo>
                    <a:lnTo>
                      <a:pt x="2929" y="3030"/>
                    </a:lnTo>
                    <a:lnTo>
                      <a:pt x="3171" y="2868"/>
                    </a:lnTo>
                    <a:lnTo>
                      <a:pt x="3373" y="2666"/>
                    </a:lnTo>
                    <a:lnTo>
                      <a:pt x="3555" y="2424"/>
                    </a:lnTo>
                    <a:lnTo>
                      <a:pt x="3716" y="2181"/>
                    </a:lnTo>
                    <a:lnTo>
                      <a:pt x="3716" y="2181"/>
                    </a:lnTo>
                    <a:lnTo>
                      <a:pt x="3837" y="1919"/>
                    </a:lnTo>
                    <a:lnTo>
                      <a:pt x="3837" y="1919"/>
                    </a:lnTo>
                    <a:lnTo>
                      <a:pt x="3918" y="1656"/>
                    </a:lnTo>
                    <a:lnTo>
                      <a:pt x="3918" y="1656"/>
                    </a:lnTo>
                    <a:lnTo>
                      <a:pt x="3938" y="1535"/>
                    </a:lnTo>
                    <a:lnTo>
                      <a:pt x="3938" y="1535"/>
                    </a:lnTo>
                    <a:lnTo>
                      <a:pt x="4019" y="1111"/>
                    </a:lnTo>
                    <a:lnTo>
                      <a:pt x="4019" y="1111"/>
                    </a:lnTo>
                    <a:lnTo>
                      <a:pt x="4080" y="627"/>
                    </a:lnTo>
                    <a:lnTo>
                      <a:pt x="4140" y="142"/>
                    </a:lnTo>
                    <a:lnTo>
                      <a:pt x="4140" y="142"/>
                    </a:lnTo>
                    <a:lnTo>
                      <a:pt x="3878" y="82"/>
                    </a:lnTo>
                    <a:lnTo>
                      <a:pt x="357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9"/>
              <p:cNvSpPr/>
              <p:nvPr/>
            </p:nvSpPr>
            <p:spPr>
              <a:xfrm>
                <a:off x="2232761" y="-1647519"/>
                <a:ext cx="16461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223" h="62" extrusionOk="0">
                    <a:moveTo>
                      <a:pt x="222" y="1"/>
                    </a:moveTo>
                    <a:lnTo>
                      <a:pt x="121" y="21"/>
                    </a:lnTo>
                    <a:lnTo>
                      <a:pt x="0" y="61"/>
                    </a:lnTo>
                    <a:lnTo>
                      <a:pt x="121" y="4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9"/>
              <p:cNvSpPr/>
              <p:nvPr/>
            </p:nvSpPr>
            <p:spPr>
              <a:xfrm>
                <a:off x="2232761" y="-1684796"/>
                <a:ext cx="59645" cy="4185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67" fill="none" extrusionOk="0">
                    <a:moveTo>
                      <a:pt x="808" y="1"/>
                    </a:moveTo>
                    <a:lnTo>
                      <a:pt x="808" y="1"/>
                    </a:lnTo>
                    <a:lnTo>
                      <a:pt x="808" y="1"/>
                    </a:lnTo>
                    <a:lnTo>
                      <a:pt x="808" y="41"/>
                    </a:lnTo>
                    <a:lnTo>
                      <a:pt x="808" y="41"/>
                    </a:lnTo>
                    <a:lnTo>
                      <a:pt x="727" y="142"/>
                    </a:lnTo>
                    <a:lnTo>
                      <a:pt x="646" y="243"/>
                    </a:lnTo>
                    <a:lnTo>
                      <a:pt x="545" y="324"/>
                    </a:lnTo>
                    <a:lnTo>
                      <a:pt x="444" y="384"/>
                    </a:lnTo>
                    <a:lnTo>
                      <a:pt x="343" y="445"/>
                    </a:lnTo>
                    <a:lnTo>
                      <a:pt x="222" y="506"/>
                    </a:lnTo>
                    <a:lnTo>
                      <a:pt x="121" y="52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121" y="546"/>
                    </a:lnTo>
                    <a:lnTo>
                      <a:pt x="222" y="506"/>
                    </a:lnTo>
                    <a:lnTo>
                      <a:pt x="343" y="445"/>
                    </a:lnTo>
                    <a:lnTo>
                      <a:pt x="444" y="384"/>
                    </a:lnTo>
                    <a:lnTo>
                      <a:pt x="545" y="324"/>
                    </a:lnTo>
                    <a:lnTo>
                      <a:pt x="646" y="243"/>
                    </a:lnTo>
                    <a:lnTo>
                      <a:pt x="727" y="142"/>
                    </a:lnTo>
                    <a:lnTo>
                      <a:pt x="808" y="41"/>
                    </a:lnTo>
                    <a:lnTo>
                      <a:pt x="808" y="4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9"/>
              <p:cNvSpPr/>
              <p:nvPr/>
            </p:nvSpPr>
            <p:spPr>
              <a:xfrm>
                <a:off x="2328132" y="-1793602"/>
                <a:ext cx="38828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13" extrusionOk="0">
                    <a:moveTo>
                      <a:pt x="485" y="1"/>
                    </a:moveTo>
                    <a:lnTo>
                      <a:pt x="384" y="283"/>
                    </a:lnTo>
                    <a:lnTo>
                      <a:pt x="283" y="586"/>
                    </a:lnTo>
                    <a:lnTo>
                      <a:pt x="228" y="793"/>
                    </a:lnTo>
                    <a:lnTo>
                      <a:pt x="344" y="465"/>
                    </a:lnTo>
                    <a:lnTo>
                      <a:pt x="364" y="384"/>
                    </a:lnTo>
                    <a:lnTo>
                      <a:pt x="384" y="304"/>
                    </a:lnTo>
                    <a:lnTo>
                      <a:pt x="424" y="223"/>
                    </a:lnTo>
                    <a:lnTo>
                      <a:pt x="485" y="61"/>
                    </a:lnTo>
                    <a:lnTo>
                      <a:pt x="525" y="1"/>
                    </a:lnTo>
                    <a:close/>
                    <a:moveTo>
                      <a:pt x="228" y="793"/>
                    </a:moveTo>
                    <a:lnTo>
                      <a:pt x="223" y="808"/>
                    </a:lnTo>
                    <a:lnTo>
                      <a:pt x="219" y="829"/>
                    </a:lnTo>
                    <a:lnTo>
                      <a:pt x="228" y="793"/>
                    </a:lnTo>
                    <a:close/>
                    <a:moveTo>
                      <a:pt x="219" y="829"/>
                    </a:moveTo>
                    <a:lnTo>
                      <a:pt x="219" y="829"/>
                    </a:lnTo>
                    <a:lnTo>
                      <a:pt x="219" y="829"/>
                    </a:lnTo>
                    <a:close/>
                    <a:moveTo>
                      <a:pt x="219" y="829"/>
                    </a:moveTo>
                    <a:lnTo>
                      <a:pt x="202" y="889"/>
                    </a:lnTo>
                    <a:lnTo>
                      <a:pt x="142" y="1212"/>
                    </a:lnTo>
                    <a:lnTo>
                      <a:pt x="219" y="829"/>
                    </a:lnTo>
                    <a:close/>
                    <a:moveTo>
                      <a:pt x="0" y="1192"/>
                    </a:moveTo>
                    <a:lnTo>
                      <a:pt x="61" y="1212"/>
                    </a:lnTo>
                    <a:lnTo>
                      <a:pt x="81" y="1212"/>
                    </a:lnTo>
                    <a:lnTo>
                      <a:pt x="0" y="1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49"/>
              <p:cNvSpPr/>
              <p:nvPr/>
            </p:nvSpPr>
            <p:spPr>
              <a:xfrm>
                <a:off x="2328132" y="-1705613"/>
                <a:ext cx="6053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" y="20"/>
                    </a:lnTo>
                    <a:lnTo>
                      <a:pt x="61" y="20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49"/>
              <p:cNvSpPr/>
              <p:nvPr/>
            </p:nvSpPr>
            <p:spPr>
              <a:xfrm>
                <a:off x="2316174" y="-170863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49"/>
              <p:cNvSpPr/>
              <p:nvPr/>
            </p:nvSpPr>
            <p:spPr>
              <a:xfrm>
                <a:off x="2338540" y="-1793602"/>
                <a:ext cx="28420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13" fill="none" extrusionOk="0">
                    <a:moveTo>
                      <a:pt x="384" y="1"/>
                    </a:moveTo>
                    <a:lnTo>
                      <a:pt x="384" y="1"/>
                    </a:lnTo>
                    <a:lnTo>
                      <a:pt x="344" y="1"/>
                    </a:lnTo>
                    <a:lnTo>
                      <a:pt x="344" y="1"/>
                    </a:lnTo>
                    <a:lnTo>
                      <a:pt x="243" y="283"/>
                    </a:lnTo>
                    <a:lnTo>
                      <a:pt x="142" y="586"/>
                    </a:lnTo>
                    <a:lnTo>
                      <a:pt x="61" y="889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82" y="808"/>
                    </a:lnTo>
                    <a:lnTo>
                      <a:pt x="203" y="465"/>
                    </a:lnTo>
                    <a:lnTo>
                      <a:pt x="203" y="465"/>
                    </a:lnTo>
                    <a:lnTo>
                      <a:pt x="203" y="465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43" y="304"/>
                    </a:lnTo>
                    <a:lnTo>
                      <a:pt x="243" y="304"/>
                    </a:lnTo>
                    <a:lnTo>
                      <a:pt x="283" y="223"/>
                    </a:lnTo>
                    <a:lnTo>
                      <a:pt x="283" y="223"/>
                    </a:lnTo>
                    <a:lnTo>
                      <a:pt x="344" y="61"/>
                    </a:lnTo>
                    <a:lnTo>
                      <a:pt x="344" y="61"/>
                    </a:lnTo>
                    <a:lnTo>
                      <a:pt x="38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9"/>
              <p:cNvSpPr/>
              <p:nvPr/>
            </p:nvSpPr>
            <p:spPr>
              <a:xfrm>
                <a:off x="2316174" y="-170863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9"/>
              <p:cNvSpPr/>
              <p:nvPr/>
            </p:nvSpPr>
            <p:spPr>
              <a:xfrm>
                <a:off x="2302813" y="-1793602"/>
                <a:ext cx="61195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213" fill="none" extrusionOk="0">
                    <a:moveTo>
                      <a:pt x="828" y="1"/>
                    </a:moveTo>
                    <a:lnTo>
                      <a:pt x="828" y="1"/>
                    </a:lnTo>
                    <a:lnTo>
                      <a:pt x="606" y="142"/>
                    </a:lnTo>
                    <a:lnTo>
                      <a:pt x="384" y="263"/>
                    </a:lnTo>
                    <a:lnTo>
                      <a:pt x="182" y="425"/>
                    </a:lnTo>
                    <a:lnTo>
                      <a:pt x="0" y="607"/>
                    </a:lnTo>
                    <a:lnTo>
                      <a:pt x="0" y="607"/>
                    </a:lnTo>
                    <a:lnTo>
                      <a:pt x="0" y="627"/>
                    </a:lnTo>
                    <a:lnTo>
                      <a:pt x="0" y="627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20" y="1111"/>
                    </a:lnTo>
                    <a:lnTo>
                      <a:pt x="20" y="1111"/>
                    </a:lnTo>
                    <a:lnTo>
                      <a:pt x="222" y="1172"/>
                    </a:lnTo>
                    <a:lnTo>
                      <a:pt x="404" y="1212"/>
                    </a:lnTo>
                    <a:lnTo>
                      <a:pt x="404" y="1212"/>
                    </a:lnTo>
                    <a:lnTo>
                      <a:pt x="343" y="1192"/>
                    </a:lnTo>
                    <a:lnTo>
                      <a:pt x="343" y="1192"/>
                    </a:lnTo>
                    <a:lnTo>
                      <a:pt x="424" y="1212"/>
                    </a:lnTo>
                    <a:lnTo>
                      <a:pt x="424" y="1212"/>
                    </a:lnTo>
                    <a:lnTo>
                      <a:pt x="485" y="1212"/>
                    </a:lnTo>
                    <a:lnTo>
                      <a:pt x="485" y="1212"/>
                    </a:lnTo>
                    <a:lnTo>
                      <a:pt x="545" y="889"/>
                    </a:lnTo>
                    <a:lnTo>
                      <a:pt x="626" y="586"/>
                    </a:lnTo>
                    <a:lnTo>
                      <a:pt x="727" y="283"/>
                    </a:lnTo>
                    <a:lnTo>
                      <a:pt x="82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9"/>
              <p:cNvSpPr/>
              <p:nvPr/>
            </p:nvSpPr>
            <p:spPr>
              <a:xfrm>
                <a:off x="2353451" y="-1765256"/>
                <a:ext cx="1550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21" h="82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9"/>
              <p:cNvSpPr/>
              <p:nvPr/>
            </p:nvSpPr>
            <p:spPr>
              <a:xfrm>
                <a:off x="2353451" y="-1765256"/>
                <a:ext cx="1550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21" h="82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9"/>
              <p:cNvSpPr/>
              <p:nvPr/>
            </p:nvSpPr>
            <p:spPr>
              <a:xfrm>
                <a:off x="2302813" y="-1747393"/>
                <a:ext cx="3027" cy="19488"/>
              </a:xfrm>
              <a:custGeom>
                <a:avLst/>
                <a:gdLst/>
                <a:ahLst/>
                <a:cxnLst/>
                <a:rect l="l" t="t" r="r" b="b"/>
                <a:pathLst>
                  <a:path w="41" h="264" extrusionOk="0">
                    <a:moveTo>
                      <a:pt x="41" y="263"/>
                    </a:moveTo>
                    <a:lnTo>
                      <a:pt x="41" y="263"/>
                    </a:lnTo>
                    <a:lnTo>
                      <a:pt x="41" y="263"/>
                    </a:lnTo>
                    <a:lnTo>
                      <a:pt x="41" y="263"/>
                    </a:lnTo>
                    <a:lnTo>
                      <a:pt x="41" y="263"/>
                    </a:lnTo>
                    <a:close/>
                    <a:moveTo>
                      <a:pt x="20" y="102"/>
                    </a:move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close/>
                    <a:moveTo>
                      <a:pt x="20" y="102"/>
                    </a:move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9"/>
              <p:cNvSpPr/>
              <p:nvPr/>
            </p:nvSpPr>
            <p:spPr>
              <a:xfrm>
                <a:off x="2305766" y="-172797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9"/>
              <p:cNvSpPr/>
              <p:nvPr/>
            </p:nvSpPr>
            <p:spPr>
              <a:xfrm>
                <a:off x="2304289" y="-1739937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9"/>
              <p:cNvSpPr/>
              <p:nvPr/>
            </p:nvSpPr>
            <p:spPr>
              <a:xfrm>
                <a:off x="2304289" y="-1739937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9"/>
              <p:cNvSpPr/>
              <p:nvPr/>
            </p:nvSpPr>
            <p:spPr>
              <a:xfrm>
                <a:off x="2302813" y="-1747393"/>
                <a:ext cx="1550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2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9"/>
              <p:cNvSpPr/>
              <p:nvPr/>
            </p:nvSpPr>
            <p:spPr>
              <a:xfrm>
                <a:off x="2304289" y="-1727979"/>
                <a:ext cx="1550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3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9"/>
              <p:cNvSpPr/>
              <p:nvPr/>
            </p:nvSpPr>
            <p:spPr>
              <a:xfrm>
                <a:off x="2304289" y="-1727979"/>
                <a:ext cx="1550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3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9"/>
              <p:cNvSpPr/>
              <p:nvPr/>
            </p:nvSpPr>
            <p:spPr>
              <a:xfrm>
                <a:off x="2024082" y="-2667000"/>
                <a:ext cx="633502" cy="1232678"/>
              </a:xfrm>
              <a:custGeom>
                <a:avLst/>
                <a:gdLst/>
                <a:ahLst/>
                <a:cxnLst/>
                <a:rect l="l" t="t" r="r" b="b"/>
                <a:pathLst>
                  <a:path w="8582" h="16699" extrusionOk="0">
                    <a:moveTo>
                      <a:pt x="7512" y="4725"/>
                    </a:moveTo>
                    <a:lnTo>
                      <a:pt x="7653" y="4745"/>
                    </a:lnTo>
                    <a:lnTo>
                      <a:pt x="7714" y="4786"/>
                    </a:lnTo>
                    <a:lnTo>
                      <a:pt x="7774" y="4826"/>
                    </a:lnTo>
                    <a:lnTo>
                      <a:pt x="7875" y="4927"/>
                    </a:lnTo>
                    <a:lnTo>
                      <a:pt x="7916" y="4988"/>
                    </a:lnTo>
                    <a:lnTo>
                      <a:pt x="7936" y="5048"/>
                    </a:lnTo>
                    <a:lnTo>
                      <a:pt x="7936" y="5190"/>
                    </a:lnTo>
                    <a:lnTo>
                      <a:pt x="7895" y="5371"/>
                    </a:lnTo>
                    <a:lnTo>
                      <a:pt x="7815" y="5553"/>
                    </a:lnTo>
                    <a:lnTo>
                      <a:pt x="7714" y="5735"/>
                    </a:lnTo>
                    <a:lnTo>
                      <a:pt x="7572" y="5937"/>
                    </a:lnTo>
                    <a:lnTo>
                      <a:pt x="7431" y="6118"/>
                    </a:lnTo>
                    <a:lnTo>
                      <a:pt x="7350" y="6219"/>
                    </a:lnTo>
                    <a:lnTo>
                      <a:pt x="7209" y="6361"/>
                    </a:lnTo>
                    <a:lnTo>
                      <a:pt x="7108" y="6240"/>
                    </a:lnTo>
                    <a:lnTo>
                      <a:pt x="6966" y="6179"/>
                    </a:lnTo>
                    <a:lnTo>
                      <a:pt x="6805" y="6118"/>
                    </a:lnTo>
                    <a:lnTo>
                      <a:pt x="6623" y="6118"/>
                    </a:lnTo>
                    <a:lnTo>
                      <a:pt x="6502" y="6139"/>
                    </a:lnTo>
                    <a:lnTo>
                      <a:pt x="6401" y="6159"/>
                    </a:lnTo>
                    <a:lnTo>
                      <a:pt x="6159" y="6240"/>
                    </a:lnTo>
                    <a:lnTo>
                      <a:pt x="5896" y="6320"/>
                    </a:lnTo>
                    <a:lnTo>
                      <a:pt x="5634" y="6381"/>
                    </a:lnTo>
                    <a:lnTo>
                      <a:pt x="5795" y="6139"/>
                    </a:lnTo>
                    <a:lnTo>
                      <a:pt x="6017" y="5876"/>
                    </a:lnTo>
                    <a:lnTo>
                      <a:pt x="6219" y="5654"/>
                    </a:lnTo>
                    <a:lnTo>
                      <a:pt x="6421" y="5432"/>
                    </a:lnTo>
                    <a:lnTo>
                      <a:pt x="6522" y="5351"/>
                    </a:lnTo>
                    <a:lnTo>
                      <a:pt x="6724" y="5149"/>
                    </a:lnTo>
                    <a:lnTo>
                      <a:pt x="6866" y="5028"/>
                    </a:lnTo>
                    <a:lnTo>
                      <a:pt x="6966" y="4947"/>
                    </a:lnTo>
                    <a:lnTo>
                      <a:pt x="7088" y="4867"/>
                    </a:lnTo>
                    <a:lnTo>
                      <a:pt x="7229" y="4786"/>
                    </a:lnTo>
                    <a:lnTo>
                      <a:pt x="7370" y="4745"/>
                    </a:lnTo>
                    <a:lnTo>
                      <a:pt x="7512" y="4725"/>
                    </a:lnTo>
                    <a:close/>
                    <a:moveTo>
                      <a:pt x="7996" y="6159"/>
                    </a:moveTo>
                    <a:lnTo>
                      <a:pt x="8057" y="6179"/>
                    </a:lnTo>
                    <a:lnTo>
                      <a:pt x="8138" y="6199"/>
                    </a:lnTo>
                    <a:lnTo>
                      <a:pt x="8198" y="6219"/>
                    </a:lnTo>
                    <a:lnTo>
                      <a:pt x="8259" y="6260"/>
                    </a:lnTo>
                    <a:lnTo>
                      <a:pt x="8319" y="6361"/>
                    </a:lnTo>
                    <a:lnTo>
                      <a:pt x="8360" y="6462"/>
                    </a:lnTo>
                    <a:lnTo>
                      <a:pt x="8340" y="6583"/>
                    </a:lnTo>
                    <a:lnTo>
                      <a:pt x="8299" y="6704"/>
                    </a:lnTo>
                    <a:lnTo>
                      <a:pt x="8299" y="6724"/>
                    </a:lnTo>
                    <a:lnTo>
                      <a:pt x="8218" y="6886"/>
                    </a:lnTo>
                    <a:lnTo>
                      <a:pt x="8097" y="7027"/>
                    </a:lnTo>
                    <a:lnTo>
                      <a:pt x="7956" y="7189"/>
                    </a:lnTo>
                    <a:lnTo>
                      <a:pt x="7714" y="7411"/>
                    </a:lnTo>
                    <a:lnTo>
                      <a:pt x="7431" y="7633"/>
                    </a:lnTo>
                    <a:lnTo>
                      <a:pt x="7209" y="7794"/>
                    </a:lnTo>
                    <a:lnTo>
                      <a:pt x="6946" y="7956"/>
                    </a:lnTo>
                    <a:lnTo>
                      <a:pt x="6704" y="8097"/>
                    </a:lnTo>
                    <a:lnTo>
                      <a:pt x="6563" y="8138"/>
                    </a:lnTo>
                    <a:lnTo>
                      <a:pt x="6442" y="8158"/>
                    </a:lnTo>
                    <a:lnTo>
                      <a:pt x="6381" y="8178"/>
                    </a:lnTo>
                    <a:lnTo>
                      <a:pt x="6300" y="8158"/>
                    </a:lnTo>
                    <a:lnTo>
                      <a:pt x="6240" y="8158"/>
                    </a:lnTo>
                    <a:lnTo>
                      <a:pt x="6179" y="8117"/>
                    </a:lnTo>
                    <a:lnTo>
                      <a:pt x="6118" y="8077"/>
                    </a:lnTo>
                    <a:lnTo>
                      <a:pt x="6078" y="8017"/>
                    </a:lnTo>
                    <a:lnTo>
                      <a:pt x="6058" y="7936"/>
                    </a:lnTo>
                    <a:lnTo>
                      <a:pt x="6058" y="7855"/>
                    </a:lnTo>
                    <a:lnTo>
                      <a:pt x="6078" y="7774"/>
                    </a:lnTo>
                    <a:lnTo>
                      <a:pt x="6401" y="7693"/>
                    </a:lnTo>
                    <a:lnTo>
                      <a:pt x="6542" y="7653"/>
                    </a:lnTo>
                    <a:lnTo>
                      <a:pt x="6704" y="7592"/>
                    </a:lnTo>
                    <a:lnTo>
                      <a:pt x="6825" y="7532"/>
                    </a:lnTo>
                    <a:lnTo>
                      <a:pt x="6966" y="7431"/>
                    </a:lnTo>
                    <a:lnTo>
                      <a:pt x="7088" y="7350"/>
                    </a:lnTo>
                    <a:lnTo>
                      <a:pt x="7189" y="7229"/>
                    </a:lnTo>
                    <a:lnTo>
                      <a:pt x="7249" y="7128"/>
                    </a:lnTo>
                    <a:lnTo>
                      <a:pt x="7290" y="7047"/>
                    </a:lnTo>
                    <a:lnTo>
                      <a:pt x="7330" y="6946"/>
                    </a:lnTo>
                    <a:lnTo>
                      <a:pt x="7350" y="6866"/>
                    </a:lnTo>
                    <a:lnTo>
                      <a:pt x="7350" y="6765"/>
                    </a:lnTo>
                    <a:lnTo>
                      <a:pt x="7350" y="6664"/>
                    </a:lnTo>
                    <a:lnTo>
                      <a:pt x="7330" y="6583"/>
                    </a:lnTo>
                    <a:lnTo>
                      <a:pt x="7290" y="6482"/>
                    </a:lnTo>
                    <a:lnTo>
                      <a:pt x="7451" y="6381"/>
                    </a:lnTo>
                    <a:lnTo>
                      <a:pt x="7491" y="6361"/>
                    </a:lnTo>
                    <a:lnTo>
                      <a:pt x="7572" y="6320"/>
                    </a:lnTo>
                    <a:lnTo>
                      <a:pt x="7774" y="6219"/>
                    </a:lnTo>
                    <a:lnTo>
                      <a:pt x="7875" y="6179"/>
                    </a:lnTo>
                    <a:lnTo>
                      <a:pt x="7996" y="6159"/>
                    </a:lnTo>
                    <a:close/>
                    <a:moveTo>
                      <a:pt x="1495" y="10924"/>
                    </a:moveTo>
                    <a:lnTo>
                      <a:pt x="1313" y="11328"/>
                    </a:lnTo>
                    <a:lnTo>
                      <a:pt x="1232" y="11207"/>
                    </a:lnTo>
                    <a:lnTo>
                      <a:pt x="1192" y="11106"/>
                    </a:lnTo>
                    <a:lnTo>
                      <a:pt x="1192" y="11045"/>
                    </a:lnTo>
                    <a:lnTo>
                      <a:pt x="1192" y="11005"/>
                    </a:lnTo>
                    <a:lnTo>
                      <a:pt x="1212" y="10985"/>
                    </a:lnTo>
                    <a:lnTo>
                      <a:pt x="1272" y="10944"/>
                    </a:lnTo>
                    <a:lnTo>
                      <a:pt x="1373" y="10944"/>
                    </a:lnTo>
                    <a:lnTo>
                      <a:pt x="1495" y="10924"/>
                    </a:lnTo>
                    <a:close/>
                    <a:moveTo>
                      <a:pt x="1636" y="10540"/>
                    </a:moveTo>
                    <a:lnTo>
                      <a:pt x="1575" y="10682"/>
                    </a:lnTo>
                    <a:lnTo>
                      <a:pt x="1555" y="10763"/>
                    </a:lnTo>
                    <a:lnTo>
                      <a:pt x="1535" y="10803"/>
                    </a:lnTo>
                    <a:lnTo>
                      <a:pt x="1373" y="10803"/>
                    </a:lnTo>
                    <a:lnTo>
                      <a:pt x="1232" y="10843"/>
                    </a:lnTo>
                    <a:lnTo>
                      <a:pt x="1131" y="10884"/>
                    </a:lnTo>
                    <a:lnTo>
                      <a:pt x="1071" y="10944"/>
                    </a:lnTo>
                    <a:lnTo>
                      <a:pt x="1071" y="10985"/>
                    </a:lnTo>
                    <a:lnTo>
                      <a:pt x="1071" y="11045"/>
                    </a:lnTo>
                    <a:lnTo>
                      <a:pt x="1091" y="11146"/>
                    </a:lnTo>
                    <a:lnTo>
                      <a:pt x="1151" y="11288"/>
                    </a:lnTo>
                    <a:lnTo>
                      <a:pt x="1252" y="11449"/>
                    </a:lnTo>
                    <a:lnTo>
                      <a:pt x="1293" y="11469"/>
                    </a:lnTo>
                    <a:lnTo>
                      <a:pt x="1353" y="11550"/>
                    </a:lnTo>
                    <a:lnTo>
                      <a:pt x="1394" y="11590"/>
                    </a:lnTo>
                    <a:lnTo>
                      <a:pt x="1596" y="11792"/>
                    </a:lnTo>
                    <a:lnTo>
                      <a:pt x="1636" y="11833"/>
                    </a:lnTo>
                    <a:lnTo>
                      <a:pt x="1696" y="11893"/>
                    </a:lnTo>
                    <a:lnTo>
                      <a:pt x="1737" y="11914"/>
                    </a:lnTo>
                    <a:lnTo>
                      <a:pt x="1616" y="12055"/>
                    </a:lnTo>
                    <a:lnTo>
                      <a:pt x="1575" y="12136"/>
                    </a:lnTo>
                    <a:lnTo>
                      <a:pt x="1373" y="11974"/>
                    </a:lnTo>
                    <a:lnTo>
                      <a:pt x="1212" y="11813"/>
                    </a:lnTo>
                    <a:lnTo>
                      <a:pt x="1192" y="11792"/>
                    </a:lnTo>
                    <a:lnTo>
                      <a:pt x="1131" y="11732"/>
                    </a:lnTo>
                    <a:lnTo>
                      <a:pt x="1010" y="11590"/>
                    </a:lnTo>
                    <a:lnTo>
                      <a:pt x="929" y="11469"/>
                    </a:lnTo>
                    <a:lnTo>
                      <a:pt x="869" y="11348"/>
                    </a:lnTo>
                    <a:lnTo>
                      <a:pt x="808" y="11227"/>
                    </a:lnTo>
                    <a:lnTo>
                      <a:pt x="788" y="11106"/>
                    </a:lnTo>
                    <a:lnTo>
                      <a:pt x="788" y="11005"/>
                    </a:lnTo>
                    <a:lnTo>
                      <a:pt x="808" y="10904"/>
                    </a:lnTo>
                    <a:lnTo>
                      <a:pt x="828" y="10823"/>
                    </a:lnTo>
                    <a:lnTo>
                      <a:pt x="889" y="10742"/>
                    </a:lnTo>
                    <a:lnTo>
                      <a:pt x="949" y="10682"/>
                    </a:lnTo>
                    <a:lnTo>
                      <a:pt x="1030" y="10621"/>
                    </a:lnTo>
                    <a:lnTo>
                      <a:pt x="1131" y="10581"/>
                    </a:lnTo>
                    <a:lnTo>
                      <a:pt x="1232" y="10561"/>
                    </a:lnTo>
                    <a:lnTo>
                      <a:pt x="1353" y="10540"/>
                    </a:lnTo>
                    <a:close/>
                    <a:moveTo>
                      <a:pt x="5129" y="122"/>
                    </a:moveTo>
                    <a:lnTo>
                      <a:pt x="5210" y="142"/>
                    </a:lnTo>
                    <a:lnTo>
                      <a:pt x="5270" y="162"/>
                    </a:lnTo>
                    <a:lnTo>
                      <a:pt x="5331" y="222"/>
                    </a:lnTo>
                    <a:lnTo>
                      <a:pt x="5392" y="283"/>
                    </a:lnTo>
                    <a:lnTo>
                      <a:pt x="5412" y="364"/>
                    </a:lnTo>
                    <a:lnTo>
                      <a:pt x="5452" y="465"/>
                    </a:lnTo>
                    <a:lnTo>
                      <a:pt x="5493" y="727"/>
                    </a:lnTo>
                    <a:lnTo>
                      <a:pt x="5493" y="1151"/>
                    </a:lnTo>
                    <a:lnTo>
                      <a:pt x="5493" y="1555"/>
                    </a:lnTo>
                    <a:lnTo>
                      <a:pt x="5432" y="2322"/>
                    </a:lnTo>
                    <a:lnTo>
                      <a:pt x="5351" y="3029"/>
                    </a:lnTo>
                    <a:lnTo>
                      <a:pt x="5270" y="3655"/>
                    </a:lnTo>
                    <a:lnTo>
                      <a:pt x="5210" y="4261"/>
                    </a:lnTo>
                    <a:lnTo>
                      <a:pt x="5190" y="4483"/>
                    </a:lnTo>
                    <a:lnTo>
                      <a:pt x="5190" y="4624"/>
                    </a:lnTo>
                    <a:lnTo>
                      <a:pt x="5210" y="4705"/>
                    </a:lnTo>
                    <a:lnTo>
                      <a:pt x="5270" y="4786"/>
                    </a:lnTo>
                    <a:lnTo>
                      <a:pt x="5311" y="4826"/>
                    </a:lnTo>
                    <a:lnTo>
                      <a:pt x="5392" y="4867"/>
                    </a:lnTo>
                    <a:lnTo>
                      <a:pt x="5493" y="4867"/>
                    </a:lnTo>
                    <a:lnTo>
                      <a:pt x="5614" y="4826"/>
                    </a:lnTo>
                    <a:lnTo>
                      <a:pt x="5715" y="4725"/>
                    </a:lnTo>
                    <a:lnTo>
                      <a:pt x="5816" y="4604"/>
                    </a:lnTo>
                    <a:lnTo>
                      <a:pt x="5896" y="4463"/>
                    </a:lnTo>
                    <a:lnTo>
                      <a:pt x="5977" y="4321"/>
                    </a:lnTo>
                    <a:lnTo>
                      <a:pt x="6118" y="4019"/>
                    </a:lnTo>
                    <a:lnTo>
                      <a:pt x="6179" y="3877"/>
                    </a:lnTo>
                    <a:lnTo>
                      <a:pt x="6522" y="3211"/>
                    </a:lnTo>
                    <a:lnTo>
                      <a:pt x="6866" y="2524"/>
                    </a:lnTo>
                    <a:lnTo>
                      <a:pt x="7189" y="1878"/>
                    </a:lnTo>
                    <a:lnTo>
                      <a:pt x="7249" y="1717"/>
                    </a:lnTo>
                    <a:lnTo>
                      <a:pt x="7370" y="1454"/>
                    </a:lnTo>
                    <a:lnTo>
                      <a:pt x="7552" y="1151"/>
                    </a:lnTo>
                    <a:lnTo>
                      <a:pt x="7633" y="1030"/>
                    </a:lnTo>
                    <a:lnTo>
                      <a:pt x="7734" y="909"/>
                    </a:lnTo>
                    <a:lnTo>
                      <a:pt x="7855" y="808"/>
                    </a:lnTo>
                    <a:lnTo>
                      <a:pt x="7976" y="747"/>
                    </a:lnTo>
                    <a:lnTo>
                      <a:pt x="8037" y="727"/>
                    </a:lnTo>
                    <a:lnTo>
                      <a:pt x="8117" y="727"/>
                    </a:lnTo>
                    <a:lnTo>
                      <a:pt x="8178" y="747"/>
                    </a:lnTo>
                    <a:lnTo>
                      <a:pt x="8259" y="788"/>
                    </a:lnTo>
                    <a:lnTo>
                      <a:pt x="8340" y="828"/>
                    </a:lnTo>
                    <a:lnTo>
                      <a:pt x="8380" y="889"/>
                    </a:lnTo>
                    <a:lnTo>
                      <a:pt x="8420" y="970"/>
                    </a:lnTo>
                    <a:lnTo>
                      <a:pt x="8440" y="1050"/>
                    </a:lnTo>
                    <a:lnTo>
                      <a:pt x="8461" y="1192"/>
                    </a:lnTo>
                    <a:lnTo>
                      <a:pt x="8440" y="1293"/>
                    </a:lnTo>
                    <a:lnTo>
                      <a:pt x="8340" y="1676"/>
                    </a:lnTo>
                    <a:lnTo>
                      <a:pt x="8158" y="2100"/>
                    </a:lnTo>
                    <a:lnTo>
                      <a:pt x="7956" y="2605"/>
                    </a:lnTo>
                    <a:lnTo>
                      <a:pt x="7734" y="3110"/>
                    </a:lnTo>
                    <a:lnTo>
                      <a:pt x="7269" y="4079"/>
                    </a:lnTo>
                    <a:lnTo>
                      <a:pt x="6866" y="4867"/>
                    </a:lnTo>
                    <a:lnTo>
                      <a:pt x="6785" y="4927"/>
                    </a:lnTo>
                    <a:lnTo>
                      <a:pt x="6421" y="5270"/>
                    </a:lnTo>
                    <a:lnTo>
                      <a:pt x="6280" y="5149"/>
                    </a:lnTo>
                    <a:lnTo>
                      <a:pt x="6098" y="5069"/>
                    </a:lnTo>
                    <a:lnTo>
                      <a:pt x="5917" y="4988"/>
                    </a:lnTo>
                    <a:lnTo>
                      <a:pt x="5735" y="4947"/>
                    </a:lnTo>
                    <a:lnTo>
                      <a:pt x="5694" y="4968"/>
                    </a:lnTo>
                    <a:lnTo>
                      <a:pt x="5674" y="5008"/>
                    </a:lnTo>
                    <a:lnTo>
                      <a:pt x="5674" y="5048"/>
                    </a:lnTo>
                    <a:lnTo>
                      <a:pt x="5715" y="5069"/>
                    </a:lnTo>
                    <a:lnTo>
                      <a:pt x="5876" y="5109"/>
                    </a:lnTo>
                    <a:lnTo>
                      <a:pt x="6038" y="5169"/>
                    </a:lnTo>
                    <a:lnTo>
                      <a:pt x="6199" y="5250"/>
                    </a:lnTo>
                    <a:lnTo>
                      <a:pt x="6341" y="5351"/>
                    </a:lnTo>
                    <a:lnTo>
                      <a:pt x="6118" y="5573"/>
                    </a:lnTo>
                    <a:lnTo>
                      <a:pt x="5917" y="5795"/>
                    </a:lnTo>
                    <a:lnTo>
                      <a:pt x="5694" y="6078"/>
                    </a:lnTo>
                    <a:lnTo>
                      <a:pt x="5452" y="6421"/>
                    </a:lnTo>
                    <a:lnTo>
                      <a:pt x="5149" y="6482"/>
                    </a:lnTo>
                    <a:lnTo>
                      <a:pt x="4826" y="6522"/>
                    </a:lnTo>
                    <a:lnTo>
                      <a:pt x="4604" y="6563"/>
                    </a:lnTo>
                    <a:lnTo>
                      <a:pt x="4140" y="6623"/>
                    </a:lnTo>
                    <a:lnTo>
                      <a:pt x="3918" y="6664"/>
                    </a:lnTo>
                    <a:lnTo>
                      <a:pt x="3695" y="6704"/>
                    </a:lnTo>
                    <a:lnTo>
                      <a:pt x="3494" y="6765"/>
                    </a:lnTo>
                    <a:lnTo>
                      <a:pt x="3292" y="6845"/>
                    </a:lnTo>
                    <a:lnTo>
                      <a:pt x="3130" y="6946"/>
                    </a:lnTo>
                    <a:lnTo>
                      <a:pt x="2969" y="7088"/>
                    </a:lnTo>
                    <a:lnTo>
                      <a:pt x="2948" y="7128"/>
                    </a:lnTo>
                    <a:lnTo>
                      <a:pt x="2969" y="7168"/>
                    </a:lnTo>
                    <a:lnTo>
                      <a:pt x="3009" y="7189"/>
                    </a:lnTo>
                    <a:lnTo>
                      <a:pt x="3049" y="7168"/>
                    </a:lnTo>
                    <a:lnTo>
                      <a:pt x="3191" y="7047"/>
                    </a:lnTo>
                    <a:lnTo>
                      <a:pt x="3372" y="6946"/>
                    </a:lnTo>
                    <a:lnTo>
                      <a:pt x="3554" y="6886"/>
                    </a:lnTo>
                    <a:lnTo>
                      <a:pt x="3736" y="6825"/>
                    </a:lnTo>
                    <a:lnTo>
                      <a:pt x="3958" y="6765"/>
                    </a:lnTo>
                    <a:lnTo>
                      <a:pt x="4180" y="6744"/>
                    </a:lnTo>
                    <a:lnTo>
                      <a:pt x="4624" y="6684"/>
                    </a:lnTo>
                    <a:lnTo>
                      <a:pt x="4846" y="6643"/>
                    </a:lnTo>
                    <a:lnTo>
                      <a:pt x="5371" y="6563"/>
                    </a:lnTo>
                    <a:lnTo>
                      <a:pt x="5533" y="6522"/>
                    </a:lnTo>
                    <a:lnTo>
                      <a:pt x="5937" y="6442"/>
                    </a:lnTo>
                    <a:lnTo>
                      <a:pt x="6199" y="6361"/>
                    </a:lnTo>
                    <a:lnTo>
                      <a:pt x="6421" y="6280"/>
                    </a:lnTo>
                    <a:lnTo>
                      <a:pt x="6643" y="6240"/>
                    </a:lnTo>
                    <a:lnTo>
                      <a:pt x="6785" y="6240"/>
                    </a:lnTo>
                    <a:lnTo>
                      <a:pt x="6926" y="6280"/>
                    </a:lnTo>
                    <a:lnTo>
                      <a:pt x="7027" y="6341"/>
                    </a:lnTo>
                    <a:lnTo>
                      <a:pt x="7128" y="6442"/>
                    </a:lnTo>
                    <a:lnTo>
                      <a:pt x="7128" y="6462"/>
                    </a:lnTo>
                    <a:lnTo>
                      <a:pt x="7168" y="6502"/>
                    </a:lnTo>
                    <a:lnTo>
                      <a:pt x="7189" y="6543"/>
                    </a:lnTo>
                    <a:lnTo>
                      <a:pt x="7189" y="6563"/>
                    </a:lnTo>
                    <a:lnTo>
                      <a:pt x="7229" y="6704"/>
                    </a:lnTo>
                    <a:lnTo>
                      <a:pt x="7229" y="6866"/>
                    </a:lnTo>
                    <a:lnTo>
                      <a:pt x="7168" y="7007"/>
                    </a:lnTo>
                    <a:lnTo>
                      <a:pt x="7088" y="7148"/>
                    </a:lnTo>
                    <a:lnTo>
                      <a:pt x="7007" y="7249"/>
                    </a:lnTo>
                    <a:lnTo>
                      <a:pt x="6906" y="7330"/>
                    </a:lnTo>
                    <a:lnTo>
                      <a:pt x="6785" y="7411"/>
                    </a:lnTo>
                    <a:lnTo>
                      <a:pt x="6664" y="7471"/>
                    </a:lnTo>
                    <a:lnTo>
                      <a:pt x="6421" y="7572"/>
                    </a:lnTo>
                    <a:lnTo>
                      <a:pt x="6118" y="7633"/>
                    </a:lnTo>
                    <a:lnTo>
                      <a:pt x="5977" y="7653"/>
                    </a:lnTo>
                    <a:lnTo>
                      <a:pt x="5654" y="7714"/>
                    </a:lnTo>
                    <a:lnTo>
                      <a:pt x="5371" y="7754"/>
                    </a:lnTo>
                    <a:lnTo>
                      <a:pt x="5068" y="7815"/>
                    </a:lnTo>
                    <a:lnTo>
                      <a:pt x="4947" y="7835"/>
                    </a:lnTo>
                    <a:lnTo>
                      <a:pt x="4725" y="7895"/>
                    </a:lnTo>
                    <a:lnTo>
                      <a:pt x="4523" y="7976"/>
                    </a:lnTo>
                    <a:lnTo>
                      <a:pt x="4301" y="8077"/>
                    </a:lnTo>
                    <a:lnTo>
                      <a:pt x="4099" y="8198"/>
                    </a:lnTo>
                    <a:lnTo>
                      <a:pt x="4079" y="8239"/>
                    </a:lnTo>
                    <a:lnTo>
                      <a:pt x="4099" y="8279"/>
                    </a:lnTo>
                    <a:lnTo>
                      <a:pt x="4119" y="8299"/>
                    </a:lnTo>
                    <a:lnTo>
                      <a:pt x="4140" y="8319"/>
                    </a:lnTo>
                    <a:lnTo>
                      <a:pt x="4180" y="8299"/>
                    </a:lnTo>
                    <a:lnTo>
                      <a:pt x="4362" y="8178"/>
                    </a:lnTo>
                    <a:lnTo>
                      <a:pt x="4543" y="8097"/>
                    </a:lnTo>
                    <a:lnTo>
                      <a:pt x="4745" y="8017"/>
                    </a:lnTo>
                    <a:lnTo>
                      <a:pt x="4947" y="7956"/>
                    </a:lnTo>
                    <a:lnTo>
                      <a:pt x="4927" y="8198"/>
                    </a:lnTo>
                    <a:lnTo>
                      <a:pt x="4887" y="8481"/>
                    </a:lnTo>
                    <a:lnTo>
                      <a:pt x="4846" y="8642"/>
                    </a:lnTo>
                    <a:lnTo>
                      <a:pt x="4766" y="8824"/>
                    </a:lnTo>
                    <a:lnTo>
                      <a:pt x="4685" y="9026"/>
                    </a:lnTo>
                    <a:lnTo>
                      <a:pt x="4564" y="9228"/>
                    </a:lnTo>
                    <a:lnTo>
                      <a:pt x="4422" y="9450"/>
                    </a:lnTo>
                    <a:lnTo>
                      <a:pt x="4241" y="9652"/>
                    </a:lnTo>
                    <a:lnTo>
                      <a:pt x="4019" y="9854"/>
                    </a:lnTo>
                    <a:lnTo>
                      <a:pt x="3776" y="10056"/>
                    </a:lnTo>
                    <a:lnTo>
                      <a:pt x="3756" y="10096"/>
                    </a:lnTo>
                    <a:lnTo>
                      <a:pt x="3756" y="10137"/>
                    </a:lnTo>
                    <a:lnTo>
                      <a:pt x="3776" y="10157"/>
                    </a:lnTo>
                    <a:lnTo>
                      <a:pt x="3837" y="10157"/>
                    </a:lnTo>
                    <a:lnTo>
                      <a:pt x="4039" y="10015"/>
                    </a:lnTo>
                    <a:lnTo>
                      <a:pt x="4200" y="9854"/>
                    </a:lnTo>
                    <a:lnTo>
                      <a:pt x="4342" y="9713"/>
                    </a:lnTo>
                    <a:lnTo>
                      <a:pt x="4483" y="9551"/>
                    </a:lnTo>
                    <a:lnTo>
                      <a:pt x="4604" y="9410"/>
                    </a:lnTo>
                    <a:lnTo>
                      <a:pt x="4705" y="9248"/>
                    </a:lnTo>
                    <a:lnTo>
                      <a:pt x="4846" y="8945"/>
                    </a:lnTo>
                    <a:lnTo>
                      <a:pt x="4968" y="8663"/>
                    </a:lnTo>
                    <a:lnTo>
                      <a:pt x="5028" y="8380"/>
                    </a:lnTo>
                    <a:lnTo>
                      <a:pt x="5068" y="8138"/>
                    </a:lnTo>
                    <a:lnTo>
                      <a:pt x="5068" y="7936"/>
                    </a:lnTo>
                    <a:lnTo>
                      <a:pt x="5371" y="7875"/>
                    </a:lnTo>
                    <a:lnTo>
                      <a:pt x="5674" y="7835"/>
                    </a:lnTo>
                    <a:lnTo>
                      <a:pt x="5937" y="7794"/>
                    </a:lnTo>
                    <a:lnTo>
                      <a:pt x="5937" y="7895"/>
                    </a:lnTo>
                    <a:lnTo>
                      <a:pt x="5937" y="7996"/>
                    </a:lnTo>
                    <a:lnTo>
                      <a:pt x="5977" y="8077"/>
                    </a:lnTo>
                    <a:lnTo>
                      <a:pt x="6038" y="8158"/>
                    </a:lnTo>
                    <a:lnTo>
                      <a:pt x="6098" y="8218"/>
                    </a:lnTo>
                    <a:lnTo>
                      <a:pt x="6179" y="8259"/>
                    </a:lnTo>
                    <a:lnTo>
                      <a:pt x="6260" y="8279"/>
                    </a:lnTo>
                    <a:lnTo>
                      <a:pt x="6361" y="8299"/>
                    </a:lnTo>
                    <a:lnTo>
                      <a:pt x="6401" y="8299"/>
                    </a:lnTo>
                    <a:lnTo>
                      <a:pt x="6462" y="8279"/>
                    </a:lnTo>
                    <a:lnTo>
                      <a:pt x="6603" y="8259"/>
                    </a:lnTo>
                    <a:lnTo>
                      <a:pt x="6744" y="8198"/>
                    </a:lnTo>
                    <a:lnTo>
                      <a:pt x="7007" y="8077"/>
                    </a:lnTo>
                    <a:lnTo>
                      <a:pt x="7269" y="7895"/>
                    </a:lnTo>
                    <a:lnTo>
                      <a:pt x="7491" y="7734"/>
                    </a:lnTo>
                    <a:lnTo>
                      <a:pt x="7512" y="7714"/>
                    </a:lnTo>
                    <a:lnTo>
                      <a:pt x="7815" y="7492"/>
                    </a:lnTo>
                    <a:lnTo>
                      <a:pt x="7613" y="7855"/>
                    </a:lnTo>
                    <a:lnTo>
                      <a:pt x="7411" y="8198"/>
                    </a:lnTo>
                    <a:lnTo>
                      <a:pt x="6987" y="8865"/>
                    </a:lnTo>
                    <a:lnTo>
                      <a:pt x="6765" y="9228"/>
                    </a:lnTo>
                    <a:lnTo>
                      <a:pt x="6542" y="9531"/>
                    </a:lnTo>
                    <a:lnTo>
                      <a:pt x="6341" y="9773"/>
                    </a:lnTo>
                    <a:lnTo>
                      <a:pt x="6159" y="9975"/>
                    </a:lnTo>
                    <a:lnTo>
                      <a:pt x="5856" y="10298"/>
                    </a:lnTo>
                    <a:lnTo>
                      <a:pt x="5573" y="10540"/>
                    </a:lnTo>
                    <a:lnTo>
                      <a:pt x="5371" y="10722"/>
                    </a:lnTo>
                    <a:lnTo>
                      <a:pt x="5169" y="10904"/>
                    </a:lnTo>
                    <a:lnTo>
                      <a:pt x="4947" y="11146"/>
                    </a:lnTo>
                    <a:lnTo>
                      <a:pt x="4786" y="11389"/>
                    </a:lnTo>
                    <a:lnTo>
                      <a:pt x="4644" y="11651"/>
                    </a:lnTo>
                    <a:lnTo>
                      <a:pt x="4523" y="11914"/>
                    </a:lnTo>
                    <a:lnTo>
                      <a:pt x="4422" y="12176"/>
                    </a:lnTo>
                    <a:lnTo>
                      <a:pt x="4342" y="12439"/>
                    </a:lnTo>
                    <a:lnTo>
                      <a:pt x="4220" y="12984"/>
                    </a:lnTo>
                    <a:lnTo>
                      <a:pt x="4200" y="12984"/>
                    </a:lnTo>
                    <a:lnTo>
                      <a:pt x="4119" y="12963"/>
                    </a:lnTo>
                    <a:lnTo>
                      <a:pt x="4039" y="12943"/>
                    </a:lnTo>
                    <a:lnTo>
                      <a:pt x="3897" y="12903"/>
                    </a:lnTo>
                    <a:lnTo>
                      <a:pt x="3857" y="12903"/>
                    </a:lnTo>
                    <a:lnTo>
                      <a:pt x="3877" y="12721"/>
                    </a:lnTo>
                    <a:lnTo>
                      <a:pt x="3857" y="12560"/>
                    </a:lnTo>
                    <a:lnTo>
                      <a:pt x="3817" y="12398"/>
                    </a:lnTo>
                    <a:lnTo>
                      <a:pt x="3756" y="12237"/>
                    </a:lnTo>
                    <a:lnTo>
                      <a:pt x="3675" y="12075"/>
                    </a:lnTo>
                    <a:lnTo>
                      <a:pt x="3574" y="11934"/>
                    </a:lnTo>
                    <a:lnTo>
                      <a:pt x="3453" y="11792"/>
                    </a:lnTo>
                    <a:lnTo>
                      <a:pt x="3312" y="11691"/>
                    </a:lnTo>
                    <a:lnTo>
                      <a:pt x="3130" y="11590"/>
                    </a:lnTo>
                    <a:lnTo>
                      <a:pt x="2928" y="11530"/>
                    </a:lnTo>
                    <a:lnTo>
                      <a:pt x="2726" y="11510"/>
                    </a:lnTo>
                    <a:lnTo>
                      <a:pt x="2524" y="11510"/>
                    </a:lnTo>
                    <a:lnTo>
                      <a:pt x="2343" y="11530"/>
                    </a:lnTo>
                    <a:lnTo>
                      <a:pt x="2141" y="11611"/>
                    </a:lnTo>
                    <a:lnTo>
                      <a:pt x="1979" y="11712"/>
                    </a:lnTo>
                    <a:lnTo>
                      <a:pt x="1818" y="11833"/>
                    </a:lnTo>
                    <a:lnTo>
                      <a:pt x="1676" y="11712"/>
                    </a:lnTo>
                    <a:lnTo>
                      <a:pt x="1575" y="11611"/>
                    </a:lnTo>
                    <a:lnTo>
                      <a:pt x="1474" y="11510"/>
                    </a:lnTo>
                    <a:lnTo>
                      <a:pt x="1434" y="11449"/>
                    </a:lnTo>
                    <a:lnTo>
                      <a:pt x="1394" y="11429"/>
                    </a:lnTo>
                    <a:lnTo>
                      <a:pt x="1636" y="10904"/>
                    </a:lnTo>
                    <a:lnTo>
                      <a:pt x="1777" y="10520"/>
                    </a:lnTo>
                    <a:lnTo>
                      <a:pt x="1898" y="10096"/>
                    </a:lnTo>
                    <a:lnTo>
                      <a:pt x="1999" y="9713"/>
                    </a:lnTo>
                    <a:lnTo>
                      <a:pt x="2161" y="9046"/>
                    </a:lnTo>
                    <a:lnTo>
                      <a:pt x="2242" y="8723"/>
                    </a:lnTo>
                    <a:lnTo>
                      <a:pt x="2302" y="8481"/>
                    </a:lnTo>
                    <a:lnTo>
                      <a:pt x="2444" y="8117"/>
                    </a:lnTo>
                    <a:lnTo>
                      <a:pt x="2565" y="7774"/>
                    </a:lnTo>
                    <a:lnTo>
                      <a:pt x="2847" y="7128"/>
                    </a:lnTo>
                    <a:lnTo>
                      <a:pt x="3150" y="6543"/>
                    </a:lnTo>
                    <a:lnTo>
                      <a:pt x="3413" y="6038"/>
                    </a:lnTo>
                    <a:lnTo>
                      <a:pt x="3736" y="5432"/>
                    </a:lnTo>
                    <a:lnTo>
                      <a:pt x="3837" y="5190"/>
                    </a:lnTo>
                    <a:lnTo>
                      <a:pt x="3897" y="4968"/>
                    </a:lnTo>
                    <a:lnTo>
                      <a:pt x="4059" y="4160"/>
                    </a:lnTo>
                    <a:lnTo>
                      <a:pt x="4180" y="3433"/>
                    </a:lnTo>
                    <a:lnTo>
                      <a:pt x="4382" y="2181"/>
                    </a:lnTo>
                    <a:lnTo>
                      <a:pt x="4523" y="1272"/>
                    </a:lnTo>
                    <a:lnTo>
                      <a:pt x="4584" y="909"/>
                    </a:lnTo>
                    <a:lnTo>
                      <a:pt x="4665" y="626"/>
                    </a:lnTo>
                    <a:lnTo>
                      <a:pt x="4745" y="404"/>
                    </a:lnTo>
                    <a:lnTo>
                      <a:pt x="4786" y="323"/>
                    </a:lnTo>
                    <a:lnTo>
                      <a:pt x="4846" y="243"/>
                    </a:lnTo>
                    <a:lnTo>
                      <a:pt x="4907" y="182"/>
                    </a:lnTo>
                    <a:lnTo>
                      <a:pt x="4968" y="142"/>
                    </a:lnTo>
                    <a:lnTo>
                      <a:pt x="5048" y="122"/>
                    </a:lnTo>
                    <a:close/>
                    <a:moveTo>
                      <a:pt x="4483" y="12398"/>
                    </a:moveTo>
                    <a:lnTo>
                      <a:pt x="4483" y="12418"/>
                    </a:lnTo>
                    <a:lnTo>
                      <a:pt x="4665" y="12620"/>
                    </a:lnTo>
                    <a:lnTo>
                      <a:pt x="4745" y="12782"/>
                    </a:lnTo>
                    <a:lnTo>
                      <a:pt x="4786" y="12883"/>
                    </a:lnTo>
                    <a:lnTo>
                      <a:pt x="4786" y="12923"/>
                    </a:lnTo>
                    <a:lnTo>
                      <a:pt x="4745" y="12963"/>
                    </a:lnTo>
                    <a:lnTo>
                      <a:pt x="4665" y="13004"/>
                    </a:lnTo>
                    <a:lnTo>
                      <a:pt x="4342" y="13004"/>
                    </a:lnTo>
                    <a:lnTo>
                      <a:pt x="4402" y="12701"/>
                    </a:lnTo>
                    <a:lnTo>
                      <a:pt x="4483" y="12398"/>
                    </a:lnTo>
                    <a:close/>
                    <a:moveTo>
                      <a:pt x="4624" y="11994"/>
                    </a:moveTo>
                    <a:lnTo>
                      <a:pt x="4786" y="12156"/>
                    </a:lnTo>
                    <a:lnTo>
                      <a:pt x="4907" y="12297"/>
                    </a:lnTo>
                    <a:lnTo>
                      <a:pt x="5008" y="12439"/>
                    </a:lnTo>
                    <a:lnTo>
                      <a:pt x="5089" y="12560"/>
                    </a:lnTo>
                    <a:lnTo>
                      <a:pt x="5149" y="12681"/>
                    </a:lnTo>
                    <a:lnTo>
                      <a:pt x="5169" y="12802"/>
                    </a:lnTo>
                    <a:lnTo>
                      <a:pt x="5190" y="12923"/>
                    </a:lnTo>
                    <a:lnTo>
                      <a:pt x="5169" y="13024"/>
                    </a:lnTo>
                    <a:lnTo>
                      <a:pt x="5129" y="13125"/>
                    </a:lnTo>
                    <a:lnTo>
                      <a:pt x="5068" y="13206"/>
                    </a:lnTo>
                    <a:lnTo>
                      <a:pt x="4988" y="13287"/>
                    </a:lnTo>
                    <a:lnTo>
                      <a:pt x="4887" y="13347"/>
                    </a:lnTo>
                    <a:lnTo>
                      <a:pt x="4766" y="13367"/>
                    </a:lnTo>
                    <a:lnTo>
                      <a:pt x="4644" y="13388"/>
                    </a:lnTo>
                    <a:lnTo>
                      <a:pt x="4523" y="13408"/>
                    </a:lnTo>
                    <a:lnTo>
                      <a:pt x="4261" y="13388"/>
                    </a:lnTo>
                    <a:lnTo>
                      <a:pt x="4200" y="13388"/>
                    </a:lnTo>
                    <a:lnTo>
                      <a:pt x="4140" y="13367"/>
                    </a:lnTo>
                    <a:lnTo>
                      <a:pt x="3958" y="13327"/>
                    </a:lnTo>
                    <a:lnTo>
                      <a:pt x="3736" y="13287"/>
                    </a:lnTo>
                    <a:lnTo>
                      <a:pt x="3796" y="13145"/>
                    </a:lnTo>
                    <a:lnTo>
                      <a:pt x="3837" y="13024"/>
                    </a:lnTo>
                    <a:lnTo>
                      <a:pt x="3857" y="13024"/>
                    </a:lnTo>
                    <a:lnTo>
                      <a:pt x="3918" y="13044"/>
                    </a:lnTo>
                    <a:lnTo>
                      <a:pt x="4019" y="13064"/>
                    </a:lnTo>
                    <a:lnTo>
                      <a:pt x="4079" y="13085"/>
                    </a:lnTo>
                    <a:lnTo>
                      <a:pt x="4140" y="13085"/>
                    </a:lnTo>
                    <a:lnTo>
                      <a:pt x="4180" y="13105"/>
                    </a:lnTo>
                    <a:lnTo>
                      <a:pt x="4261" y="13105"/>
                    </a:lnTo>
                    <a:lnTo>
                      <a:pt x="4321" y="13125"/>
                    </a:lnTo>
                    <a:lnTo>
                      <a:pt x="4523" y="13125"/>
                    </a:lnTo>
                    <a:lnTo>
                      <a:pt x="4685" y="13105"/>
                    </a:lnTo>
                    <a:lnTo>
                      <a:pt x="4826" y="13064"/>
                    </a:lnTo>
                    <a:lnTo>
                      <a:pt x="4867" y="13024"/>
                    </a:lnTo>
                    <a:lnTo>
                      <a:pt x="4887" y="12984"/>
                    </a:lnTo>
                    <a:lnTo>
                      <a:pt x="4907" y="12943"/>
                    </a:lnTo>
                    <a:lnTo>
                      <a:pt x="4907" y="12883"/>
                    </a:lnTo>
                    <a:lnTo>
                      <a:pt x="4887" y="12802"/>
                    </a:lnTo>
                    <a:lnTo>
                      <a:pt x="4867" y="12721"/>
                    </a:lnTo>
                    <a:lnTo>
                      <a:pt x="4745" y="12539"/>
                    </a:lnTo>
                    <a:lnTo>
                      <a:pt x="4584" y="12338"/>
                    </a:lnTo>
                    <a:lnTo>
                      <a:pt x="4523" y="12277"/>
                    </a:lnTo>
                    <a:lnTo>
                      <a:pt x="4624" y="11994"/>
                    </a:lnTo>
                    <a:close/>
                    <a:moveTo>
                      <a:pt x="2645" y="11611"/>
                    </a:moveTo>
                    <a:lnTo>
                      <a:pt x="2807" y="11631"/>
                    </a:lnTo>
                    <a:lnTo>
                      <a:pt x="2948" y="11671"/>
                    </a:lnTo>
                    <a:lnTo>
                      <a:pt x="3090" y="11712"/>
                    </a:lnTo>
                    <a:lnTo>
                      <a:pt x="3231" y="11792"/>
                    </a:lnTo>
                    <a:lnTo>
                      <a:pt x="3372" y="11893"/>
                    </a:lnTo>
                    <a:lnTo>
                      <a:pt x="3494" y="11994"/>
                    </a:lnTo>
                    <a:lnTo>
                      <a:pt x="3574" y="12136"/>
                    </a:lnTo>
                    <a:lnTo>
                      <a:pt x="3655" y="12277"/>
                    </a:lnTo>
                    <a:lnTo>
                      <a:pt x="3716" y="12418"/>
                    </a:lnTo>
                    <a:lnTo>
                      <a:pt x="3736" y="12560"/>
                    </a:lnTo>
                    <a:lnTo>
                      <a:pt x="3756" y="12721"/>
                    </a:lnTo>
                    <a:lnTo>
                      <a:pt x="3736" y="12863"/>
                    </a:lnTo>
                    <a:lnTo>
                      <a:pt x="3716" y="12984"/>
                    </a:lnTo>
                    <a:lnTo>
                      <a:pt x="3675" y="13105"/>
                    </a:lnTo>
                    <a:lnTo>
                      <a:pt x="3615" y="13246"/>
                    </a:lnTo>
                    <a:lnTo>
                      <a:pt x="3574" y="13307"/>
                    </a:lnTo>
                    <a:lnTo>
                      <a:pt x="3554" y="13347"/>
                    </a:lnTo>
                    <a:lnTo>
                      <a:pt x="3413" y="13509"/>
                    </a:lnTo>
                    <a:lnTo>
                      <a:pt x="3251" y="13650"/>
                    </a:lnTo>
                    <a:lnTo>
                      <a:pt x="3070" y="13731"/>
                    </a:lnTo>
                    <a:lnTo>
                      <a:pt x="2868" y="13791"/>
                    </a:lnTo>
                    <a:lnTo>
                      <a:pt x="2666" y="13812"/>
                    </a:lnTo>
                    <a:lnTo>
                      <a:pt x="2444" y="13812"/>
                    </a:lnTo>
                    <a:lnTo>
                      <a:pt x="2242" y="13751"/>
                    </a:lnTo>
                    <a:lnTo>
                      <a:pt x="2060" y="13650"/>
                    </a:lnTo>
                    <a:lnTo>
                      <a:pt x="1919" y="13549"/>
                    </a:lnTo>
                    <a:lnTo>
                      <a:pt x="1797" y="13428"/>
                    </a:lnTo>
                    <a:lnTo>
                      <a:pt x="1696" y="13287"/>
                    </a:lnTo>
                    <a:lnTo>
                      <a:pt x="1636" y="13145"/>
                    </a:lnTo>
                    <a:lnTo>
                      <a:pt x="1575" y="12943"/>
                    </a:lnTo>
                    <a:lnTo>
                      <a:pt x="1555" y="12741"/>
                    </a:lnTo>
                    <a:lnTo>
                      <a:pt x="1555" y="12539"/>
                    </a:lnTo>
                    <a:lnTo>
                      <a:pt x="1616" y="12338"/>
                    </a:lnTo>
                    <a:lnTo>
                      <a:pt x="1676" y="12216"/>
                    </a:lnTo>
                    <a:lnTo>
                      <a:pt x="1717" y="12136"/>
                    </a:lnTo>
                    <a:lnTo>
                      <a:pt x="1818" y="11994"/>
                    </a:lnTo>
                    <a:lnTo>
                      <a:pt x="1898" y="11914"/>
                    </a:lnTo>
                    <a:lnTo>
                      <a:pt x="1919" y="11914"/>
                    </a:lnTo>
                    <a:lnTo>
                      <a:pt x="2080" y="11772"/>
                    </a:lnTo>
                    <a:lnTo>
                      <a:pt x="2262" y="11691"/>
                    </a:lnTo>
                    <a:lnTo>
                      <a:pt x="2444" y="11631"/>
                    </a:lnTo>
                    <a:lnTo>
                      <a:pt x="2645" y="11611"/>
                    </a:lnTo>
                    <a:close/>
                    <a:moveTo>
                      <a:pt x="1151" y="11934"/>
                    </a:moveTo>
                    <a:lnTo>
                      <a:pt x="1333" y="12095"/>
                    </a:lnTo>
                    <a:lnTo>
                      <a:pt x="1515" y="12257"/>
                    </a:lnTo>
                    <a:lnTo>
                      <a:pt x="1454" y="12479"/>
                    </a:lnTo>
                    <a:lnTo>
                      <a:pt x="1434" y="12721"/>
                    </a:lnTo>
                    <a:lnTo>
                      <a:pt x="1454" y="12963"/>
                    </a:lnTo>
                    <a:lnTo>
                      <a:pt x="1515" y="13186"/>
                    </a:lnTo>
                    <a:lnTo>
                      <a:pt x="1596" y="13347"/>
                    </a:lnTo>
                    <a:lnTo>
                      <a:pt x="1717" y="13509"/>
                    </a:lnTo>
                    <a:lnTo>
                      <a:pt x="1838" y="13630"/>
                    </a:lnTo>
                    <a:lnTo>
                      <a:pt x="1999" y="13751"/>
                    </a:lnTo>
                    <a:lnTo>
                      <a:pt x="2141" y="13832"/>
                    </a:lnTo>
                    <a:lnTo>
                      <a:pt x="2302" y="13892"/>
                    </a:lnTo>
                    <a:lnTo>
                      <a:pt x="2484" y="13933"/>
                    </a:lnTo>
                    <a:lnTo>
                      <a:pt x="2787" y="13933"/>
                    </a:lnTo>
                    <a:lnTo>
                      <a:pt x="2948" y="13912"/>
                    </a:lnTo>
                    <a:lnTo>
                      <a:pt x="3090" y="13852"/>
                    </a:lnTo>
                    <a:lnTo>
                      <a:pt x="3231" y="13791"/>
                    </a:lnTo>
                    <a:lnTo>
                      <a:pt x="3352" y="13711"/>
                    </a:lnTo>
                    <a:lnTo>
                      <a:pt x="3473" y="13630"/>
                    </a:lnTo>
                    <a:lnTo>
                      <a:pt x="3574" y="13509"/>
                    </a:lnTo>
                    <a:lnTo>
                      <a:pt x="3675" y="13388"/>
                    </a:lnTo>
                    <a:lnTo>
                      <a:pt x="3918" y="13448"/>
                    </a:lnTo>
                    <a:lnTo>
                      <a:pt x="4140" y="13488"/>
                    </a:lnTo>
                    <a:lnTo>
                      <a:pt x="4099" y="13852"/>
                    </a:lnTo>
                    <a:lnTo>
                      <a:pt x="4039" y="14256"/>
                    </a:lnTo>
                    <a:lnTo>
                      <a:pt x="3978" y="14680"/>
                    </a:lnTo>
                    <a:lnTo>
                      <a:pt x="3938" y="14882"/>
                    </a:lnTo>
                    <a:lnTo>
                      <a:pt x="3877" y="15084"/>
                    </a:lnTo>
                    <a:lnTo>
                      <a:pt x="3796" y="15265"/>
                    </a:lnTo>
                    <a:lnTo>
                      <a:pt x="3716" y="15447"/>
                    </a:lnTo>
                    <a:lnTo>
                      <a:pt x="3594" y="15649"/>
                    </a:lnTo>
                    <a:lnTo>
                      <a:pt x="3473" y="15831"/>
                    </a:lnTo>
                    <a:lnTo>
                      <a:pt x="3312" y="16012"/>
                    </a:lnTo>
                    <a:lnTo>
                      <a:pt x="3130" y="16154"/>
                    </a:lnTo>
                    <a:lnTo>
                      <a:pt x="2948" y="16295"/>
                    </a:lnTo>
                    <a:lnTo>
                      <a:pt x="2746" y="16396"/>
                    </a:lnTo>
                    <a:lnTo>
                      <a:pt x="2545" y="16477"/>
                    </a:lnTo>
                    <a:lnTo>
                      <a:pt x="2322" y="16537"/>
                    </a:lnTo>
                    <a:lnTo>
                      <a:pt x="2120" y="16578"/>
                    </a:lnTo>
                    <a:lnTo>
                      <a:pt x="1696" y="16578"/>
                    </a:lnTo>
                    <a:lnTo>
                      <a:pt x="1515" y="16537"/>
                    </a:lnTo>
                    <a:lnTo>
                      <a:pt x="1313" y="16477"/>
                    </a:lnTo>
                    <a:lnTo>
                      <a:pt x="1131" y="16396"/>
                    </a:lnTo>
                    <a:lnTo>
                      <a:pt x="949" y="16295"/>
                    </a:lnTo>
                    <a:lnTo>
                      <a:pt x="768" y="16174"/>
                    </a:lnTo>
                    <a:lnTo>
                      <a:pt x="626" y="16033"/>
                    </a:lnTo>
                    <a:lnTo>
                      <a:pt x="485" y="15891"/>
                    </a:lnTo>
                    <a:lnTo>
                      <a:pt x="384" y="15730"/>
                    </a:lnTo>
                    <a:lnTo>
                      <a:pt x="283" y="15568"/>
                    </a:lnTo>
                    <a:lnTo>
                      <a:pt x="222" y="15386"/>
                    </a:lnTo>
                    <a:lnTo>
                      <a:pt x="162" y="15205"/>
                    </a:lnTo>
                    <a:lnTo>
                      <a:pt x="142" y="15003"/>
                    </a:lnTo>
                    <a:lnTo>
                      <a:pt x="122" y="14781"/>
                    </a:lnTo>
                    <a:lnTo>
                      <a:pt x="142" y="14458"/>
                    </a:lnTo>
                    <a:lnTo>
                      <a:pt x="202" y="14114"/>
                    </a:lnTo>
                    <a:lnTo>
                      <a:pt x="303" y="13771"/>
                    </a:lnTo>
                    <a:lnTo>
                      <a:pt x="424" y="13408"/>
                    </a:lnTo>
                    <a:lnTo>
                      <a:pt x="566" y="13064"/>
                    </a:lnTo>
                    <a:lnTo>
                      <a:pt x="727" y="12721"/>
                    </a:lnTo>
                    <a:lnTo>
                      <a:pt x="1071" y="12075"/>
                    </a:lnTo>
                    <a:lnTo>
                      <a:pt x="1151" y="11934"/>
                    </a:lnTo>
                    <a:close/>
                    <a:moveTo>
                      <a:pt x="5028" y="0"/>
                    </a:moveTo>
                    <a:lnTo>
                      <a:pt x="4947" y="41"/>
                    </a:lnTo>
                    <a:lnTo>
                      <a:pt x="4867" y="61"/>
                    </a:lnTo>
                    <a:lnTo>
                      <a:pt x="4786" y="122"/>
                    </a:lnTo>
                    <a:lnTo>
                      <a:pt x="4725" y="202"/>
                    </a:lnTo>
                    <a:lnTo>
                      <a:pt x="4665" y="303"/>
                    </a:lnTo>
                    <a:lnTo>
                      <a:pt x="4564" y="525"/>
                    </a:lnTo>
                    <a:lnTo>
                      <a:pt x="4483" y="828"/>
                    </a:lnTo>
                    <a:lnTo>
                      <a:pt x="4402" y="1212"/>
                    </a:lnTo>
                    <a:lnTo>
                      <a:pt x="4261" y="2161"/>
                    </a:lnTo>
                    <a:lnTo>
                      <a:pt x="4059" y="3413"/>
                    </a:lnTo>
                    <a:lnTo>
                      <a:pt x="3938" y="4140"/>
                    </a:lnTo>
                    <a:lnTo>
                      <a:pt x="3776" y="4947"/>
                    </a:lnTo>
                    <a:lnTo>
                      <a:pt x="3716" y="5149"/>
                    </a:lnTo>
                    <a:lnTo>
                      <a:pt x="3615" y="5392"/>
                    </a:lnTo>
                    <a:lnTo>
                      <a:pt x="3312" y="5977"/>
                    </a:lnTo>
                    <a:lnTo>
                      <a:pt x="3029" y="6482"/>
                    </a:lnTo>
                    <a:lnTo>
                      <a:pt x="2746" y="7067"/>
                    </a:lnTo>
                    <a:lnTo>
                      <a:pt x="2464" y="7734"/>
                    </a:lnTo>
                    <a:lnTo>
                      <a:pt x="2322" y="8077"/>
                    </a:lnTo>
                    <a:lnTo>
                      <a:pt x="2201" y="8441"/>
                    </a:lnTo>
                    <a:lnTo>
                      <a:pt x="2120" y="8703"/>
                    </a:lnTo>
                    <a:lnTo>
                      <a:pt x="2060" y="9006"/>
                    </a:lnTo>
                    <a:lnTo>
                      <a:pt x="1898" y="9672"/>
                    </a:lnTo>
                    <a:lnTo>
                      <a:pt x="1797" y="10036"/>
                    </a:lnTo>
                    <a:lnTo>
                      <a:pt x="1676" y="10419"/>
                    </a:lnTo>
                    <a:lnTo>
                      <a:pt x="1454" y="10419"/>
                    </a:lnTo>
                    <a:lnTo>
                      <a:pt x="1293" y="10440"/>
                    </a:lnTo>
                    <a:lnTo>
                      <a:pt x="1131" y="10460"/>
                    </a:lnTo>
                    <a:lnTo>
                      <a:pt x="1010" y="10500"/>
                    </a:lnTo>
                    <a:lnTo>
                      <a:pt x="909" y="10561"/>
                    </a:lnTo>
                    <a:lnTo>
                      <a:pt x="828" y="10621"/>
                    </a:lnTo>
                    <a:lnTo>
                      <a:pt x="768" y="10682"/>
                    </a:lnTo>
                    <a:lnTo>
                      <a:pt x="727" y="10763"/>
                    </a:lnTo>
                    <a:lnTo>
                      <a:pt x="687" y="10884"/>
                    </a:lnTo>
                    <a:lnTo>
                      <a:pt x="667" y="11025"/>
                    </a:lnTo>
                    <a:lnTo>
                      <a:pt x="687" y="11187"/>
                    </a:lnTo>
                    <a:lnTo>
                      <a:pt x="747" y="11389"/>
                    </a:lnTo>
                    <a:lnTo>
                      <a:pt x="869" y="11590"/>
                    </a:lnTo>
                    <a:lnTo>
                      <a:pt x="1071" y="11833"/>
                    </a:lnTo>
                    <a:lnTo>
                      <a:pt x="970" y="12014"/>
                    </a:lnTo>
                    <a:lnTo>
                      <a:pt x="626" y="12681"/>
                    </a:lnTo>
                    <a:lnTo>
                      <a:pt x="465" y="13024"/>
                    </a:lnTo>
                    <a:lnTo>
                      <a:pt x="303" y="13388"/>
                    </a:lnTo>
                    <a:lnTo>
                      <a:pt x="182" y="13731"/>
                    </a:lnTo>
                    <a:lnTo>
                      <a:pt x="81" y="14094"/>
                    </a:lnTo>
                    <a:lnTo>
                      <a:pt x="21" y="14437"/>
                    </a:lnTo>
                    <a:lnTo>
                      <a:pt x="0" y="14781"/>
                    </a:lnTo>
                    <a:lnTo>
                      <a:pt x="21" y="15023"/>
                    </a:lnTo>
                    <a:lnTo>
                      <a:pt x="41" y="15225"/>
                    </a:lnTo>
                    <a:lnTo>
                      <a:pt x="101" y="15427"/>
                    </a:lnTo>
                    <a:lnTo>
                      <a:pt x="182" y="15629"/>
                    </a:lnTo>
                    <a:lnTo>
                      <a:pt x="283" y="15811"/>
                    </a:lnTo>
                    <a:lnTo>
                      <a:pt x="384" y="15972"/>
                    </a:lnTo>
                    <a:lnTo>
                      <a:pt x="525" y="16134"/>
                    </a:lnTo>
                    <a:lnTo>
                      <a:pt x="687" y="16275"/>
                    </a:lnTo>
                    <a:lnTo>
                      <a:pt x="828" y="16376"/>
                    </a:lnTo>
                    <a:lnTo>
                      <a:pt x="970" y="16457"/>
                    </a:lnTo>
                    <a:lnTo>
                      <a:pt x="1131" y="16537"/>
                    </a:lnTo>
                    <a:lnTo>
                      <a:pt x="1272" y="16598"/>
                    </a:lnTo>
                    <a:lnTo>
                      <a:pt x="1434" y="16638"/>
                    </a:lnTo>
                    <a:lnTo>
                      <a:pt x="1596" y="16679"/>
                    </a:lnTo>
                    <a:lnTo>
                      <a:pt x="1757" y="16699"/>
                    </a:lnTo>
                    <a:lnTo>
                      <a:pt x="2141" y="16699"/>
                    </a:lnTo>
                    <a:lnTo>
                      <a:pt x="2343" y="16659"/>
                    </a:lnTo>
                    <a:lnTo>
                      <a:pt x="2585" y="16598"/>
                    </a:lnTo>
                    <a:lnTo>
                      <a:pt x="2807" y="16497"/>
                    </a:lnTo>
                    <a:lnTo>
                      <a:pt x="3009" y="16396"/>
                    </a:lnTo>
                    <a:lnTo>
                      <a:pt x="3211" y="16255"/>
                    </a:lnTo>
                    <a:lnTo>
                      <a:pt x="3393" y="16093"/>
                    </a:lnTo>
                    <a:lnTo>
                      <a:pt x="3554" y="15911"/>
                    </a:lnTo>
                    <a:lnTo>
                      <a:pt x="3695" y="15730"/>
                    </a:lnTo>
                    <a:lnTo>
                      <a:pt x="3837" y="15508"/>
                    </a:lnTo>
                    <a:lnTo>
                      <a:pt x="3918" y="15306"/>
                    </a:lnTo>
                    <a:lnTo>
                      <a:pt x="3998" y="15124"/>
                    </a:lnTo>
                    <a:lnTo>
                      <a:pt x="4039" y="14922"/>
                    </a:lnTo>
                    <a:lnTo>
                      <a:pt x="4099" y="14700"/>
                    </a:lnTo>
                    <a:lnTo>
                      <a:pt x="4160" y="14276"/>
                    </a:lnTo>
                    <a:lnTo>
                      <a:pt x="4220" y="13852"/>
                    </a:lnTo>
                    <a:lnTo>
                      <a:pt x="4261" y="13509"/>
                    </a:lnTo>
                    <a:lnTo>
                      <a:pt x="4503" y="13529"/>
                    </a:lnTo>
                    <a:lnTo>
                      <a:pt x="4745" y="13509"/>
                    </a:lnTo>
                    <a:lnTo>
                      <a:pt x="4867" y="13468"/>
                    </a:lnTo>
                    <a:lnTo>
                      <a:pt x="4968" y="13428"/>
                    </a:lnTo>
                    <a:lnTo>
                      <a:pt x="5048" y="13388"/>
                    </a:lnTo>
                    <a:lnTo>
                      <a:pt x="5129" y="13327"/>
                    </a:lnTo>
                    <a:lnTo>
                      <a:pt x="5190" y="13266"/>
                    </a:lnTo>
                    <a:lnTo>
                      <a:pt x="5250" y="13186"/>
                    </a:lnTo>
                    <a:lnTo>
                      <a:pt x="5270" y="13085"/>
                    </a:lnTo>
                    <a:lnTo>
                      <a:pt x="5311" y="13004"/>
                    </a:lnTo>
                    <a:lnTo>
                      <a:pt x="5311" y="12883"/>
                    </a:lnTo>
                    <a:lnTo>
                      <a:pt x="5291" y="12741"/>
                    </a:lnTo>
                    <a:lnTo>
                      <a:pt x="5250" y="12600"/>
                    </a:lnTo>
                    <a:lnTo>
                      <a:pt x="5169" y="12439"/>
                    </a:lnTo>
                    <a:lnTo>
                      <a:pt x="5048" y="12257"/>
                    </a:lnTo>
                    <a:lnTo>
                      <a:pt x="4867" y="12075"/>
                    </a:lnTo>
                    <a:lnTo>
                      <a:pt x="4665" y="11873"/>
                    </a:lnTo>
                    <a:lnTo>
                      <a:pt x="4786" y="11631"/>
                    </a:lnTo>
                    <a:lnTo>
                      <a:pt x="4907" y="11409"/>
                    </a:lnTo>
                    <a:lnTo>
                      <a:pt x="5068" y="11207"/>
                    </a:lnTo>
                    <a:lnTo>
                      <a:pt x="5250" y="11005"/>
                    </a:lnTo>
                    <a:lnTo>
                      <a:pt x="5452" y="10803"/>
                    </a:lnTo>
                    <a:lnTo>
                      <a:pt x="5654" y="10621"/>
                    </a:lnTo>
                    <a:lnTo>
                      <a:pt x="5937" y="10379"/>
                    </a:lnTo>
                    <a:lnTo>
                      <a:pt x="6260" y="10056"/>
                    </a:lnTo>
                    <a:lnTo>
                      <a:pt x="6442" y="9854"/>
                    </a:lnTo>
                    <a:lnTo>
                      <a:pt x="6623" y="9591"/>
                    </a:lnTo>
                    <a:lnTo>
                      <a:pt x="6845" y="9289"/>
                    </a:lnTo>
                    <a:lnTo>
                      <a:pt x="7088" y="8925"/>
                    </a:lnTo>
                    <a:lnTo>
                      <a:pt x="7350" y="8541"/>
                    </a:lnTo>
                    <a:lnTo>
                      <a:pt x="7592" y="8138"/>
                    </a:lnTo>
                    <a:lnTo>
                      <a:pt x="7835" y="7714"/>
                    </a:lnTo>
                    <a:lnTo>
                      <a:pt x="8057" y="7249"/>
                    </a:lnTo>
                    <a:lnTo>
                      <a:pt x="8259" y="7027"/>
                    </a:lnTo>
                    <a:lnTo>
                      <a:pt x="8340" y="6906"/>
                    </a:lnTo>
                    <a:lnTo>
                      <a:pt x="8400" y="6765"/>
                    </a:lnTo>
                    <a:lnTo>
                      <a:pt x="8420" y="6744"/>
                    </a:lnTo>
                    <a:lnTo>
                      <a:pt x="8461" y="6583"/>
                    </a:lnTo>
                    <a:lnTo>
                      <a:pt x="8481" y="6442"/>
                    </a:lnTo>
                    <a:lnTo>
                      <a:pt x="8461" y="6361"/>
                    </a:lnTo>
                    <a:lnTo>
                      <a:pt x="8440" y="6300"/>
                    </a:lnTo>
                    <a:lnTo>
                      <a:pt x="8340" y="6179"/>
                    </a:lnTo>
                    <a:lnTo>
                      <a:pt x="8259" y="6118"/>
                    </a:lnTo>
                    <a:lnTo>
                      <a:pt x="8178" y="6078"/>
                    </a:lnTo>
                    <a:lnTo>
                      <a:pt x="8077" y="6058"/>
                    </a:lnTo>
                    <a:lnTo>
                      <a:pt x="7976" y="6038"/>
                    </a:lnTo>
                    <a:lnTo>
                      <a:pt x="7875" y="6058"/>
                    </a:lnTo>
                    <a:lnTo>
                      <a:pt x="7754" y="6078"/>
                    </a:lnTo>
                    <a:lnTo>
                      <a:pt x="7653" y="6139"/>
                    </a:lnTo>
                    <a:lnTo>
                      <a:pt x="7512" y="6199"/>
                    </a:lnTo>
                    <a:lnTo>
                      <a:pt x="7673" y="5997"/>
                    </a:lnTo>
                    <a:lnTo>
                      <a:pt x="7815" y="5795"/>
                    </a:lnTo>
                    <a:lnTo>
                      <a:pt x="7936" y="5593"/>
                    </a:lnTo>
                    <a:lnTo>
                      <a:pt x="8016" y="5412"/>
                    </a:lnTo>
                    <a:lnTo>
                      <a:pt x="8037" y="5291"/>
                    </a:lnTo>
                    <a:lnTo>
                      <a:pt x="8057" y="5190"/>
                    </a:lnTo>
                    <a:lnTo>
                      <a:pt x="8057" y="5089"/>
                    </a:lnTo>
                    <a:lnTo>
                      <a:pt x="8057" y="5008"/>
                    </a:lnTo>
                    <a:lnTo>
                      <a:pt x="8016" y="4927"/>
                    </a:lnTo>
                    <a:lnTo>
                      <a:pt x="7976" y="4846"/>
                    </a:lnTo>
                    <a:lnTo>
                      <a:pt x="7916" y="4786"/>
                    </a:lnTo>
                    <a:lnTo>
                      <a:pt x="7855" y="4725"/>
                    </a:lnTo>
                    <a:lnTo>
                      <a:pt x="7774" y="4665"/>
                    </a:lnTo>
                    <a:lnTo>
                      <a:pt x="7693" y="4624"/>
                    </a:lnTo>
                    <a:lnTo>
                      <a:pt x="7592" y="4604"/>
                    </a:lnTo>
                    <a:lnTo>
                      <a:pt x="7391" y="4604"/>
                    </a:lnTo>
                    <a:lnTo>
                      <a:pt x="7290" y="4644"/>
                    </a:lnTo>
                    <a:lnTo>
                      <a:pt x="7189" y="4665"/>
                    </a:lnTo>
                    <a:lnTo>
                      <a:pt x="7088" y="4725"/>
                    </a:lnTo>
                    <a:lnTo>
                      <a:pt x="7471" y="3938"/>
                    </a:lnTo>
                    <a:lnTo>
                      <a:pt x="7916" y="3009"/>
                    </a:lnTo>
                    <a:lnTo>
                      <a:pt x="8117" y="2545"/>
                    </a:lnTo>
                    <a:lnTo>
                      <a:pt x="8299" y="2080"/>
                    </a:lnTo>
                    <a:lnTo>
                      <a:pt x="8461" y="1676"/>
                    </a:lnTo>
                    <a:lnTo>
                      <a:pt x="8562" y="1333"/>
                    </a:lnTo>
                    <a:lnTo>
                      <a:pt x="8582" y="1212"/>
                    </a:lnTo>
                    <a:lnTo>
                      <a:pt x="8582" y="1111"/>
                    </a:lnTo>
                    <a:lnTo>
                      <a:pt x="8562" y="1030"/>
                    </a:lnTo>
                    <a:lnTo>
                      <a:pt x="8541" y="929"/>
                    </a:lnTo>
                    <a:lnTo>
                      <a:pt x="8501" y="848"/>
                    </a:lnTo>
                    <a:lnTo>
                      <a:pt x="8461" y="788"/>
                    </a:lnTo>
                    <a:lnTo>
                      <a:pt x="8380" y="727"/>
                    </a:lnTo>
                    <a:lnTo>
                      <a:pt x="8319" y="667"/>
                    </a:lnTo>
                    <a:lnTo>
                      <a:pt x="8218" y="626"/>
                    </a:lnTo>
                    <a:lnTo>
                      <a:pt x="8117" y="606"/>
                    </a:lnTo>
                    <a:lnTo>
                      <a:pt x="8016" y="606"/>
                    </a:lnTo>
                    <a:lnTo>
                      <a:pt x="7936" y="626"/>
                    </a:lnTo>
                    <a:lnTo>
                      <a:pt x="7794" y="707"/>
                    </a:lnTo>
                    <a:lnTo>
                      <a:pt x="7673" y="808"/>
                    </a:lnTo>
                    <a:lnTo>
                      <a:pt x="7552" y="929"/>
                    </a:lnTo>
                    <a:lnTo>
                      <a:pt x="7451" y="1071"/>
                    </a:lnTo>
                    <a:lnTo>
                      <a:pt x="7269" y="1394"/>
                    </a:lnTo>
                    <a:lnTo>
                      <a:pt x="7148" y="1676"/>
                    </a:lnTo>
                    <a:lnTo>
                      <a:pt x="7067" y="1818"/>
                    </a:lnTo>
                    <a:lnTo>
                      <a:pt x="6744" y="2464"/>
                    </a:lnTo>
                    <a:lnTo>
                      <a:pt x="6078" y="3817"/>
                    </a:lnTo>
                    <a:lnTo>
                      <a:pt x="6017" y="3958"/>
                    </a:lnTo>
                    <a:lnTo>
                      <a:pt x="5896" y="4200"/>
                    </a:lnTo>
                    <a:lnTo>
                      <a:pt x="5755" y="4483"/>
                    </a:lnTo>
                    <a:lnTo>
                      <a:pt x="5674" y="4604"/>
                    </a:lnTo>
                    <a:lnTo>
                      <a:pt x="5593" y="4685"/>
                    </a:lnTo>
                    <a:lnTo>
                      <a:pt x="5493" y="4745"/>
                    </a:lnTo>
                    <a:lnTo>
                      <a:pt x="5432" y="4745"/>
                    </a:lnTo>
                    <a:lnTo>
                      <a:pt x="5371" y="4725"/>
                    </a:lnTo>
                    <a:lnTo>
                      <a:pt x="5351" y="4685"/>
                    </a:lnTo>
                    <a:lnTo>
                      <a:pt x="5311" y="4604"/>
                    </a:lnTo>
                    <a:lnTo>
                      <a:pt x="5311" y="4463"/>
                    </a:lnTo>
                    <a:lnTo>
                      <a:pt x="5331" y="4261"/>
                    </a:lnTo>
                    <a:lnTo>
                      <a:pt x="5392" y="3675"/>
                    </a:lnTo>
                    <a:lnTo>
                      <a:pt x="5472" y="3049"/>
                    </a:lnTo>
                    <a:lnTo>
                      <a:pt x="5553" y="2322"/>
                    </a:lnTo>
                    <a:lnTo>
                      <a:pt x="5614" y="1555"/>
                    </a:lnTo>
                    <a:lnTo>
                      <a:pt x="5614" y="1151"/>
                    </a:lnTo>
                    <a:lnTo>
                      <a:pt x="5614" y="727"/>
                    </a:lnTo>
                    <a:lnTo>
                      <a:pt x="5593" y="525"/>
                    </a:lnTo>
                    <a:lnTo>
                      <a:pt x="5553" y="364"/>
                    </a:lnTo>
                    <a:lnTo>
                      <a:pt x="5493" y="243"/>
                    </a:lnTo>
                    <a:lnTo>
                      <a:pt x="5432" y="142"/>
                    </a:lnTo>
                    <a:lnTo>
                      <a:pt x="5371" y="81"/>
                    </a:lnTo>
                    <a:lnTo>
                      <a:pt x="5291" y="41"/>
                    </a:lnTo>
                    <a:lnTo>
                      <a:pt x="5210" y="21"/>
                    </a:lnTo>
                    <a:lnTo>
                      <a:pt x="51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9"/>
              <p:cNvSpPr/>
              <p:nvPr/>
            </p:nvSpPr>
            <p:spPr>
              <a:xfrm>
                <a:off x="2198436" y="-1939685"/>
                <a:ext cx="171478" cy="8503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2" extrusionOk="0">
                    <a:moveTo>
                      <a:pt x="41" y="1"/>
                    </a:moveTo>
                    <a:lnTo>
                      <a:pt x="1" y="21"/>
                    </a:lnTo>
                    <a:lnTo>
                      <a:pt x="1" y="82"/>
                    </a:lnTo>
                    <a:lnTo>
                      <a:pt x="21" y="142"/>
                    </a:lnTo>
                    <a:lnTo>
                      <a:pt x="102" y="284"/>
                    </a:lnTo>
                    <a:lnTo>
                      <a:pt x="243" y="465"/>
                    </a:lnTo>
                    <a:lnTo>
                      <a:pt x="344" y="566"/>
                    </a:lnTo>
                    <a:lnTo>
                      <a:pt x="465" y="687"/>
                    </a:lnTo>
                    <a:lnTo>
                      <a:pt x="586" y="768"/>
                    </a:lnTo>
                    <a:lnTo>
                      <a:pt x="708" y="849"/>
                    </a:lnTo>
                    <a:lnTo>
                      <a:pt x="849" y="930"/>
                    </a:lnTo>
                    <a:lnTo>
                      <a:pt x="1010" y="1011"/>
                    </a:lnTo>
                    <a:lnTo>
                      <a:pt x="1192" y="1071"/>
                    </a:lnTo>
                    <a:lnTo>
                      <a:pt x="1394" y="1112"/>
                    </a:lnTo>
                    <a:lnTo>
                      <a:pt x="1636" y="1152"/>
                    </a:lnTo>
                    <a:lnTo>
                      <a:pt x="1879" y="1152"/>
                    </a:lnTo>
                    <a:lnTo>
                      <a:pt x="2262" y="1132"/>
                    </a:lnTo>
                    <a:lnTo>
                      <a:pt x="2303" y="1112"/>
                    </a:lnTo>
                    <a:lnTo>
                      <a:pt x="2323" y="1071"/>
                    </a:lnTo>
                    <a:lnTo>
                      <a:pt x="2303" y="1031"/>
                    </a:lnTo>
                    <a:lnTo>
                      <a:pt x="2242" y="1011"/>
                    </a:lnTo>
                    <a:lnTo>
                      <a:pt x="1959" y="1031"/>
                    </a:lnTo>
                    <a:lnTo>
                      <a:pt x="1677" y="1031"/>
                    </a:lnTo>
                    <a:lnTo>
                      <a:pt x="1434" y="990"/>
                    </a:lnTo>
                    <a:lnTo>
                      <a:pt x="1212" y="950"/>
                    </a:lnTo>
                    <a:lnTo>
                      <a:pt x="1031" y="869"/>
                    </a:lnTo>
                    <a:lnTo>
                      <a:pt x="849" y="809"/>
                    </a:lnTo>
                    <a:lnTo>
                      <a:pt x="687" y="708"/>
                    </a:lnTo>
                    <a:lnTo>
                      <a:pt x="566" y="607"/>
                    </a:lnTo>
                    <a:lnTo>
                      <a:pt x="445" y="506"/>
                    </a:lnTo>
                    <a:lnTo>
                      <a:pt x="364" y="405"/>
                    </a:lnTo>
                    <a:lnTo>
                      <a:pt x="223" y="223"/>
                    </a:lnTo>
                    <a:lnTo>
                      <a:pt x="142" y="102"/>
                    </a:lnTo>
                    <a:lnTo>
                      <a:pt x="102" y="21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9"/>
              <p:cNvSpPr/>
              <p:nvPr/>
            </p:nvSpPr>
            <p:spPr>
              <a:xfrm>
                <a:off x="2317724" y="-2316740"/>
                <a:ext cx="80535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304" extrusionOk="0">
                    <a:moveTo>
                      <a:pt x="646" y="0"/>
                    </a:moveTo>
                    <a:lnTo>
                      <a:pt x="465" y="21"/>
                    </a:lnTo>
                    <a:lnTo>
                      <a:pt x="323" y="61"/>
                    </a:lnTo>
                    <a:lnTo>
                      <a:pt x="202" y="101"/>
                    </a:lnTo>
                    <a:lnTo>
                      <a:pt x="101" y="142"/>
                    </a:lnTo>
                    <a:lnTo>
                      <a:pt x="20" y="202"/>
                    </a:lnTo>
                    <a:lnTo>
                      <a:pt x="0" y="243"/>
                    </a:lnTo>
                    <a:lnTo>
                      <a:pt x="0" y="283"/>
                    </a:lnTo>
                    <a:lnTo>
                      <a:pt x="20" y="303"/>
                    </a:lnTo>
                    <a:lnTo>
                      <a:pt x="81" y="303"/>
                    </a:lnTo>
                    <a:lnTo>
                      <a:pt x="162" y="263"/>
                    </a:lnTo>
                    <a:lnTo>
                      <a:pt x="364" y="182"/>
                    </a:lnTo>
                    <a:lnTo>
                      <a:pt x="485" y="142"/>
                    </a:lnTo>
                    <a:lnTo>
                      <a:pt x="646" y="122"/>
                    </a:lnTo>
                    <a:lnTo>
                      <a:pt x="828" y="122"/>
                    </a:lnTo>
                    <a:lnTo>
                      <a:pt x="1030" y="162"/>
                    </a:lnTo>
                    <a:lnTo>
                      <a:pt x="1070" y="162"/>
                    </a:lnTo>
                    <a:lnTo>
                      <a:pt x="1090" y="122"/>
                    </a:lnTo>
                    <a:lnTo>
                      <a:pt x="1090" y="61"/>
                    </a:lnTo>
                    <a:lnTo>
                      <a:pt x="1050" y="4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9"/>
              <p:cNvSpPr/>
              <p:nvPr/>
            </p:nvSpPr>
            <p:spPr>
              <a:xfrm>
                <a:off x="2387776" y="-2164678"/>
                <a:ext cx="26870" cy="50713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87" extrusionOk="0">
                    <a:moveTo>
                      <a:pt x="6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0" y="141"/>
                    </a:lnTo>
                    <a:lnTo>
                      <a:pt x="20" y="303"/>
                    </a:lnTo>
                    <a:lnTo>
                      <a:pt x="61" y="384"/>
                    </a:lnTo>
                    <a:lnTo>
                      <a:pt x="101" y="485"/>
                    </a:lnTo>
                    <a:lnTo>
                      <a:pt x="162" y="586"/>
                    </a:lnTo>
                    <a:lnTo>
                      <a:pt x="263" y="666"/>
                    </a:lnTo>
                    <a:lnTo>
                      <a:pt x="303" y="687"/>
                    </a:lnTo>
                    <a:lnTo>
                      <a:pt x="323" y="666"/>
                    </a:lnTo>
                    <a:lnTo>
                      <a:pt x="343" y="646"/>
                    </a:lnTo>
                    <a:lnTo>
                      <a:pt x="364" y="606"/>
                    </a:lnTo>
                    <a:lnTo>
                      <a:pt x="343" y="565"/>
                    </a:lnTo>
                    <a:lnTo>
                      <a:pt x="263" y="505"/>
                    </a:lnTo>
                    <a:lnTo>
                      <a:pt x="202" y="424"/>
                    </a:lnTo>
                    <a:lnTo>
                      <a:pt x="162" y="343"/>
                    </a:lnTo>
                    <a:lnTo>
                      <a:pt x="141" y="262"/>
                    </a:lnTo>
                    <a:lnTo>
                      <a:pt x="121" y="121"/>
                    </a:lnTo>
                    <a:lnTo>
                      <a:pt x="121" y="81"/>
                    </a:lnTo>
                    <a:lnTo>
                      <a:pt x="101" y="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9"/>
              <p:cNvSpPr/>
              <p:nvPr/>
            </p:nvSpPr>
            <p:spPr>
              <a:xfrm>
                <a:off x="2422027" y="-1750345"/>
                <a:ext cx="535177" cy="326495"/>
              </a:xfrm>
              <a:custGeom>
                <a:avLst/>
                <a:gdLst/>
                <a:ahLst/>
                <a:cxnLst/>
                <a:rect l="l" t="t" r="r" b="b"/>
                <a:pathLst>
                  <a:path w="7250" h="4423" extrusionOk="0">
                    <a:moveTo>
                      <a:pt x="5856" y="0"/>
                    </a:moveTo>
                    <a:lnTo>
                      <a:pt x="5493" y="21"/>
                    </a:lnTo>
                    <a:lnTo>
                      <a:pt x="5170" y="81"/>
                    </a:lnTo>
                    <a:lnTo>
                      <a:pt x="4847" y="182"/>
                    </a:lnTo>
                    <a:lnTo>
                      <a:pt x="4544" y="323"/>
                    </a:lnTo>
                    <a:lnTo>
                      <a:pt x="4261" y="505"/>
                    </a:lnTo>
                    <a:lnTo>
                      <a:pt x="3978" y="707"/>
                    </a:lnTo>
                    <a:lnTo>
                      <a:pt x="3837" y="808"/>
                    </a:lnTo>
                    <a:lnTo>
                      <a:pt x="3514" y="1050"/>
                    </a:lnTo>
                    <a:lnTo>
                      <a:pt x="3272" y="1212"/>
                    </a:lnTo>
                    <a:lnTo>
                      <a:pt x="3049" y="1333"/>
                    </a:lnTo>
                    <a:lnTo>
                      <a:pt x="2827" y="1414"/>
                    </a:lnTo>
                    <a:lnTo>
                      <a:pt x="2625" y="1454"/>
                    </a:lnTo>
                    <a:lnTo>
                      <a:pt x="2363" y="1474"/>
                    </a:lnTo>
                    <a:lnTo>
                      <a:pt x="1676" y="1494"/>
                    </a:lnTo>
                    <a:lnTo>
                      <a:pt x="1293" y="1535"/>
                    </a:lnTo>
                    <a:lnTo>
                      <a:pt x="1111" y="1575"/>
                    </a:lnTo>
                    <a:lnTo>
                      <a:pt x="950" y="1636"/>
                    </a:lnTo>
                    <a:lnTo>
                      <a:pt x="788" y="1696"/>
                    </a:lnTo>
                    <a:lnTo>
                      <a:pt x="626" y="1797"/>
                    </a:lnTo>
                    <a:lnTo>
                      <a:pt x="485" y="1919"/>
                    </a:lnTo>
                    <a:lnTo>
                      <a:pt x="364" y="2080"/>
                    </a:lnTo>
                    <a:lnTo>
                      <a:pt x="202" y="2343"/>
                    </a:lnTo>
                    <a:lnTo>
                      <a:pt x="81" y="2605"/>
                    </a:lnTo>
                    <a:lnTo>
                      <a:pt x="21" y="2868"/>
                    </a:lnTo>
                    <a:lnTo>
                      <a:pt x="1" y="3130"/>
                    </a:lnTo>
                    <a:lnTo>
                      <a:pt x="41" y="3352"/>
                    </a:lnTo>
                    <a:lnTo>
                      <a:pt x="102" y="3594"/>
                    </a:lnTo>
                    <a:lnTo>
                      <a:pt x="202" y="3796"/>
                    </a:lnTo>
                    <a:lnTo>
                      <a:pt x="324" y="3978"/>
                    </a:lnTo>
                    <a:lnTo>
                      <a:pt x="485" y="4140"/>
                    </a:lnTo>
                    <a:lnTo>
                      <a:pt x="667" y="4261"/>
                    </a:lnTo>
                    <a:lnTo>
                      <a:pt x="869" y="4342"/>
                    </a:lnTo>
                    <a:lnTo>
                      <a:pt x="1091" y="4402"/>
                    </a:lnTo>
                    <a:lnTo>
                      <a:pt x="1313" y="4422"/>
                    </a:lnTo>
                    <a:lnTo>
                      <a:pt x="1555" y="4382"/>
                    </a:lnTo>
                    <a:lnTo>
                      <a:pt x="1798" y="4301"/>
                    </a:lnTo>
                    <a:lnTo>
                      <a:pt x="2040" y="4160"/>
                    </a:lnTo>
                    <a:lnTo>
                      <a:pt x="2181" y="4059"/>
                    </a:lnTo>
                    <a:lnTo>
                      <a:pt x="2302" y="3958"/>
                    </a:lnTo>
                    <a:lnTo>
                      <a:pt x="2383" y="3857"/>
                    </a:lnTo>
                    <a:lnTo>
                      <a:pt x="2464" y="3756"/>
                    </a:lnTo>
                    <a:lnTo>
                      <a:pt x="2585" y="3554"/>
                    </a:lnTo>
                    <a:lnTo>
                      <a:pt x="2666" y="3453"/>
                    </a:lnTo>
                    <a:lnTo>
                      <a:pt x="2747" y="3372"/>
                    </a:lnTo>
                    <a:lnTo>
                      <a:pt x="2807" y="3312"/>
                    </a:lnTo>
                    <a:lnTo>
                      <a:pt x="2888" y="3271"/>
                    </a:lnTo>
                    <a:lnTo>
                      <a:pt x="2969" y="3251"/>
                    </a:lnTo>
                    <a:lnTo>
                      <a:pt x="3211" y="3251"/>
                    </a:lnTo>
                    <a:lnTo>
                      <a:pt x="3393" y="3292"/>
                    </a:lnTo>
                    <a:lnTo>
                      <a:pt x="3696" y="3292"/>
                    </a:lnTo>
                    <a:lnTo>
                      <a:pt x="3978" y="3271"/>
                    </a:lnTo>
                    <a:lnTo>
                      <a:pt x="4261" y="3191"/>
                    </a:lnTo>
                    <a:lnTo>
                      <a:pt x="4523" y="3090"/>
                    </a:lnTo>
                    <a:lnTo>
                      <a:pt x="4746" y="2948"/>
                    </a:lnTo>
                    <a:lnTo>
                      <a:pt x="4968" y="2787"/>
                    </a:lnTo>
                    <a:lnTo>
                      <a:pt x="5149" y="2605"/>
                    </a:lnTo>
                    <a:lnTo>
                      <a:pt x="5311" y="2383"/>
                    </a:lnTo>
                    <a:lnTo>
                      <a:pt x="5472" y="2141"/>
                    </a:lnTo>
                    <a:lnTo>
                      <a:pt x="5614" y="1878"/>
                    </a:lnTo>
                    <a:lnTo>
                      <a:pt x="5755" y="1616"/>
                    </a:lnTo>
                    <a:lnTo>
                      <a:pt x="5897" y="1353"/>
                    </a:lnTo>
                    <a:lnTo>
                      <a:pt x="6058" y="1151"/>
                    </a:lnTo>
                    <a:lnTo>
                      <a:pt x="6179" y="990"/>
                    </a:lnTo>
                    <a:lnTo>
                      <a:pt x="6321" y="848"/>
                    </a:lnTo>
                    <a:lnTo>
                      <a:pt x="6442" y="747"/>
                    </a:lnTo>
                    <a:lnTo>
                      <a:pt x="6765" y="586"/>
                    </a:lnTo>
                    <a:lnTo>
                      <a:pt x="7189" y="344"/>
                    </a:lnTo>
                    <a:lnTo>
                      <a:pt x="7229" y="303"/>
                    </a:lnTo>
                    <a:lnTo>
                      <a:pt x="7249" y="283"/>
                    </a:lnTo>
                    <a:lnTo>
                      <a:pt x="7229" y="243"/>
                    </a:lnTo>
                    <a:lnTo>
                      <a:pt x="7189" y="202"/>
                    </a:lnTo>
                    <a:lnTo>
                      <a:pt x="7088" y="162"/>
                    </a:lnTo>
                    <a:lnTo>
                      <a:pt x="6946" y="121"/>
                    </a:lnTo>
                    <a:lnTo>
                      <a:pt x="6704" y="61"/>
                    </a:lnTo>
                    <a:lnTo>
                      <a:pt x="62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9"/>
              <p:cNvSpPr/>
              <p:nvPr/>
            </p:nvSpPr>
            <p:spPr>
              <a:xfrm>
                <a:off x="2422027" y="-1750345"/>
                <a:ext cx="535177" cy="326495"/>
              </a:xfrm>
              <a:custGeom>
                <a:avLst/>
                <a:gdLst/>
                <a:ahLst/>
                <a:cxnLst/>
                <a:rect l="l" t="t" r="r" b="b"/>
                <a:pathLst>
                  <a:path w="7250" h="4423" fill="none" extrusionOk="0">
                    <a:moveTo>
                      <a:pt x="7189" y="344"/>
                    </a:moveTo>
                    <a:lnTo>
                      <a:pt x="7189" y="344"/>
                    </a:lnTo>
                    <a:lnTo>
                      <a:pt x="6765" y="586"/>
                    </a:lnTo>
                    <a:lnTo>
                      <a:pt x="6442" y="747"/>
                    </a:lnTo>
                    <a:lnTo>
                      <a:pt x="6321" y="848"/>
                    </a:lnTo>
                    <a:lnTo>
                      <a:pt x="6179" y="990"/>
                    </a:lnTo>
                    <a:lnTo>
                      <a:pt x="6058" y="1151"/>
                    </a:lnTo>
                    <a:lnTo>
                      <a:pt x="5897" y="1353"/>
                    </a:lnTo>
                    <a:lnTo>
                      <a:pt x="5897" y="1353"/>
                    </a:lnTo>
                    <a:lnTo>
                      <a:pt x="5755" y="1616"/>
                    </a:lnTo>
                    <a:lnTo>
                      <a:pt x="5614" y="1878"/>
                    </a:lnTo>
                    <a:lnTo>
                      <a:pt x="5472" y="2141"/>
                    </a:lnTo>
                    <a:lnTo>
                      <a:pt x="5311" y="2383"/>
                    </a:lnTo>
                    <a:lnTo>
                      <a:pt x="5311" y="2383"/>
                    </a:lnTo>
                    <a:lnTo>
                      <a:pt x="5149" y="2605"/>
                    </a:lnTo>
                    <a:lnTo>
                      <a:pt x="4968" y="2787"/>
                    </a:lnTo>
                    <a:lnTo>
                      <a:pt x="4746" y="2948"/>
                    </a:lnTo>
                    <a:lnTo>
                      <a:pt x="4523" y="3090"/>
                    </a:lnTo>
                    <a:lnTo>
                      <a:pt x="4261" y="3191"/>
                    </a:lnTo>
                    <a:lnTo>
                      <a:pt x="3978" y="3271"/>
                    </a:lnTo>
                    <a:lnTo>
                      <a:pt x="3696" y="3292"/>
                    </a:lnTo>
                    <a:lnTo>
                      <a:pt x="3393" y="3292"/>
                    </a:lnTo>
                    <a:lnTo>
                      <a:pt x="3393" y="3292"/>
                    </a:lnTo>
                    <a:lnTo>
                      <a:pt x="3211" y="3251"/>
                    </a:lnTo>
                    <a:lnTo>
                      <a:pt x="3049" y="3251"/>
                    </a:lnTo>
                    <a:lnTo>
                      <a:pt x="2969" y="3251"/>
                    </a:lnTo>
                    <a:lnTo>
                      <a:pt x="2888" y="3271"/>
                    </a:lnTo>
                    <a:lnTo>
                      <a:pt x="2807" y="3312"/>
                    </a:lnTo>
                    <a:lnTo>
                      <a:pt x="2747" y="3372"/>
                    </a:lnTo>
                    <a:lnTo>
                      <a:pt x="2747" y="3372"/>
                    </a:lnTo>
                    <a:lnTo>
                      <a:pt x="2666" y="3453"/>
                    </a:lnTo>
                    <a:lnTo>
                      <a:pt x="2585" y="3554"/>
                    </a:lnTo>
                    <a:lnTo>
                      <a:pt x="2464" y="3756"/>
                    </a:lnTo>
                    <a:lnTo>
                      <a:pt x="2383" y="3857"/>
                    </a:lnTo>
                    <a:lnTo>
                      <a:pt x="2302" y="3958"/>
                    </a:lnTo>
                    <a:lnTo>
                      <a:pt x="2181" y="4059"/>
                    </a:lnTo>
                    <a:lnTo>
                      <a:pt x="2040" y="4160"/>
                    </a:lnTo>
                    <a:lnTo>
                      <a:pt x="2040" y="4160"/>
                    </a:lnTo>
                    <a:lnTo>
                      <a:pt x="1798" y="4301"/>
                    </a:lnTo>
                    <a:lnTo>
                      <a:pt x="1555" y="4382"/>
                    </a:lnTo>
                    <a:lnTo>
                      <a:pt x="1313" y="4422"/>
                    </a:lnTo>
                    <a:lnTo>
                      <a:pt x="1091" y="4402"/>
                    </a:lnTo>
                    <a:lnTo>
                      <a:pt x="869" y="4342"/>
                    </a:lnTo>
                    <a:lnTo>
                      <a:pt x="667" y="4261"/>
                    </a:lnTo>
                    <a:lnTo>
                      <a:pt x="485" y="4140"/>
                    </a:lnTo>
                    <a:lnTo>
                      <a:pt x="324" y="3978"/>
                    </a:lnTo>
                    <a:lnTo>
                      <a:pt x="202" y="3796"/>
                    </a:lnTo>
                    <a:lnTo>
                      <a:pt x="102" y="3594"/>
                    </a:lnTo>
                    <a:lnTo>
                      <a:pt x="41" y="3352"/>
                    </a:lnTo>
                    <a:lnTo>
                      <a:pt x="1" y="3130"/>
                    </a:lnTo>
                    <a:lnTo>
                      <a:pt x="21" y="2868"/>
                    </a:lnTo>
                    <a:lnTo>
                      <a:pt x="81" y="2605"/>
                    </a:lnTo>
                    <a:lnTo>
                      <a:pt x="202" y="2343"/>
                    </a:lnTo>
                    <a:lnTo>
                      <a:pt x="364" y="2080"/>
                    </a:lnTo>
                    <a:lnTo>
                      <a:pt x="364" y="2080"/>
                    </a:lnTo>
                    <a:lnTo>
                      <a:pt x="485" y="1919"/>
                    </a:lnTo>
                    <a:lnTo>
                      <a:pt x="626" y="1797"/>
                    </a:lnTo>
                    <a:lnTo>
                      <a:pt x="788" y="1696"/>
                    </a:lnTo>
                    <a:lnTo>
                      <a:pt x="950" y="1636"/>
                    </a:lnTo>
                    <a:lnTo>
                      <a:pt x="1111" y="1575"/>
                    </a:lnTo>
                    <a:lnTo>
                      <a:pt x="1293" y="1535"/>
                    </a:lnTo>
                    <a:lnTo>
                      <a:pt x="1676" y="1494"/>
                    </a:lnTo>
                    <a:lnTo>
                      <a:pt x="1676" y="1494"/>
                    </a:lnTo>
                    <a:lnTo>
                      <a:pt x="2363" y="1474"/>
                    </a:lnTo>
                    <a:lnTo>
                      <a:pt x="2625" y="1454"/>
                    </a:lnTo>
                    <a:lnTo>
                      <a:pt x="2827" y="1414"/>
                    </a:lnTo>
                    <a:lnTo>
                      <a:pt x="3049" y="1333"/>
                    </a:lnTo>
                    <a:lnTo>
                      <a:pt x="3272" y="1212"/>
                    </a:lnTo>
                    <a:lnTo>
                      <a:pt x="3514" y="1050"/>
                    </a:lnTo>
                    <a:lnTo>
                      <a:pt x="3837" y="808"/>
                    </a:lnTo>
                    <a:lnTo>
                      <a:pt x="3837" y="808"/>
                    </a:lnTo>
                    <a:lnTo>
                      <a:pt x="3978" y="707"/>
                    </a:lnTo>
                    <a:lnTo>
                      <a:pt x="3978" y="707"/>
                    </a:lnTo>
                    <a:lnTo>
                      <a:pt x="4261" y="505"/>
                    </a:lnTo>
                    <a:lnTo>
                      <a:pt x="4544" y="323"/>
                    </a:lnTo>
                    <a:lnTo>
                      <a:pt x="4847" y="182"/>
                    </a:lnTo>
                    <a:lnTo>
                      <a:pt x="5170" y="81"/>
                    </a:lnTo>
                    <a:lnTo>
                      <a:pt x="5493" y="21"/>
                    </a:lnTo>
                    <a:lnTo>
                      <a:pt x="5856" y="0"/>
                    </a:lnTo>
                    <a:lnTo>
                      <a:pt x="6260" y="0"/>
                    </a:lnTo>
                    <a:lnTo>
                      <a:pt x="6704" y="61"/>
                    </a:lnTo>
                    <a:lnTo>
                      <a:pt x="6704" y="61"/>
                    </a:lnTo>
                    <a:lnTo>
                      <a:pt x="6946" y="121"/>
                    </a:lnTo>
                    <a:lnTo>
                      <a:pt x="7088" y="162"/>
                    </a:lnTo>
                    <a:lnTo>
                      <a:pt x="7189" y="202"/>
                    </a:lnTo>
                    <a:lnTo>
                      <a:pt x="7189" y="202"/>
                    </a:lnTo>
                    <a:lnTo>
                      <a:pt x="7229" y="243"/>
                    </a:lnTo>
                    <a:lnTo>
                      <a:pt x="7249" y="283"/>
                    </a:lnTo>
                    <a:lnTo>
                      <a:pt x="7229" y="303"/>
                    </a:lnTo>
                    <a:lnTo>
                      <a:pt x="7189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9"/>
              <p:cNvSpPr/>
              <p:nvPr/>
            </p:nvSpPr>
            <p:spPr>
              <a:xfrm>
                <a:off x="2438414" y="-1497007"/>
                <a:ext cx="122316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950" fill="none" extrusionOk="0">
                    <a:moveTo>
                      <a:pt x="182" y="1"/>
                    </a:moveTo>
                    <a:lnTo>
                      <a:pt x="182" y="1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81" y="385"/>
                    </a:lnTo>
                    <a:lnTo>
                      <a:pt x="182" y="526"/>
                    </a:lnTo>
                    <a:lnTo>
                      <a:pt x="304" y="647"/>
                    </a:lnTo>
                    <a:lnTo>
                      <a:pt x="445" y="748"/>
                    </a:lnTo>
                    <a:lnTo>
                      <a:pt x="606" y="849"/>
                    </a:lnTo>
                    <a:lnTo>
                      <a:pt x="768" y="910"/>
                    </a:lnTo>
                    <a:lnTo>
                      <a:pt x="929" y="950"/>
                    </a:lnTo>
                    <a:lnTo>
                      <a:pt x="1111" y="950"/>
                    </a:lnTo>
                    <a:lnTo>
                      <a:pt x="1111" y="950"/>
                    </a:lnTo>
                    <a:lnTo>
                      <a:pt x="1253" y="950"/>
                    </a:lnTo>
                    <a:lnTo>
                      <a:pt x="1394" y="930"/>
                    </a:lnTo>
                    <a:lnTo>
                      <a:pt x="1515" y="889"/>
                    </a:lnTo>
                    <a:lnTo>
                      <a:pt x="1656" y="829"/>
                    </a:lnTo>
                    <a:lnTo>
                      <a:pt x="1656" y="829"/>
                    </a:lnTo>
                    <a:lnTo>
                      <a:pt x="1555" y="708"/>
                    </a:lnTo>
                    <a:lnTo>
                      <a:pt x="1353" y="526"/>
                    </a:lnTo>
                    <a:lnTo>
                      <a:pt x="1232" y="445"/>
                    </a:lnTo>
                    <a:lnTo>
                      <a:pt x="1051" y="344"/>
                    </a:lnTo>
                    <a:lnTo>
                      <a:pt x="849" y="223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465" y="61"/>
                    </a:lnTo>
                    <a:lnTo>
                      <a:pt x="304" y="41"/>
                    </a:lnTo>
                    <a:lnTo>
                      <a:pt x="304" y="41"/>
                    </a:lnTo>
                    <a:lnTo>
                      <a:pt x="18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9"/>
              <p:cNvSpPr/>
              <p:nvPr/>
            </p:nvSpPr>
            <p:spPr>
              <a:xfrm>
                <a:off x="2463733" y="-1562556"/>
                <a:ext cx="241531" cy="122316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657" fill="none" extrusionOk="0">
                    <a:moveTo>
                      <a:pt x="2040" y="0"/>
                    </a:moveTo>
                    <a:lnTo>
                      <a:pt x="2040" y="0"/>
                    </a:lnTo>
                    <a:lnTo>
                      <a:pt x="1778" y="21"/>
                    </a:lnTo>
                    <a:lnTo>
                      <a:pt x="1495" y="41"/>
                    </a:lnTo>
                    <a:lnTo>
                      <a:pt x="1192" y="101"/>
                    </a:lnTo>
                    <a:lnTo>
                      <a:pt x="869" y="202"/>
                    </a:lnTo>
                    <a:lnTo>
                      <a:pt x="869" y="202"/>
                    </a:lnTo>
                    <a:lnTo>
                      <a:pt x="869" y="223"/>
                    </a:lnTo>
                    <a:lnTo>
                      <a:pt x="869" y="223"/>
                    </a:lnTo>
                    <a:lnTo>
                      <a:pt x="1455" y="404"/>
                    </a:lnTo>
                    <a:lnTo>
                      <a:pt x="1455" y="404"/>
                    </a:lnTo>
                    <a:lnTo>
                      <a:pt x="1636" y="485"/>
                    </a:lnTo>
                    <a:lnTo>
                      <a:pt x="1818" y="566"/>
                    </a:lnTo>
                    <a:lnTo>
                      <a:pt x="2000" y="687"/>
                    </a:lnTo>
                    <a:lnTo>
                      <a:pt x="2161" y="808"/>
                    </a:lnTo>
                    <a:lnTo>
                      <a:pt x="2182" y="828"/>
                    </a:lnTo>
                    <a:lnTo>
                      <a:pt x="2182" y="828"/>
                    </a:lnTo>
                    <a:lnTo>
                      <a:pt x="2060" y="949"/>
                    </a:lnTo>
                    <a:lnTo>
                      <a:pt x="2060" y="949"/>
                    </a:lnTo>
                    <a:lnTo>
                      <a:pt x="1939" y="869"/>
                    </a:lnTo>
                    <a:lnTo>
                      <a:pt x="1778" y="748"/>
                    </a:lnTo>
                    <a:lnTo>
                      <a:pt x="1475" y="606"/>
                    </a:lnTo>
                    <a:lnTo>
                      <a:pt x="1031" y="465"/>
                    </a:lnTo>
                    <a:lnTo>
                      <a:pt x="1031" y="465"/>
                    </a:lnTo>
                    <a:lnTo>
                      <a:pt x="768" y="364"/>
                    </a:lnTo>
                    <a:lnTo>
                      <a:pt x="708" y="344"/>
                    </a:lnTo>
                    <a:lnTo>
                      <a:pt x="667" y="303"/>
                    </a:lnTo>
                    <a:lnTo>
                      <a:pt x="667" y="303"/>
                    </a:lnTo>
                    <a:lnTo>
                      <a:pt x="506" y="384"/>
                    </a:lnTo>
                    <a:lnTo>
                      <a:pt x="344" y="485"/>
                    </a:lnTo>
                    <a:lnTo>
                      <a:pt x="162" y="606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41" y="768"/>
                    </a:lnTo>
                    <a:lnTo>
                      <a:pt x="142" y="788"/>
                    </a:lnTo>
                    <a:lnTo>
                      <a:pt x="142" y="788"/>
                    </a:lnTo>
                    <a:lnTo>
                      <a:pt x="324" y="849"/>
                    </a:lnTo>
                    <a:lnTo>
                      <a:pt x="607" y="949"/>
                    </a:lnTo>
                    <a:lnTo>
                      <a:pt x="607" y="949"/>
                    </a:lnTo>
                    <a:lnTo>
                      <a:pt x="869" y="1111"/>
                    </a:lnTo>
                    <a:lnTo>
                      <a:pt x="1091" y="1252"/>
                    </a:lnTo>
                    <a:lnTo>
                      <a:pt x="1293" y="1434"/>
                    </a:lnTo>
                    <a:lnTo>
                      <a:pt x="1475" y="1616"/>
                    </a:lnTo>
                    <a:lnTo>
                      <a:pt x="1475" y="1616"/>
                    </a:lnTo>
                    <a:lnTo>
                      <a:pt x="1414" y="1656"/>
                    </a:lnTo>
                    <a:lnTo>
                      <a:pt x="1414" y="1656"/>
                    </a:lnTo>
                    <a:lnTo>
                      <a:pt x="1475" y="1616"/>
                    </a:lnTo>
                    <a:lnTo>
                      <a:pt x="1475" y="1616"/>
                    </a:lnTo>
                    <a:lnTo>
                      <a:pt x="1616" y="1515"/>
                    </a:lnTo>
                    <a:lnTo>
                      <a:pt x="1737" y="1414"/>
                    </a:lnTo>
                    <a:lnTo>
                      <a:pt x="1818" y="1313"/>
                    </a:lnTo>
                    <a:lnTo>
                      <a:pt x="1899" y="1212"/>
                    </a:lnTo>
                    <a:lnTo>
                      <a:pt x="2020" y="1010"/>
                    </a:lnTo>
                    <a:lnTo>
                      <a:pt x="2101" y="909"/>
                    </a:lnTo>
                    <a:lnTo>
                      <a:pt x="2182" y="828"/>
                    </a:lnTo>
                    <a:lnTo>
                      <a:pt x="2182" y="828"/>
                    </a:lnTo>
                    <a:lnTo>
                      <a:pt x="2262" y="768"/>
                    </a:lnTo>
                    <a:lnTo>
                      <a:pt x="2343" y="727"/>
                    </a:lnTo>
                    <a:lnTo>
                      <a:pt x="2424" y="707"/>
                    </a:lnTo>
                    <a:lnTo>
                      <a:pt x="2505" y="707"/>
                    </a:lnTo>
                    <a:lnTo>
                      <a:pt x="2505" y="707"/>
                    </a:lnTo>
                    <a:lnTo>
                      <a:pt x="2666" y="707"/>
                    </a:lnTo>
                    <a:lnTo>
                      <a:pt x="2828" y="748"/>
                    </a:lnTo>
                    <a:lnTo>
                      <a:pt x="2828" y="748"/>
                    </a:lnTo>
                    <a:lnTo>
                      <a:pt x="3070" y="748"/>
                    </a:lnTo>
                    <a:lnTo>
                      <a:pt x="3070" y="748"/>
                    </a:lnTo>
                    <a:lnTo>
                      <a:pt x="3272" y="748"/>
                    </a:lnTo>
                    <a:lnTo>
                      <a:pt x="3272" y="748"/>
                    </a:lnTo>
                    <a:lnTo>
                      <a:pt x="3252" y="727"/>
                    </a:lnTo>
                    <a:lnTo>
                      <a:pt x="3252" y="727"/>
                    </a:lnTo>
                    <a:lnTo>
                      <a:pt x="3050" y="546"/>
                    </a:lnTo>
                    <a:lnTo>
                      <a:pt x="2848" y="404"/>
                    </a:lnTo>
                    <a:lnTo>
                      <a:pt x="2666" y="303"/>
                    </a:lnTo>
                    <a:lnTo>
                      <a:pt x="2484" y="223"/>
                    </a:lnTo>
                    <a:lnTo>
                      <a:pt x="2222" y="122"/>
                    </a:lnTo>
                    <a:lnTo>
                      <a:pt x="2101" y="81"/>
                    </a:lnTo>
                    <a:lnTo>
                      <a:pt x="2101" y="81"/>
                    </a:lnTo>
                    <a:lnTo>
                      <a:pt x="2040" y="41"/>
                    </a:lnTo>
                    <a:lnTo>
                      <a:pt x="204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49"/>
              <p:cNvSpPr/>
              <p:nvPr/>
            </p:nvSpPr>
            <p:spPr>
              <a:xfrm>
                <a:off x="2633658" y="-1701184"/>
                <a:ext cx="252013" cy="190892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86" fill="none" extrusionOk="0">
                    <a:moveTo>
                      <a:pt x="2585" y="1"/>
                    </a:moveTo>
                    <a:lnTo>
                      <a:pt x="2585" y="1"/>
                    </a:lnTo>
                    <a:lnTo>
                      <a:pt x="2282" y="162"/>
                    </a:lnTo>
                    <a:lnTo>
                      <a:pt x="1980" y="364"/>
                    </a:lnTo>
                    <a:lnTo>
                      <a:pt x="1980" y="364"/>
                    </a:lnTo>
                    <a:lnTo>
                      <a:pt x="1939" y="425"/>
                    </a:lnTo>
                    <a:lnTo>
                      <a:pt x="1939" y="425"/>
                    </a:lnTo>
                    <a:lnTo>
                      <a:pt x="2101" y="425"/>
                    </a:lnTo>
                    <a:lnTo>
                      <a:pt x="2101" y="425"/>
                    </a:lnTo>
                    <a:lnTo>
                      <a:pt x="2363" y="445"/>
                    </a:lnTo>
                    <a:lnTo>
                      <a:pt x="2605" y="505"/>
                    </a:lnTo>
                    <a:lnTo>
                      <a:pt x="2828" y="586"/>
                    </a:lnTo>
                    <a:lnTo>
                      <a:pt x="3030" y="687"/>
                    </a:lnTo>
                    <a:lnTo>
                      <a:pt x="3030" y="687"/>
                    </a:lnTo>
                    <a:lnTo>
                      <a:pt x="2949" y="849"/>
                    </a:lnTo>
                    <a:lnTo>
                      <a:pt x="2949" y="849"/>
                    </a:lnTo>
                    <a:lnTo>
                      <a:pt x="2686" y="728"/>
                    </a:lnTo>
                    <a:lnTo>
                      <a:pt x="2464" y="647"/>
                    </a:lnTo>
                    <a:lnTo>
                      <a:pt x="2282" y="606"/>
                    </a:lnTo>
                    <a:lnTo>
                      <a:pt x="2141" y="606"/>
                    </a:lnTo>
                    <a:lnTo>
                      <a:pt x="2141" y="606"/>
                    </a:lnTo>
                    <a:lnTo>
                      <a:pt x="1959" y="606"/>
                    </a:lnTo>
                    <a:lnTo>
                      <a:pt x="1959" y="606"/>
                    </a:lnTo>
                    <a:lnTo>
                      <a:pt x="1838" y="627"/>
                    </a:lnTo>
                    <a:lnTo>
                      <a:pt x="1838" y="627"/>
                    </a:lnTo>
                    <a:lnTo>
                      <a:pt x="1798" y="606"/>
                    </a:lnTo>
                    <a:lnTo>
                      <a:pt x="1757" y="586"/>
                    </a:lnTo>
                    <a:lnTo>
                      <a:pt x="1757" y="586"/>
                    </a:lnTo>
                    <a:lnTo>
                      <a:pt x="1737" y="546"/>
                    </a:lnTo>
                    <a:lnTo>
                      <a:pt x="1737" y="546"/>
                    </a:lnTo>
                    <a:lnTo>
                      <a:pt x="1515" y="748"/>
                    </a:lnTo>
                    <a:lnTo>
                      <a:pt x="1293" y="970"/>
                    </a:lnTo>
                    <a:lnTo>
                      <a:pt x="1293" y="970"/>
                    </a:lnTo>
                    <a:lnTo>
                      <a:pt x="1212" y="1071"/>
                    </a:lnTo>
                    <a:lnTo>
                      <a:pt x="1212" y="1071"/>
                    </a:lnTo>
                    <a:lnTo>
                      <a:pt x="1172" y="1172"/>
                    </a:lnTo>
                    <a:lnTo>
                      <a:pt x="1172" y="1192"/>
                    </a:lnTo>
                    <a:lnTo>
                      <a:pt x="1172" y="1192"/>
                    </a:lnTo>
                    <a:lnTo>
                      <a:pt x="1354" y="1212"/>
                    </a:lnTo>
                    <a:lnTo>
                      <a:pt x="1535" y="1253"/>
                    </a:lnTo>
                    <a:lnTo>
                      <a:pt x="1717" y="1333"/>
                    </a:lnTo>
                    <a:lnTo>
                      <a:pt x="1899" y="1394"/>
                    </a:lnTo>
                    <a:lnTo>
                      <a:pt x="2202" y="1555"/>
                    </a:lnTo>
                    <a:lnTo>
                      <a:pt x="2444" y="1717"/>
                    </a:lnTo>
                    <a:lnTo>
                      <a:pt x="2444" y="1737"/>
                    </a:lnTo>
                    <a:lnTo>
                      <a:pt x="2444" y="1737"/>
                    </a:lnTo>
                    <a:lnTo>
                      <a:pt x="2323" y="1858"/>
                    </a:lnTo>
                    <a:lnTo>
                      <a:pt x="2323" y="1858"/>
                    </a:lnTo>
                    <a:lnTo>
                      <a:pt x="2040" y="1677"/>
                    </a:lnTo>
                    <a:lnTo>
                      <a:pt x="1737" y="1515"/>
                    </a:lnTo>
                    <a:lnTo>
                      <a:pt x="1576" y="1454"/>
                    </a:lnTo>
                    <a:lnTo>
                      <a:pt x="1414" y="1394"/>
                    </a:lnTo>
                    <a:lnTo>
                      <a:pt x="1253" y="1374"/>
                    </a:lnTo>
                    <a:lnTo>
                      <a:pt x="1091" y="1353"/>
                    </a:lnTo>
                    <a:lnTo>
                      <a:pt x="109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990" y="1353"/>
                    </a:lnTo>
                    <a:lnTo>
                      <a:pt x="950" y="1313"/>
                    </a:lnTo>
                    <a:lnTo>
                      <a:pt x="950" y="1313"/>
                    </a:lnTo>
                    <a:lnTo>
                      <a:pt x="748" y="1495"/>
                    </a:lnTo>
                    <a:lnTo>
                      <a:pt x="506" y="1636"/>
                    </a:lnTo>
                    <a:lnTo>
                      <a:pt x="263" y="1757"/>
                    </a:lnTo>
                    <a:lnTo>
                      <a:pt x="1" y="1838"/>
                    </a:lnTo>
                    <a:lnTo>
                      <a:pt x="1" y="1838"/>
                    </a:lnTo>
                    <a:lnTo>
                      <a:pt x="182" y="1899"/>
                    </a:lnTo>
                    <a:lnTo>
                      <a:pt x="465" y="2040"/>
                    </a:lnTo>
                    <a:lnTo>
                      <a:pt x="647" y="2141"/>
                    </a:lnTo>
                    <a:lnTo>
                      <a:pt x="808" y="2262"/>
                    </a:lnTo>
                    <a:lnTo>
                      <a:pt x="990" y="2403"/>
                    </a:lnTo>
                    <a:lnTo>
                      <a:pt x="1172" y="2585"/>
                    </a:lnTo>
                    <a:lnTo>
                      <a:pt x="1172" y="2585"/>
                    </a:lnTo>
                    <a:lnTo>
                      <a:pt x="1374" y="2545"/>
                    </a:lnTo>
                    <a:lnTo>
                      <a:pt x="1556" y="2464"/>
                    </a:lnTo>
                    <a:lnTo>
                      <a:pt x="1737" y="2383"/>
                    </a:lnTo>
                    <a:lnTo>
                      <a:pt x="1919" y="2262"/>
                    </a:lnTo>
                    <a:lnTo>
                      <a:pt x="2060" y="2141"/>
                    </a:lnTo>
                    <a:lnTo>
                      <a:pt x="2202" y="2020"/>
                    </a:lnTo>
                    <a:lnTo>
                      <a:pt x="2343" y="1878"/>
                    </a:lnTo>
                    <a:lnTo>
                      <a:pt x="2444" y="1717"/>
                    </a:lnTo>
                    <a:lnTo>
                      <a:pt x="2444" y="1717"/>
                    </a:lnTo>
                    <a:lnTo>
                      <a:pt x="2605" y="1475"/>
                    </a:lnTo>
                    <a:lnTo>
                      <a:pt x="2747" y="1212"/>
                    </a:lnTo>
                    <a:lnTo>
                      <a:pt x="2888" y="950"/>
                    </a:lnTo>
                    <a:lnTo>
                      <a:pt x="3030" y="687"/>
                    </a:lnTo>
                    <a:lnTo>
                      <a:pt x="3030" y="687"/>
                    </a:lnTo>
                    <a:lnTo>
                      <a:pt x="3231" y="425"/>
                    </a:lnTo>
                    <a:lnTo>
                      <a:pt x="3413" y="223"/>
                    </a:lnTo>
                    <a:lnTo>
                      <a:pt x="3413" y="223"/>
                    </a:lnTo>
                    <a:lnTo>
                      <a:pt x="3272" y="162"/>
                    </a:lnTo>
                    <a:lnTo>
                      <a:pt x="3130" y="122"/>
                    </a:lnTo>
                    <a:lnTo>
                      <a:pt x="2908" y="81"/>
                    </a:lnTo>
                    <a:lnTo>
                      <a:pt x="2666" y="61"/>
                    </a:lnTo>
                    <a:lnTo>
                      <a:pt x="2666" y="61"/>
                    </a:lnTo>
                    <a:lnTo>
                      <a:pt x="2605" y="41"/>
                    </a:lnTo>
                    <a:lnTo>
                      <a:pt x="258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49"/>
              <p:cNvSpPr/>
              <p:nvPr/>
            </p:nvSpPr>
            <p:spPr>
              <a:xfrm>
                <a:off x="2842338" y="-1735434"/>
                <a:ext cx="114860" cy="41781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566" fill="none" extrusionOk="0">
                    <a:moveTo>
                      <a:pt x="1495" y="0"/>
                    </a:moveTo>
                    <a:lnTo>
                      <a:pt x="1495" y="0"/>
                    </a:lnTo>
                    <a:lnTo>
                      <a:pt x="1212" y="20"/>
                    </a:lnTo>
                    <a:lnTo>
                      <a:pt x="849" y="81"/>
                    </a:lnTo>
                    <a:lnTo>
                      <a:pt x="445" y="202"/>
                    </a:lnTo>
                    <a:lnTo>
                      <a:pt x="223" y="263"/>
                    </a:lnTo>
                    <a:lnTo>
                      <a:pt x="1" y="364"/>
                    </a:lnTo>
                    <a:lnTo>
                      <a:pt x="1" y="364"/>
                    </a:lnTo>
                    <a:lnTo>
                      <a:pt x="243" y="384"/>
                    </a:lnTo>
                    <a:lnTo>
                      <a:pt x="384" y="424"/>
                    </a:lnTo>
                    <a:lnTo>
                      <a:pt x="566" y="485"/>
                    </a:lnTo>
                    <a:lnTo>
                      <a:pt x="566" y="485"/>
                    </a:lnTo>
                    <a:lnTo>
                      <a:pt x="728" y="566"/>
                    </a:lnTo>
                    <a:lnTo>
                      <a:pt x="728" y="566"/>
                    </a:lnTo>
                    <a:lnTo>
                      <a:pt x="889" y="465"/>
                    </a:lnTo>
                    <a:lnTo>
                      <a:pt x="1051" y="384"/>
                    </a:lnTo>
                    <a:lnTo>
                      <a:pt x="1495" y="142"/>
                    </a:lnTo>
                    <a:lnTo>
                      <a:pt x="1495" y="142"/>
                    </a:lnTo>
                    <a:lnTo>
                      <a:pt x="1535" y="101"/>
                    </a:lnTo>
                    <a:lnTo>
                      <a:pt x="1555" y="81"/>
                    </a:lnTo>
                    <a:lnTo>
                      <a:pt x="1555" y="81"/>
                    </a:lnTo>
                    <a:lnTo>
                      <a:pt x="1535" y="41"/>
                    </a:lnTo>
                    <a:lnTo>
                      <a:pt x="1495" y="0"/>
                    </a:lnTo>
                    <a:lnTo>
                      <a:pt x="149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9"/>
              <p:cNvSpPr/>
              <p:nvPr/>
            </p:nvSpPr>
            <p:spPr>
              <a:xfrm>
                <a:off x="2448822" y="-159835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9"/>
              <p:cNvSpPr/>
              <p:nvPr/>
            </p:nvSpPr>
            <p:spPr>
              <a:xfrm>
                <a:off x="2448822" y="-159835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9"/>
              <p:cNvSpPr/>
              <p:nvPr/>
            </p:nvSpPr>
            <p:spPr>
              <a:xfrm>
                <a:off x="2448822" y="-1608765"/>
                <a:ext cx="119363" cy="172954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2343" extrusionOk="0">
                    <a:moveTo>
                      <a:pt x="142" y="1"/>
                    </a:moveTo>
                    <a:lnTo>
                      <a:pt x="1" y="142"/>
                    </a:lnTo>
                    <a:lnTo>
                      <a:pt x="1" y="162"/>
                    </a:lnTo>
                    <a:lnTo>
                      <a:pt x="41" y="324"/>
                    </a:lnTo>
                    <a:lnTo>
                      <a:pt x="82" y="546"/>
                    </a:lnTo>
                    <a:lnTo>
                      <a:pt x="102" y="808"/>
                    </a:lnTo>
                    <a:lnTo>
                      <a:pt x="82" y="929"/>
                    </a:lnTo>
                    <a:lnTo>
                      <a:pt x="82" y="1050"/>
                    </a:lnTo>
                    <a:lnTo>
                      <a:pt x="21" y="1394"/>
                    </a:lnTo>
                    <a:lnTo>
                      <a:pt x="21" y="1475"/>
                    </a:lnTo>
                    <a:lnTo>
                      <a:pt x="41" y="1515"/>
                    </a:lnTo>
                    <a:lnTo>
                      <a:pt x="203" y="1374"/>
                    </a:lnTo>
                    <a:lnTo>
                      <a:pt x="243" y="1050"/>
                    </a:lnTo>
                    <a:lnTo>
                      <a:pt x="263" y="727"/>
                    </a:lnTo>
                    <a:lnTo>
                      <a:pt x="263" y="566"/>
                    </a:lnTo>
                    <a:lnTo>
                      <a:pt x="243" y="404"/>
                    </a:lnTo>
                    <a:lnTo>
                      <a:pt x="142" y="21"/>
                    </a:lnTo>
                    <a:lnTo>
                      <a:pt x="142" y="1"/>
                    </a:lnTo>
                    <a:close/>
                    <a:moveTo>
                      <a:pt x="1616" y="2282"/>
                    </a:moveTo>
                    <a:lnTo>
                      <a:pt x="1536" y="2323"/>
                    </a:lnTo>
                    <a:lnTo>
                      <a:pt x="1515" y="2343"/>
                    </a:lnTo>
                    <a:lnTo>
                      <a:pt x="1616" y="2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9"/>
              <p:cNvSpPr/>
              <p:nvPr/>
            </p:nvSpPr>
            <p:spPr>
              <a:xfrm>
                <a:off x="2560654" y="-1440316"/>
                <a:ext cx="7529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1" fill="none" extrusionOk="0">
                    <a:moveTo>
                      <a:pt x="101" y="0"/>
                    </a:moveTo>
                    <a:lnTo>
                      <a:pt x="101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0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9"/>
              <p:cNvSpPr/>
              <p:nvPr/>
            </p:nvSpPr>
            <p:spPr>
              <a:xfrm>
                <a:off x="2451848" y="-1507415"/>
                <a:ext cx="12076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70" extrusionOk="0">
                    <a:moveTo>
                      <a:pt x="162" y="1"/>
                    </a:moveTo>
                    <a:lnTo>
                      <a:pt x="0" y="142"/>
                    </a:lnTo>
                    <a:lnTo>
                      <a:pt x="122" y="182"/>
                    </a:lnTo>
                    <a:lnTo>
                      <a:pt x="283" y="202"/>
                    </a:lnTo>
                    <a:lnTo>
                      <a:pt x="424" y="263"/>
                    </a:lnTo>
                    <a:lnTo>
                      <a:pt x="667" y="364"/>
                    </a:lnTo>
                    <a:lnTo>
                      <a:pt x="869" y="485"/>
                    </a:lnTo>
                    <a:lnTo>
                      <a:pt x="1050" y="586"/>
                    </a:lnTo>
                    <a:lnTo>
                      <a:pt x="1171" y="667"/>
                    </a:lnTo>
                    <a:lnTo>
                      <a:pt x="1373" y="849"/>
                    </a:lnTo>
                    <a:lnTo>
                      <a:pt x="1474" y="970"/>
                    </a:lnTo>
                    <a:lnTo>
                      <a:pt x="1575" y="909"/>
                    </a:lnTo>
                    <a:lnTo>
                      <a:pt x="1636" y="869"/>
                    </a:lnTo>
                    <a:lnTo>
                      <a:pt x="1454" y="687"/>
                    </a:lnTo>
                    <a:lnTo>
                      <a:pt x="1252" y="505"/>
                    </a:lnTo>
                    <a:lnTo>
                      <a:pt x="1030" y="364"/>
                    </a:lnTo>
                    <a:lnTo>
                      <a:pt x="768" y="202"/>
                    </a:lnTo>
                    <a:lnTo>
                      <a:pt x="485" y="102"/>
                    </a:lnTo>
                    <a:lnTo>
                      <a:pt x="303" y="41"/>
                    </a:lnTo>
                    <a:lnTo>
                      <a:pt x="202" y="2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9"/>
              <p:cNvSpPr/>
              <p:nvPr/>
            </p:nvSpPr>
            <p:spPr>
              <a:xfrm>
                <a:off x="2512969" y="-1640063"/>
                <a:ext cx="46284" cy="99949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54" extrusionOk="0">
                    <a:moveTo>
                      <a:pt x="444" y="0"/>
                    </a:moveTo>
                    <a:lnTo>
                      <a:pt x="444" y="202"/>
                    </a:lnTo>
                    <a:lnTo>
                      <a:pt x="424" y="364"/>
                    </a:lnTo>
                    <a:lnTo>
                      <a:pt x="404" y="505"/>
                    </a:lnTo>
                    <a:lnTo>
                      <a:pt x="364" y="626"/>
                    </a:lnTo>
                    <a:lnTo>
                      <a:pt x="263" y="849"/>
                    </a:lnTo>
                    <a:lnTo>
                      <a:pt x="121" y="1050"/>
                    </a:lnTo>
                    <a:lnTo>
                      <a:pt x="20" y="1232"/>
                    </a:lnTo>
                    <a:lnTo>
                      <a:pt x="0" y="1293"/>
                    </a:lnTo>
                    <a:lnTo>
                      <a:pt x="0" y="1353"/>
                    </a:lnTo>
                    <a:lnTo>
                      <a:pt x="202" y="1252"/>
                    </a:lnTo>
                    <a:lnTo>
                      <a:pt x="343" y="1050"/>
                    </a:lnTo>
                    <a:lnTo>
                      <a:pt x="444" y="849"/>
                    </a:lnTo>
                    <a:lnTo>
                      <a:pt x="545" y="647"/>
                    </a:lnTo>
                    <a:lnTo>
                      <a:pt x="606" y="404"/>
                    </a:lnTo>
                    <a:lnTo>
                      <a:pt x="626" y="202"/>
                    </a:lnTo>
                    <a:lnTo>
                      <a:pt x="6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9"/>
              <p:cNvSpPr/>
              <p:nvPr/>
            </p:nvSpPr>
            <p:spPr>
              <a:xfrm>
                <a:off x="2512969" y="-1547645"/>
                <a:ext cx="111834" cy="5521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748" extrusionOk="0">
                    <a:moveTo>
                      <a:pt x="202" y="0"/>
                    </a:moveTo>
                    <a:lnTo>
                      <a:pt x="0" y="101"/>
                    </a:lnTo>
                    <a:lnTo>
                      <a:pt x="41" y="142"/>
                    </a:lnTo>
                    <a:lnTo>
                      <a:pt x="101" y="162"/>
                    </a:lnTo>
                    <a:lnTo>
                      <a:pt x="364" y="263"/>
                    </a:lnTo>
                    <a:lnTo>
                      <a:pt x="808" y="404"/>
                    </a:lnTo>
                    <a:lnTo>
                      <a:pt x="1111" y="546"/>
                    </a:lnTo>
                    <a:lnTo>
                      <a:pt x="1272" y="667"/>
                    </a:lnTo>
                    <a:lnTo>
                      <a:pt x="1393" y="747"/>
                    </a:lnTo>
                    <a:lnTo>
                      <a:pt x="1515" y="626"/>
                    </a:lnTo>
                    <a:lnTo>
                      <a:pt x="1494" y="606"/>
                    </a:lnTo>
                    <a:lnTo>
                      <a:pt x="1333" y="485"/>
                    </a:lnTo>
                    <a:lnTo>
                      <a:pt x="1151" y="364"/>
                    </a:lnTo>
                    <a:lnTo>
                      <a:pt x="969" y="283"/>
                    </a:lnTo>
                    <a:lnTo>
                      <a:pt x="788" y="202"/>
                    </a:lnTo>
                    <a:lnTo>
                      <a:pt x="202" y="2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9"/>
              <p:cNvSpPr/>
              <p:nvPr/>
            </p:nvSpPr>
            <p:spPr>
              <a:xfrm>
                <a:off x="2705187" y="-1695204"/>
                <a:ext cx="6053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82" h="61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9"/>
              <p:cNvSpPr/>
              <p:nvPr/>
            </p:nvSpPr>
            <p:spPr>
              <a:xfrm>
                <a:off x="2705187" y="-1695204"/>
                <a:ext cx="6053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82" h="61" fill="none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8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9"/>
              <p:cNvSpPr/>
              <p:nvPr/>
            </p:nvSpPr>
            <p:spPr>
              <a:xfrm>
                <a:off x="2702234" y="-1698157"/>
                <a:ext cx="22441" cy="9397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273" extrusionOk="0">
                    <a:moveTo>
                      <a:pt x="182" y="0"/>
                    </a:moveTo>
                    <a:lnTo>
                      <a:pt x="122" y="40"/>
                    </a:lnTo>
                    <a:lnTo>
                      <a:pt x="41" y="101"/>
                    </a:lnTo>
                    <a:lnTo>
                      <a:pt x="81" y="323"/>
                    </a:lnTo>
                    <a:lnTo>
                      <a:pt x="122" y="606"/>
                    </a:lnTo>
                    <a:lnTo>
                      <a:pt x="122" y="747"/>
                    </a:lnTo>
                    <a:lnTo>
                      <a:pt x="122" y="888"/>
                    </a:lnTo>
                    <a:lnTo>
                      <a:pt x="81" y="1030"/>
                    </a:lnTo>
                    <a:lnTo>
                      <a:pt x="41" y="1151"/>
                    </a:lnTo>
                    <a:lnTo>
                      <a:pt x="1" y="1232"/>
                    </a:lnTo>
                    <a:lnTo>
                      <a:pt x="21" y="1272"/>
                    </a:lnTo>
                    <a:lnTo>
                      <a:pt x="283" y="1030"/>
                    </a:lnTo>
                    <a:lnTo>
                      <a:pt x="303" y="909"/>
                    </a:lnTo>
                    <a:lnTo>
                      <a:pt x="303" y="727"/>
                    </a:lnTo>
                    <a:lnTo>
                      <a:pt x="283" y="485"/>
                    </a:lnTo>
                    <a:lnTo>
                      <a:pt x="243" y="162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9"/>
              <p:cNvSpPr/>
              <p:nvPr/>
            </p:nvSpPr>
            <p:spPr>
              <a:xfrm>
                <a:off x="2703710" y="-1622200"/>
                <a:ext cx="110357" cy="5824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789" extrusionOk="0">
                    <a:moveTo>
                      <a:pt x="263" y="1"/>
                    </a:moveTo>
                    <a:lnTo>
                      <a:pt x="1" y="243"/>
                    </a:lnTo>
                    <a:lnTo>
                      <a:pt x="41" y="283"/>
                    </a:lnTo>
                    <a:lnTo>
                      <a:pt x="142" y="283"/>
                    </a:lnTo>
                    <a:lnTo>
                      <a:pt x="304" y="304"/>
                    </a:lnTo>
                    <a:lnTo>
                      <a:pt x="465" y="324"/>
                    </a:lnTo>
                    <a:lnTo>
                      <a:pt x="627" y="384"/>
                    </a:lnTo>
                    <a:lnTo>
                      <a:pt x="788" y="445"/>
                    </a:lnTo>
                    <a:lnTo>
                      <a:pt x="1091" y="607"/>
                    </a:lnTo>
                    <a:lnTo>
                      <a:pt x="1374" y="788"/>
                    </a:lnTo>
                    <a:lnTo>
                      <a:pt x="1495" y="667"/>
                    </a:lnTo>
                    <a:lnTo>
                      <a:pt x="1495" y="647"/>
                    </a:lnTo>
                    <a:lnTo>
                      <a:pt x="1253" y="485"/>
                    </a:lnTo>
                    <a:lnTo>
                      <a:pt x="950" y="324"/>
                    </a:lnTo>
                    <a:lnTo>
                      <a:pt x="768" y="263"/>
                    </a:lnTo>
                    <a:lnTo>
                      <a:pt x="586" y="183"/>
                    </a:lnTo>
                    <a:lnTo>
                      <a:pt x="405" y="142"/>
                    </a:lnTo>
                    <a:lnTo>
                      <a:pt x="223" y="122"/>
                    </a:lnTo>
                    <a:lnTo>
                      <a:pt x="223" y="10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9"/>
              <p:cNvSpPr/>
              <p:nvPr/>
            </p:nvSpPr>
            <p:spPr>
              <a:xfrm>
                <a:off x="2629229" y="-1650472"/>
                <a:ext cx="90943" cy="1431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939" extrusionOk="0">
                    <a:moveTo>
                      <a:pt x="1232" y="1898"/>
                    </a:moveTo>
                    <a:lnTo>
                      <a:pt x="1232" y="1898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232" y="1898"/>
                    </a:lnTo>
                    <a:lnTo>
                      <a:pt x="1232" y="1898"/>
                    </a:lnTo>
                    <a:lnTo>
                      <a:pt x="1232" y="1898"/>
                    </a:lnTo>
                    <a:close/>
                    <a:moveTo>
                      <a:pt x="162" y="0"/>
                    </a:moveTo>
                    <a:lnTo>
                      <a:pt x="162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9"/>
              <p:cNvSpPr/>
              <p:nvPr/>
            </p:nvSpPr>
            <p:spPr>
              <a:xfrm>
                <a:off x="2705187" y="-1510368"/>
                <a:ext cx="1498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" fill="none" extrusionOk="0">
                    <a:moveTo>
                      <a:pt x="203" y="0"/>
                    </a:moveTo>
                    <a:lnTo>
                      <a:pt x="203" y="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9"/>
              <p:cNvSpPr/>
              <p:nvPr/>
            </p:nvSpPr>
            <p:spPr>
              <a:xfrm>
                <a:off x="2629229" y="-1650472"/>
                <a:ext cx="11958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61" fill="none" extrusionOk="0">
                    <a:moveTo>
                      <a:pt x="162" y="0"/>
                    </a:moveTo>
                    <a:lnTo>
                      <a:pt x="162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6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9"/>
              <p:cNvSpPr/>
              <p:nvPr/>
            </p:nvSpPr>
            <p:spPr>
              <a:xfrm>
                <a:off x="2614319" y="-1650472"/>
                <a:ext cx="31372" cy="8799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192" extrusionOk="0">
                    <a:moveTo>
                      <a:pt x="364" y="0"/>
                    </a:moveTo>
                    <a:lnTo>
                      <a:pt x="202" y="61"/>
                    </a:lnTo>
                    <a:lnTo>
                      <a:pt x="243" y="343"/>
                    </a:lnTo>
                    <a:lnTo>
                      <a:pt x="243" y="626"/>
                    </a:lnTo>
                    <a:lnTo>
                      <a:pt x="222" y="767"/>
                    </a:lnTo>
                    <a:lnTo>
                      <a:pt x="182" y="889"/>
                    </a:lnTo>
                    <a:lnTo>
                      <a:pt x="121" y="990"/>
                    </a:lnTo>
                    <a:lnTo>
                      <a:pt x="61" y="1091"/>
                    </a:lnTo>
                    <a:lnTo>
                      <a:pt x="20" y="1131"/>
                    </a:lnTo>
                    <a:lnTo>
                      <a:pt x="0" y="1191"/>
                    </a:lnTo>
                    <a:lnTo>
                      <a:pt x="0" y="1191"/>
                    </a:lnTo>
                    <a:lnTo>
                      <a:pt x="81" y="1171"/>
                    </a:lnTo>
                    <a:lnTo>
                      <a:pt x="263" y="1151"/>
                    </a:lnTo>
                    <a:lnTo>
                      <a:pt x="243" y="1131"/>
                    </a:lnTo>
                    <a:lnTo>
                      <a:pt x="303" y="1050"/>
                    </a:lnTo>
                    <a:lnTo>
                      <a:pt x="344" y="969"/>
                    </a:lnTo>
                    <a:lnTo>
                      <a:pt x="384" y="848"/>
                    </a:lnTo>
                    <a:lnTo>
                      <a:pt x="404" y="687"/>
                    </a:lnTo>
                    <a:lnTo>
                      <a:pt x="424" y="505"/>
                    </a:lnTo>
                    <a:lnTo>
                      <a:pt x="424" y="28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9"/>
              <p:cNvSpPr/>
              <p:nvPr/>
            </p:nvSpPr>
            <p:spPr>
              <a:xfrm>
                <a:off x="2614319" y="-1565509"/>
                <a:ext cx="10585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788" extrusionOk="0">
                    <a:moveTo>
                      <a:pt x="263" y="0"/>
                    </a:moveTo>
                    <a:lnTo>
                      <a:pt x="81" y="20"/>
                    </a:lnTo>
                    <a:lnTo>
                      <a:pt x="0" y="40"/>
                    </a:lnTo>
                    <a:lnTo>
                      <a:pt x="0" y="81"/>
                    </a:lnTo>
                    <a:lnTo>
                      <a:pt x="61" y="121"/>
                    </a:lnTo>
                    <a:lnTo>
                      <a:pt x="182" y="162"/>
                    </a:lnTo>
                    <a:lnTo>
                      <a:pt x="444" y="263"/>
                    </a:lnTo>
                    <a:lnTo>
                      <a:pt x="626" y="343"/>
                    </a:lnTo>
                    <a:lnTo>
                      <a:pt x="808" y="444"/>
                    </a:lnTo>
                    <a:lnTo>
                      <a:pt x="1010" y="586"/>
                    </a:lnTo>
                    <a:lnTo>
                      <a:pt x="1212" y="767"/>
                    </a:lnTo>
                    <a:lnTo>
                      <a:pt x="1232" y="788"/>
                    </a:lnTo>
                    <a:lnTo>
                      <a:pt x="1434" y="747"/>
                    </a:lnTo>
                    <a:lnTo>
                      <a:pt x="1252" y="565"/>
                    </a:lnTo>
                    <a:lnTo>
                      <a:pt x="1070" y="424"/>
                    </a:lnTo>
                    <a:lnTo>
                      <a:pt x="909" y="303"/>
                    </a:lnTo>
                    <a:lnTo>
                      <a:pt x="727" y="202"/>
                    </a:lnTo>
                    <a:lnTo>
                      <a:pt x="444" y="6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9"/>
              <p:cNvSpPr/>
              <p:nvPr/>
            </p:nvSpPr>
            <p:spPr>
              <a:xfrm>
                <a:off x="2775238" y="-1739937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extrusionOk="0">
                    <a:moveTo>
                      <a:pt x="183" y="1"/>
                    </a:moveTo>
                    <a:lnTo>
                      <a:pt x="183" y="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9"/>
              <p:cNvSpPr/>
              <p:nvPr/>
            </p:nvSpPr>
            <p:spPr>
              <a:xfrm>
                <a:off x="2775238" y="-1739937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fill="none" extrusionOk="0">
                    <a:moveTo>
                      <a:pt x="183" y="1"/>
                    </a:moveTo>
                    <a:lnTo>
                      <a:pt x="183" y="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9"/>
              <p:cNvSpPr/>
              <p:nvPr/>
            </p:nvSpPr>
            <p:spPr>
              <a:xfrm>
                <a:off x="2761878" y="-1739937"/>
                <a:ext cx="26870" cy="79059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071" extrusionOk="0">
                    <a:moveTo>
                      <a:pt x="364" y="1"/>
                    </a:moveTo>
                    <a:lnTo>
                      <a:pt x="182" y="81"/>
                    </a:lnTo>
                    <a:lnTo>
                      <a:pt x="182" y="263"/>
                    </a:lnTo>
                    <a:lnTo>
                      <a:pt x="162" y="465"/>
                    </a:lnTo>
                    <a:lnTo>
                      <a:pt x="121" y="687"/>
                    </a:lnTo>
                    <a:lnTo>
                      <a:pt x="61" y="869"/>
                    </a:lnTo>
                    <a:lnTo>
                      <a:pt x="0" y="990"/>
                    </a:lnTo>
                    <a:lnTo>
                      <a:pt x="0" y="1030"/>
                    </a:lnTo>
                    <a:lnTo>
                      <a:pt x="0" y="1071"/>
                    </a:lnTo>
                    <a:lnTo>
                      <a:pt x="243" y="889"/>
                    </a:lnTo>
                    <a:lnTo>
                      <a:pt x="323" y="627"/>
                    </a:lnTo>
                    <a:lnTo>
                      <a:pt x="364" y="384"/>
                    </a:lnTo>
                    <a:lnTo>
                      <a:pt x="364" y="162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9"/>
              <p:cNvSpPr/>
              <p:nvPr/>
            </p:nvSpPr>
            <p:spPr>
              <a:xfrm>
                <a:off x="2761878" y="-1674314"/>
                <a:ext cx="95446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485" extrusionOk="0">
                    <a:moveTo>
                      <a:pt x="243" y="0"/>
                    </a:moveTo>
                    <a:lnTo>
                      <a:pt x="0" y="182"/>
                    </a:lnTo>
                    <a:lnTo>
                      <a:pt x="20" y="222"/>
                    </a:lnTo>
                    <a:lnTo>
                      <a:pt x="61" y="242"/>
                    </a:lnTo>
                    <a:lnTo>
                      <a:pt x="101" y="263"/>
                    </a:lnTo>
                    <a:lnTo>
                      <a:pt x="222" y="242"/>
                    </a:lnTo>
                    <a:lnTo>
                      <a:pt x="545" y="242"/>
                    </a:lnTo>
                    <a:lnTo>
                      <a:pt x="727" y="283"/>
                    </a:lnTo>
                    <a:lnTo>
                      <a:pt x="949" y="364"/>
                    </a:lnTo>
                    <a:lnTo>
                      <a:pt x="1212" y="485"/>
                    </a:lnTo>
                    <a:lnTo>
                      <a:pt x="1293" y="323"/>
                    </a:lnTo>
                    <a:lnTo>
                      <a:pt x="1091" y="222"/>
                    </a:lnTo>
                    <a:lnTo>
                      <a:pt x="868" y="141"/>
                    </a:lnTo>
                    <a:lnTo>
                      <a:pt x="626" y="81"/>
                    </a:lnTo>
                    <a:lnTo>
                      <a:pt x="364" y="61"/>
                    </a:lnTo>
                    <a:lnTo>
                      <a:pt x="202" y="6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9"/>
              <p:cNvSpPr/>
              <p:nvPr/>
            </p:nvSpPr>
            <p:spPr>
              <a:xfrm>
                <a:off x="2885594" y="-1693728"/>
                <a:ext cx="11958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2" extrusionOk="0">
                    <a:moveTo>
                      <a:pt x="142" y="1"/>
                    </a:moveTo>
                    <a:lnTo>
                      <a:pt x="0" y="122"/>
                    </a:lnTo>
                    <a:lnTo>
                      <a:pt x="101" y="4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9"/>
              <p:cNvSpPr/>
              <p:nvPr/>
            </p:nvSpPr>
            <p:spPr>
              <a:xfrm>
                <a:off x="2885594" y="-1693728"/>
                <a:ext cx="11958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2" fill="none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101" y="41"/>
                    </a:lnTo>
                    <a:lnTo>
                      <a:pt x="101" y="4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4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49"/>
              <p:cNvSpPr/>
              <p:nvPr/>
            </p:nvSpPr>
            <p:spPr>
              <a:xfrm>
                <a:off x="2824474" y="-1750345"/>
                <a:ext cx="35801" cy="49236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67" extrusionOk="0">
                    <a:moveTo>
                      <a:pt x="303" y="0"/>
                    </a:moveTo>
                    <a:lnTo>
                      <a:pt x="243" y="202"/>
                    </a:lnTo>
                    <a:lnTo>
                      <a:pt x="162" y="323"/>
                    </a:lnTo>
                    <a:lnTo>
                      <a:pt x="81" y="465"/>
                    </a:lnTo>
                    <a:lnTo>
                      <a:pt x="0" y="586"/>
                    </a:lnTo>
                    <a:lnTo>
                      <a:pt x="0" y="626"/>
                    </a:lnTo>
                    <a:lnTo>
                      <a:pt x="0" y="667"/>
                    </a:lnTo>
                    <a:lnTo>
                      <a:pt x="243" y="566"/>
                    </a:lnTo>
                    <a:lnTo>
                      <a:pt x="222" y="566"/>
                    </a:lnTo>
                    <a:lnTo>
                      <a:pt x="344" y="364"/>
                    </a:lnTo>
                    <a:lnTo>
                      <a:pt x="404" y="2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49"/>
              <p:cNvSpPr/>
              <p:nvPr/>
            </p:nvSpPr>
            <p:spPr>
              <a:xfrm>
                <a:off x="2824474" y="-1708639"/>
                <a:ext cx="71603" cy="2391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324" extrusionOk="0">
                    <a:moveTo>
                      <a:pt x="243" y="1"/>
                    </a:moveTo>
                    <a:lnTo>
                      <a:pt x="0" y="102"/>
                    </a:lnTo>
                    <a:lnTo>
                      <a:pt x="20" y="142"/>
                    </a:lnTo>
                    <a:lnTo>
                      <a:pt x="81" y="162"/>
                    </a:lnTo>
                    <a:lnTo>
                      <a:pt x="323" y="182"/>
                    </a:lnTo>
                    <a:lnTo>
                      <a:pt x="545" y="223"/>
                    </a:lnTo>
                    <a:lnTo>
                      <a:pt x="687" y="263"/>
                    </a:lnTo>
                    <a:lnTo>
                      <a:pt x="828" y="324"/>
                    </a:lnTo>
                    <a:lnTo>
                      <a:pt x="970" y="203"/>
                    </a:lnTo>
                    <a:lnTo>
                      <a:pt x="808" y="122"/>
                    </a:lnTo>
                    <a:lnTo>
                      <a:pt x="626" y="61"/>
                    </a:lnTo>
                    <a:lnTo>
                      <a:pt x="485" y="21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9"/>
              <p:cNvSpPr/>
              <p:nvPr/>
            </p:nvSpPr>
            <p:spPr>
              <a:xfrm>
                <a:off x="2392205" y="-1754848"/>
                <a:ext cx="569428" cy="353364"/>
              </a:xfrm>
              <a:custGeom>
                <a:avLst/>
                <a:gdLst/>
                <a:ahLst/>
                <a:cxnLst/>
                <a:rect l="l" t="t" r="r" b="b"/>
                <a:pathLst>
                  <a:path w="7714" h="4787" extrusionOk="0">
                    <a:moveTo>
                      <a:pt x="6684" y="122"/>
                    </a:moveTo>
                    <a:lnTo>
                      <a:pt x="7088" y="182"/>
                    </a:lnTo>
                    <a:lnTo>
                      <a:pt x="7391" y="243"/>
                    </a:lnTo>
                    <a:lnTo>
                      <a:pt x="7492" y="283"/>
                    </a:lnTo>
                    <a:lnTo>
                      <a:pt x="7573" y="324"/>
                    </a:lnTo>
                    <a:lnTo>
                      <a:pt x="7593" y="344"/>
                    </a:lnTo>
                    <a:lnTo>
                      <a:pt x="7552" y="364"/>
                    </a:lnTo>
                    <a:lnTo>
                      <a:pt x="7169" y="566"/>
                    </a:lnTo>
                    <a:lnTo>
                      <a:pt x="6906" y="707"/>
                    </a:lnTo>
                    <a:lnTo>
                      <a:pt x="6684" y="869"/>
                    </a:lnTo>
                    <a:lnTo>
                      <a:pt x="6583" y="950"/>
                    </a:lnTo>
                    <a:lnTo>
                      <a:pt x="6482" y="1071"/>
                    </a:lnTo>
                    <a:lnTo>
                      <a:pt x="6260" y="1394"/>
                    </a:lnTo>
                    <a:lnTo>
                      <a:pt x="6119" y="1616"/>
                    </a:lnTo>
                    <a:lnTo>
                      <a:pt x="5977" y="1858"/>
                    </a:lnTo>
                    <a:lnTo>
                      <a:pt x="5836" y="2141"/>
                    </a:lnTo>
                    <a:lnTo>
                      <a:pt x="5654" y="2424"/>
                    </a:lnTo>
                    <a:lnTo>
                      <a:pt x="5533" y="2605"/>
                    </a:lnTo>
                    <a:lnTo>
                      <a:pt x="5352" y="2787"/>
                    </a:lnTo>
                    <a:lnTo>
                      <a:pt x="5150" y="2949"/>
                    </a:lnTo>
                    <a:lnTo>
                      <a:pt x="4927" y="3090"/>
                    </a:lnTo>
                    <a:lnTo>
                      <a:pt x="4685" y="3191"/>
                    </a:lnTo>
                    <a:lnTo>
                      <a:pt x="4403" y="3272"/>
                    </a:lnTo>
                    <a:lnTo>
                      <a:pt x="4120" y="3292"/>
                    </a:lnTo>
                    <a:lnTo>
                      <a:pt x="3797" y="3292"/>
                    </a:lnTo>
                    <a:lnTo>
                      <a:pt x="3696" y="3272"/>
                    </a:lnTo>
                    <a:lnTo>
                      <a:pt x="3554" y="3252"/>
                    </a:lnTo>
                    <a:lnTo>
                      <a:pt x="3393" y="3252"/>
                    </a:lnTo>
                    <a:lnTo>
                      <a:pt x="3332" y="3272"/>
                    </a:lnTo>
                    <a:lnTo>
                      <a:pt x="3252" y="3292"/>
                    </a:lnTo>
                    <a:lnTo>
                      <a:pt x="3171" y="3332"/>
                    </a:lnTo>
                    <a:lnTo>
                      <a:pt x="3110" y="3393"/>
                    </a:lnTo>
                    <a:lnTo>
                      <a:pt x="3029" y="3454"/>
                    </a:lnTo>
                    <a:lnTo>
                      <a:pt x="2969" y="3534"/>
                    </a:lnTo>
                    <a:lnTo>
                      <a:pt x="2848" y="3696"/>
                    </a:lnTo>
                    <a:lnTo>
                      <a:pt x="2787" y="3817"/>
                    </a:lnTo>
                    <a:lnTo>
                      <a:pt x="2686" y="3938"/>
                    </a:lnTo>
                    <a:lnTo>
                      <a:pt x="2565" y="4059"/>
                    </a:lnTo>
                    <a:lnTo>
                      <a:pt x="2424" y="4180"/>
                    </a:lnTo>
                    <a:lnTo>
                      <a:pt x="2202" y="4302"/>
                    </a:lnTo>
                    <a:lnTo>
                      <a:pt x="2000" y="4362"/>
                    </a:lnTo>
                    <a:lnTo>
                      <a:pt x="1778" y="4403"/>
                    </a:lnTo>
                    <a:lnTo>
                      <a:pt x="1576" y="4403"/>
                    </a:lnTo>
                    <a:lnTo>
                      <a:pt x="1374" y="4382"/>
                    </a:lnTo>
                    <a:lnTo>
                      <a:pt x="1172" y="4302"/>
                    </a:lnTo>
                    <a:lnTo>
                      <a:pt x="990" y="4201"/>
                    </a:lnTo>
                    <a:lnTo>
                      <a:pt x="829" y="4039"/>
                    </a:lnTo>
                    <a:lnTo>
                      <a:pt x="687" y="3878"/>
                    </a:lnTo>
                    <a:lnTo>
                      <a:pt x="586" y="3696"/>
                    </a:lnTo>
                    <a:lnTo>
                      <a:pt x="748" y="3534"/>
                    </a:lnTo>
                    <a:lnTo>
                      <a:pt x="909" y="3393"/>
                    </a:lnTo>
                    <a:lnTo>
                      <a:pt x="1091" y="3252"/>
                    </a:lnTo>
                    <a:lnTo>
                      <a:pt x="1293" y="3130"/>
                    </a:lnTo>
                    <a:lnTo>
                      <a:pt x="1475" y="3029"/>
                    </a:lnTo>
                    <a:lnTo>
                      <a:pt x="1677" y="2929"/>
                    </a:lnTo>
                    <a:lnTo>
                      <a:pt x="1858" y="2868"/>
                    </a:lnTo>
                    <a:lnTo>
                      <a:pt x="2040" y="2807"/>
                    </a:lnTo>
                    <a:lnTo>
                      <a:pt x="2424" y="2706"/>
                    </a:lnTo>
                    <a:lnTo>
                      <a:pt x="2767" y="2666"/>
                    </a:lnTo>
                    <a:lnTo>
                      <a:pt x="3191" y="2585"/>
                    </a:lnTo>
                    <a:lnTo>
                      <a:pt x="3413" y="2525"/>
                    </a:lnTo>
                    <a:lnTo>
                      <a:pt x="3615" y="2464"/>
                    </a:lnTo>
                    <a:lnTo>
                      <a:pt x="3817" y="2383"/>
                    </a:lnTo>
                    <a:lnTo>
                      <a:pt x="4019" y="2262"/>
                    </a:lnTo>
                    <a:lnTo>
                      <a:pt x="4221" y="2121"/>
                    </a:lnTo>
                    <a:lnTo>
                      <a:pt x="4403" y="1939"/>
                    </a:lnTo>
                    <a:lnTo>
                      <a:pt x="4665" y="1697"/>
                    </a:lnTo>
                    <a:lnTo>
                      <a:pt x="4907" y="1455"/>
                    </a:lnTo>
                    <a:lnTo>
                      <a:pt x="5170" y="1212"/>
                    </a:lnTo>
                    <a:lnTo>
                      <a:pt x="5452" y="1010"/>
                    </a:lnTo>
                    <a:lnTo>
                      <a:pt x="5755" y="829"/>
                    </a:lnTo>
                    <a:lnTo>
                      <a:pt x="6058" y="667"/>
                    </a:lnTo>
                    <a:lnTo>
                      <a:pt x="6381" y="566"/>
                    </a:lnTo>
                    <a:lnTo>
                      <a:pt x="6563" y="506"/>
                    </a:lnTo>
                    <a:lnTo>
                      <a:pt x="6745" y="485"/>
                    </a:lnTo>
                    <a:lnTo>
                      <a:pt x="6785" y="465"/>
                    </a:lnTo>
                    <a:lnTo>
                      <a:pt x="6805" y="405"/>
                    </a:lnTo>
                    <a:lnTo>
                      <a:pt x="6785" y="384"/>
                    </a:lnTo>
                    <a:lnTo>
                      <a:pt x="6725" y="364"/>
                    </a:lnTo>
                    <a:lnTo>
                      <a:pt x="6543" y="405"/>
                    </a:lnTo>
                    <a:lnTo>
                      <a:pt x="6361" y="445"/>
                    </a:lnTo>
                    <a:lnTo>
                      <a:pt x="6018" y="566"/>
                    </a:lnTo>
                    <a:lnTo>
                      <a:pt x="5695" y="707"/>
                    </a:lnTo>
                    <a:lnTo>
                      <a:pt x="5392" y="909"/>
                    </a:lnTo>
                    <a:lnTo>
                      <a:pt x="5109" y="1111"/>
                    </a:lnTo>
                    <a:lnTo>
                      <a:pt x="4847" y="1354"/>
                    </a:lnTo>
                    <a:lnTo>
                      <a:pt x="4584" y="1596"/>
                    </a:lnTo>
                    <a:lnTo>
                      <a:pt x="4322" y="1858"/>
                    </a:lnTo>
                    <a:lnTo>
                      <a:pt x="4140" y="2040"/>
                    </a:lnTo>
                    <a:lnTo>
                      <a:pt x="3958" y="2161"/>
                    </a:lnTo>
                    <a:lnTo>
                      <a:pt x="3756" y="2262"/>
                    </a:lnTo>
                    <a:lnTo>
                      <a:pt x="3575" y="2343"/>
                    </a:lnTo>
                    <a:lnTo>
                      <a:pt x="3373" y="2424"/>
                    </a:lnTo>
                    <a:lnTo>
                      <a:pt x="3171" y="2464"/>
                    </a:lnTo>
                    <a:lnTo>
                      <a:pt x="2747" y="2545"/>
                    </a:lnTo>
                    <a:lnTo>
                      <a:pt x="2383" y="2605"/>
                    </a:lnTo>
                    <a:lnTo>
                      <a:pt x="2020" y="2686"/>
                    </a:lnTo>
                    <a:lnTo>
                      <a:pt x="1838" y="2747"/>
                    </a:lnTo>
                    <a:lnTo>
                      <a:pt x="1656" y="2807"/>
                    </a:lnTo>
                    <a:lnTo>
                      <a:pt x="1455" y="2908"/>
                    </a:lnTo>
                    <a:lnTo>
                      <a:pt x="1253" y="3009"/>
                    </a:lnTo>
                    <a:lnTo>
                      <a:pt x="1071" y="3130"/>
                    </a:lnTo>
                    <a:lnTo>
                      <a:pt x="889" y="3252"/>
                    </a:lnTo>
                    <a:lnTo>
                      <a:pt x="707" y="3413"/>
                    </a:lnTo>
                    <a:lnTo>
                      <a:pt x="526" y="3554"/>
                    </a:lnTo>
                    <a:lnTo>
                      <a:pt x="485" y="3393"/>
                    </a:lnTo>
                    <a:lnTo>
                      <a:pt x="485" y="3191"/>
                    </a:lnTo>
                    <a:lnTo>
                      <a:pt x="485" y="3009"/>
                    </a:lnTo>
                    <a:lnTo>
                      <a:pt x="506" y="2828"/>
                    </a:lnTo>
                    <a:lnTo>
                      <a:pt x="566" y="2646"/>
                    </a:lnTo>
                    <a:lnTo>
                      <a:pt x="627" y="2484"/>
                    </a:lnTo>
                    <a:lnTo>
                      <a:pt x="728" y="2323"/>
                    </a:lnTo>
                    <a:lnTo>
                      <a:pt x="829" y="2161"/>
                    </a:lnTo>
                    <a:lnTo>
                      <a:pt x="930" y="2020"/>
                    </a:lnTo>
                    <a:lnTo>
                      <a:pt x="1071" y="1919"/>
                    </a:lnTo>
                    <a:lnTo>
                      <a:pt x="1212" y="1818"/>
                    </a:lnTo>
                    <a:lnTo>
                      <a:pt x="1354" y="1757"/>
                    </a:lnTo>
                    <a:lnTo>
                      <a:pt x="1535" y="1697"/>
                    </a:lnTo>
                    <a:lnTo>
                      <a:pt x="1697" y="1656"/>
                    </a:lnTo>
                    <a:lnTo>
                      <a:pt x="2101" y="1616"/>
                    </a:lnTo>
                    <a:lnTo>
                      <a:pt x="2444" y="1616"/>
                    </a:lnTo>
                    <a:lnTo>
                      <a:pt x="2949" y="1576"/>
                    </a:lnTo>
                    <a:lnTo>
                      <a:pt x="3151" y="1555"/>
                    </a:lnTo>
                    <a:lnTo>
                      <a:pt x="3353" y="1495"/>
                    </a:lnTo>
                    <a:lnTo>
                      <a:pt x="3534" y="1414"/>
                    </a:lnTo>
                    <a:lnTo>
                      <a:pt x="3756" y="1293"/>
                    </a:lnTo>
                    <a:lnTo>
                      <a:pt x="3978" y="1131"/>
                    </a:lnTo>
                    <a:lnTo>
                      <a:pt x="4281" y="930"/>
                    </a:lnTo>
                    <a:lnTo>
                      <a:pt x="4302" y="889"/>
                    </a:lnTo>
                    <a:lnTo>
                      <a:pt x="4423" y="808"/>
                    </a:lnTo>
                    <a:lnTo>
                      <a:pt x="4625" y="667"/>
                    </a:lnTo>
                    <a:lnTo>
                      <a:pt x="4847" y="526"/>
                    </a:lnTo>
                    <a:lnTo>
                      <a:pt x="5069" y="405"/>
                    </a:lnTo>
                    <a:lnTo>
                      <a:pt x="5291" y="304"/>
                    </a:lnTo>
                    <a:lnTo>
                      <a:pt x="5533" y="223"/>
                    </a:lnTo>
                    <a:lnTo>
                      <a:pt x="5776" y="162"/>
                    </a:lnTo>
                    <a:lnTo>
                      <a:pt x="6038" y="122"/>
                    </a:lnTo>
                    <a:close/>
                    <a:moveTo>
                      <a:pt x="6240" y="1"/>
                    </a:moveTo>
                    <a:lnTo>
                      <a:pt x="5856" y="21"/>
                    </a:lnTo>
                    <a:lnTo>
                      <a:pt x="5513" y="102"/>
                    </a:lnTo>
                    <a:lnTo>
                      <a:pt x="5210" y="203"/>
                    </a:lnTo>
                    <a:lnTo>
                      <a:pt x="4907" y="344"/>
                    </a:lnTo>
                    <a:lnTo>
                      <a:pt x="4625" y="526"/>
                    </a:lnTo>
                    <a:lnTo>
                      <a:pt x="4342" y="707"/>
                    </a:lnTo>
                    <a:lnTo>
                      <a:pt x="4221" y="808"/>
                    </a:lnTo>
                    <a:lnTo>
                      <a:pt x="4201" y="829"/>
                    </a:lnTo>
                    <a:lnTo>
                      <a:pt x="3918" y="1031"/>
                    </a:lnTo>
                    <a:lnTo>
                      <a:pt x="3696" y="1192"/>
                    </a:lnTo>
                    <a:lnTo>
                      <a:pt x="3494" y="1293"/>
                    </a:lnTo>
                    <a:lnTo>
                      <a:pt x="3312" y="1374"/>
                    </a:lnTo>
                    <a:lnTo>
                      <a:pt x="3130" y="1434"/>
                    </a:lnTo>
                    <a:lnTo>
                      <a:pt x="2929" y="1455"/>
                    </a:lnTo>
                    <a:lnTo>
                      <a:pt x="2424" y="1495"/>
                    </a:lnTo>
                    <a:lnTo>
                      <a:pt x="2080" y="1495"/>
                    </a:lnTo>
                    <a:lnTo>
                      <a:pt x="1879" y="1515"/>
                    </a:lnTo>
                    <a:lnTo>
                      <a:pt x="1677" y="1535"/>
                    </a:lnTo>
                    <a:lnTo>
                      <a:pt x="1495" y="1576"/>
                    </a:lnTo>
                    <a:lnTo>
                      <a:pt x="1313" y="1636"/>
                    </a:lnTo>
                    <a:lnTo>
                      <a:pt x="1152" y="1717"/>
                    </a:lnTo>
                    <a:lnTo>
                      <a:pt x="990" y="1818"/>
                    </a:lnTo>
                    <a:lnTo>
                      <a:pt x="849" y="1939"/>
                    </a:lnTo>
                    <a:lnTo>
                      <a:pt x="728" y="2101"/>
                    </a:lnTo>
                    <a:lnTo>
                      <a:pt x="586" y="2303"/>
                    </a:lnTo>
                    <a:lnTo>
                      <a:pt x="485" y="2525"/>
                    </a:lnTo>
                    <a:lnTo>
                      <a:pt x="405" y="2727"/>
                    </a:lnTo>
                    <a:lnTo>
                      <a:pt x="364" y="2929"/>
                    </a:lnTo>
                    <a:lnTo>
                      <a:pt x="364" y="3130"/>
                    </a:lnTo>
                    <a:lnTo>
                      <a:pt x="364" y="3312"/>
                    </a:lnTo>
                    <a:lnTo>
                      <a:pt x="384" y="3494"/>
                    </a:lnTo>
                    <a:lnTo>
                      <a:pt x="445" y="3655"/>
                    </a:lnTo>
                    <a:lnTo>
                      <a:pt x="263" y="3898"/>
                    </a:lnTo>
                    <a:lnTo>
                      <a:pt x="182" y="4019"/>
                    </a:lnTo>
                    <a:lnTo>
                      <a:pt x="122" y="4160"/>
                    </a:lnTo>
                    <a:lnTo>
                      <a:pt x="61" y="4302"/>
                    </a:lnTo>
                    <a:lnTo>
                      <a:pt x="41" y="4423"/>
                    </a:lnTo>
                    <a:lnTo>
                      <a:pt x="1" y="4564"/>
                    </a:lnTo>
                    <a:lnTo>
                      <a:pt x="1" y="4726"/>
                    </a:lnTo>
                    <a:lnTo>
                      <a:pt x="21" y="4766"/>
                    </a:lnTo>
                    <a:lnTo>
                      <a:pt x="61" y="4786"/>
                    </a:lnTo>
                    <a:lnTo>
                      <a:pt x="102" y="4766"/>
                    </a:lnTo>
                    <a:lnTo>
                      <a:pt x="122" y="4726"/>
                    </a:lnTo>
                    <a:lnTo>
                      <a:pt x="122" y="4584"/>
                    </a:lnTo>
                    <a:lnTo>
                      <a:pt x="142" y="4463"/>
                    </a:lnTo>
                    <a:lnTo>
                      <a:pt x="223" y="4241"/>
                    </a:lnTo>
                    <a:lnTo>
                      <a:pt x="344" y="3999"/>
                    </a:lnTo>
                    <a:lnTo>
                      <a:pt x="506" y="3797"/>
                    </a:lnTo>
                    <a:lnTo>
                      <a:pt x="606" y="3979"/>
                    </a:lnTo>
                    <a:lnTo>
                      <a:pt x="728" y="4140"/>
                    </a:lnTo>
                    <a:lnTo>
                      <a:pt x="829" y="4221"/>
                    </a:lnTo>
                    <a:lnTo>
                      <a:pt x="950" y="4302"/>
                    </a:lnTo>
                    <a:lnTo>
                      <a:pt x="1051" y="4382"/>
                    </a:lnTo>
                    <a:lnTo>
                      <a:pt x="1172" y="4443"/>
                    </a:lnTo>
                    <a:lnTo>
                      <a:pt x="1293" y="4483"/>
                    </a:lnTo>
                    <a:lnTo>
                      <a:pt x="1414" y="4503"/>
                    </a:lnTo>
                    <a:lnTo>
                      <a:pt x="1535" y="4524"/>
                    </a:lnTo>
                    <a:lnTo>
                      <a:pt x="1656" y="4544"/>
                    </a:lnTo>
                    <a:lnTo>
                      <a:pt x="1879" y="4524"/>
                    </a:lnTo>
                    <a:lnTo>
                      <a:pt x="2080" y="4463"/>
                    </a:lnTo>
                    <a:lnTo>
                      <a:pt x="2282" y="4382"/>
                    </a:lnTo>
                    <a:lnTo>
                      <a:pt x="2484" y="4281"/>
                    </a:lnTo>
                    <a:lnTo>
                      <a:pt x="2646" y="4160"/>
                    </a:lnTo>
                    <a:lnTo>
                      <a:pt x="2787" y="4019"/>
                    </a:lnTo>
                    <a:lnTo>
                      <a:pt x="2868" y="3898"/>
                    </a:lnTo>
                    <a:lnTo>
                      <a:pt x="2969" y="3756"/>
                    </a:lnTo>
                    <a:lnTo>
                      <a:pt x="3070" y="3615"/>
                    </a:lnTo>
                    <a:lnTo>
                      <a:pt x="3191" y="3474"/>
                    </a:lnTo>
                    <a:lnTo>
                      <a:pt x="3292" y="3393"/>
                    </a:lnTo>
                    <a:lnTo>
                      <a:pt x="3413" y="3373"/>
                    </a:lnTo>
                    <a:lnTo>
                      <a:pt x="3534" y="3373"/>
                    </a:lnTo>
                    <a:lnTo>
                      <a:pt x="3676" y="3393"/>
                    </a:lnTo>
                    <a:lnTo>
                      <a:pt x="3797" y="3413"/>
                    </a:lnTo>
                    <a:lnTo>
                      <a:pt x="4281" y="3413"/>
                    </a:lnTo>
                    <a:lnTo>
                      <a:pt x="4423" y="3393"/>
                    </a:lnTo>
                    <a:lnTo>
                      <a:pt x="4726" y="3312"/>
                    </a:lnTo>
                    <a:lnTo>
                      <a:pt x="4988" y="3191"/>
                    </a:lnTo>
                    <a:lnTo>
                      <a:pt x="5230" y="3050"/>
                    </a:lnTo>
                    <a:lnTo>
                      <a:pt x="5432" y="2868"/>
                    </a:lnTo>
                    <a:lnTo>
                      <a:pt x="5614" y="2686"/>
                    </a:lnTo>
                    <a:lnTo>
                      <a:pt x="5755" y="2484"/>
                    </a:lnTo>
                    <a:lnTo>
                      <a:pt x="5937" y="2202"/>
                    </a:lnTo>
                    <a:lnTo>
                      <a:pt x="6099" y="1919"/>
                    </a:lnTo>
                    <a:lnTo>
                      <a:pt x="6220" y="1677"/>
                    </a:lnTo>
                    <a:lnTo>
                      <a:pt x="6361" y="1455"/>
                    </a:lnTo>
                    <a:lnTo>
                      <a:pt x="6563" y="1152"/>
                    </a:lnTo>
                    <a:lnTo>
                      <a:pt x="6664" y="1051"/>
                    </a:lnTo>
                    <a:lnTo>
                      <a:pt x="6765" y="950"/>
                    </a:lnTo>
                    <a:lnTo>
                      <a:pt x="6967" y="808"/>
                    </a:lnTo>
                    <a:lnTo>
                      <a:pt x="7209" y="687"/>
                    </a:lnTo>
                    <a:lnTo>
                      <a:pt x="7613" y="465"/>
                    </a:lnTo>
                    <a:lnTo>
                      <a:pt x="7694" y="405"/>
                    </a:lnTo>
                    <a:lnTo>
                      <a:pt x="7714" y="344"/>
                    </a:lnTo>
                    <a:lnTo>
                      <a:pt x="7694" y="263"/>
                    </a:lnTo>
                    <a:lnTo>
                      <a:pt x="7633" y="223"/>
                    </a:lnTo>
                    <a:lnTo>
                      <a:pt x="7512" y="162"/>
                    </a:lnTo>
                    <a:lnTo>
                      <a:pt x="7371" y="122"/>
                    </a:lnTo>
                    <a:lnTo>
                      <a:pt x="7108" y="61"/>
                    </a:lnTo>
                    <a:lnTo>
                      <a:pt x="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33" name="Google Shape;4733;p49"/>
          <p:cNvSpPr/>
          <p:nvPr/>
        </p:nvSpPr>
        <p:spPr>
          <a:xfrm>
            <a:off x="7708538" y="42732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4" name="Google Shape;4734;p49"/>
          <p:cNvGrpSpPr/>
          <p:nvPr/>
        </p:nvGrpSpPr>
        <p:grpSpPr>
          <a:xfrm rot="-764571">
            <a:off x="273852" y="145315"/>
            <a:ext cx="1381868" cy="1467743"/>
            <a:chOff x="3430285" y="-1647704"/>
            <a:chExt cx="874875" cy="929186"/>
          </a:xfrm>
        </p:grpSpPr>
        <p:sp>
          <p:nvSpPr>
            <p:cNvPr id="4735" name="Google Shape;4735;p49"/>
            <p:cNvSpPr/>
            <p:nvPr/>
          </p:nvSpPr>
          <p:spPr>
            <a:xfrm>
              <a:off x="3430285" y="-1647704"/>
              <a:ext cx="874875" cy="929186"/>
            </a:xfrm>
            <a:custGeom>
              <a:avLst/>
              <a:gdLst/>
              <a:ahLst/>
              <a:cxnLst/>
              <a:rect l="l" t="t" r="r" b="b"/>
              <a:pathLst>
                <a:path w="15287" h="16236" extrusionOk="0">
                  <a:moveTo>
                    <a:pt x="4544" y="12762"/>
                  </a:moveTo>
                  <a:lnTo>
                    <a:pt x="4685" y="12843"/>
                  </a:lnTo>
                  <a:lnTo>
                    <a:pt x="4766" y="12883"/>
                  </a:lnTo>
                  <a:lnTo>
                    <a:pt x="4807" y="12944"/>
                  </a:lnTo>
                  <a:lnTo>
                    <a:pt x="4847" y="13004"/>
                  </a:lnTo>
                  <a:lnTo>
                    <a:pt x="4887" y="13065"/>
                  </a:lnTo>
                  <a:lnTo>
                    <a:pt x="4887" y="13146"/>
                  </a:lnTo>
                  <a:lnTo>
                    <a:pt x="4887" y="13227"/>
                  </a:lnTo>
                  <a:lnTo>
                    <a:pt x="4887" y="13287"/>
                  </a:lnTo>
                  <a:lnTo>
                    <a:pt x="4908" y="13348"/>
                  </a:lnTo>
                  <a:lnTo>
                    <a:pt x="4766" y="13348"/>
                  </a:lnTo>
                  <a:lnTo>
                    <a:pt x="4685" y="13307"/>
                  </a:lnTo>
                  <a:lnTo>
                    <a:pt x="4605" y="13267"/>
                  </a:lnTo>
                  <a:lnTo>
                    <a:pt x="4524" y="13206"/>
                  </a:lnTo>
                  <a:lnTo>
                    <a:pt x="4483" y="13105"/>
                  </a:lnTo>
                  <a:lnTo>
                    <a:pt x="4463" y="13045"/>
                  </a:lnTo>
                  <a:lnTo>
                    <a:pt x="4463" y="12964"/>
                  </a:lnTo>
                  <a:lnTo>
                    <a:pt x="4483" y="12883"/>
                  </a:lnTo>
                  <a:lnTo>
                    <a:pt x="4544" y="12762"/>
                  </a:lnTo>
                  <a:close/>
                  <a:moveTo>
                    <a:pt x="5796" y="13388"/>
                  </a:moveTo>
                  <a:lnTo>
                    <a:pt x="5957" y="13469"/>
                  </a:lnTo>
                  <a:lnTo>
                    <a:pt x="6018" y="13529"/>
                  </a:lnTo>
                  <a:lnTo>
                    <a:pt x="6079" y="13570"/>
                  </a:lnTo>
                  <a:lnTo>
                    <a:pt x="6119" y="13630"/>
                  </a:lnTo>
                  <a:lnTo>
                    <a:pt x="6139" y="13711"/>
                  </a:lnTo>
                  <a:lnTo>
                    <a:pt x="6159" y="13792"/>
                  </a:lnTo>
                  <a:lnTo>
                    <a:pt x="6139" y="13873"/>
                  </a:lnTo>
                  <a:lnTo>
                    <a:pt x="6139" y="13933"/>
                  </a:lnTo>
                  <a:lnTo>
                    <a:pt x="6159" y="13974"/>
                  </a:lnTo>
                  <a:lnTo>
                    <a:pt x="6018" y="13974"/>
                  </a:lnTo>
                  <a:lnTo>
                    <a:pt x="5937" y="13933"/>
                  </a:lnTo>
                  <a:lnTo>
                    <a:pt x="5857" y="13893"/>
                  </a:lnTo>
                  <a:lnTo>
                    <a:pt x="5796" y="13832"/>
                  </a:lnTo>
                  <a:lnTo>
                    <a:pt x="5735" y="13731"/>
                  </a:lnTo>
                  <a:lnTo>
                    <a:pt x="5715" y="13671"/>
                  </a:lnTo>
                  <a:lnTo>
                    <a:pt x="5715" y="13610"/>
                  </a:lnTo>
                  <a:lnTo>
                    <a:pt x="5735" y="13509"/>
                  </a:lnTo>
                  <a:lnTo>
                    <a:pt x="5796" y="13388"/>
                  </a:lnTo>
                  <a:close/>
                  <a:moveTo>
                    <a:pt x="8683" y="1"/>
                  </a:moveTo>
                  <a:lnTo>
                    <a:pt x="8603" y="21"/>
                  </a:lnTo>
                  <a:lnTo>
                    <a:pt x="8522" y="61"/>
                  </a:lnTo>
                  <a:lnTo>
                    <a:pt x="8441" y="122"/>
                  </a:lnTo>
                  <a:lnTo>
                    <a:pt x="8380" y="203"/>
                  </a:lnTo>
                  <a:lnTo>
                    <a:pt x="8320" y="324"/>
                  </a:lnTo>
                  <a:lnTo>
                    <a:pt x="8259" y="465"/>
                  </a:lnTo>
                  <a:lnTo>
                    <a:pt x="8179" y="748"/>
                  </a:lnTo>
                  <a:lnTo>
                    <a:pt x="8138" y="1010"/>
                  </a:lnTo>
                  <a:lnTo>
                    <a:pt x="8098" y="1253"/>
                  </a:lnTo>
                  <a:lnTo>
                    <a:pt x="8057" y="1091"/>
                  </a:lnTo>
                  <a:lnTo>
                    <a:pt x="7997" y="930"/>
                  </a:lnTo>
                  <a:lnTo>
                    <a:pt x="7916" y="728"/>
                  </a:lnTo>
                  <a:lnTo>
                    <a:pt x="7775" y="506"/>
                  </a:lnTo>
                  <a:lnTo>
                    <a:pt x="7734" y="445"/>
                  </a:lnTo>
                  <a:lnTo>
                    <a:pt x="7654" y="405"/>
                  </a:lnTo>
                  <a:lnTo>
                    <a:pt x="7512" y="405"/>
                  </a:lnTo>
                  <a:lnTo>
                    <a:pt x="7452" y="445"/>
                  </a:lnTo>
                  <a:lnTo>
                    <a:pt x="7411" y="486"/>
                  </a:lnTo>
                  <a:lnTo>
                    <a:pt x="7371" y="526"/>
                  </a:lnTo>
                  <a:lnTo>
                    <a:pt x="7331" y="607"/>
                  </a:lnTo>
                  <a:lnTo>
                    <a:pt x="7310" y="687"/>
                  </a:lnTo>
                  <a:lnTo>
                    <a:pt x="7290" y="809"/>
                  </a:lnTo>
                  <a:lnTo>
                    <a:pt x="7290" y="950"/>
                  </a:lnTo>
                  <a:lnTo>
                    <a:pt x="7270" y="1313"/>
                  </a:lnTo>
                  <a:lnTo>
                    <a:pt x="7250" y="1677"/>
                  </a:lnTo>
                  <a:lnTo>
                    <a:pt x="7230" y="2020"/>
                  </a:lnTo>
                  <a:lnTo>
                    <a:pt x="7189" y="2343"/>
                  </a:lnTo>
                  <a:lnTo>
                    <a:pt x="7088" y="2969"/>
                  </a:lnTo>
                  <a:lnTo>
                    <a:pt x="6927" y="3534"/>
                  </a:lnTo>
                  <a:lnTo>
                    <a:pt x="6765" y="4080"/>
                  </a:lnTo>
                  <a:lnTo>
                    <a:pt x="6583" y="4564"/>
                  </a:lnTo>
                  <a:lnTo>
                    <a:pt x="6382" y="5029"/>
                  </a:lnTo>
                  <a:lnTo>
                    <a:pt x="6180" y="5473"/>
                  </a:lnTo>
                  <a:lnTo>
                    <a:pt x="5917" y="6038"/>
                  </a:lnTo>
                  <a:lnTo>
                    <a:pt x="5857" y="6119"/>
                  </a:lnTo>
                  <a:lnTo>
                    <a:pt x="5655" y="5937"/>
                  </a:lnTo>
                  <a:lnTo>
                    <a:pt x="5473" y="5735"/>
                  </a:lnTo>
                  <a:lnTo>
                    <a:pt x="5210" y="5453"/>
                  </a:lnTo>
                  <a:lnTo>
                    <a:pt x="5069" y="5311"/>
                  </a:lnTo>
                  <a:lnTo>
                    <a:pt x="4928" y="5210"/>
                  </a:lnTo>
                  <a:lnTo>
                    <a:pt x="4766" y="5109"/>
                  </a:lnTo>
                  <a:lnTo>
                    <a:pt x="4584" y="5049"/>
                  </a:lnTo>
                  <a:lnTo>
                    <a:pt x="4383" y="5008"/>
                  </a:lnTo>
                  <a:lnTo>
                    <a:pt x="4160" y="5008"/>
                  </a:lnTo>
                  <a:lnTo>
                    <a:pt x="3979" y="5029"/>
                  </a:lnTo>
                  <a:lnTo>
                    <a:pt x="3817" y="5069"/>
                  </a:lnTo>
                  <a:lnTo>
                    <a:pt x="3656" y="5150"/>
                  </a:lnTo>
                  <a:lnTo>
                    <a:pt x="3514" y="5231"/>
                  </a:lnTo>
                  <a:lnTo>
                    <a:pt x="3373" y="5332"/>
                  </a:lnTo>
                  <a:lnTo>
                    <a:pt x="3252" y="5453"/>
                  </a:lnTo>
                  <a:lnTo>
                    <a:pt x="3151" y="5594"/>
                  </a:lnTo>
                  <a:lnTo>
                    <a:pt x="3070" y="5756"/>
                  </a:lnTo>
                  <a:lnTo>
                    <a:pt x="3030" y="5877"/>
                  </a:lnTo>
                  <a:lnTo>
                    <a:pt x="2989" y="5998"/>
                  </a:lnTo>
                  <a:lnTo>
                    <a:pt x="2989" y="6119"/>
                  </a:lnTo>
                  <a:lnTo>
                    <a:pt x="2969" y="6260"/>
                  </a:lnTo>
                  <a:lnTo>
                    <a:pt x="2323" y="6785"/>
                  </a:lnTo>
                  <a:lnTo>
                    <a:pt x="2161" y="6543"/>
                  </a:lnTo>
                  <a:lnTo>
                    <a:pt x="2000" y="6220"/>
                  </a:lnTo>
                  <a:lnTo>
                    <a:pt x="2161" y="6180"/>
                  </a:lnTo>
                  <a:lnTo>
                    <a:pt x="2323" y="6119"/>
                  </a:lnTo>
                  <a:lnTo>
                    <a:pt x="2485" y="6038"/>
                  </a:lnTo>
                  <a:lnTo>
                    <a:pt x="2606" y="5957"/>
                  </a:lnTo>
                  <a:lnTo>
                    <a:pt x="2727" y="5836"/>
                  </a:lnTo>
                  <a:lnTo>
                    <a:pt x="2848" y="5715"/>
                  </a:lnTo>
                  <a:lnTo>
                    <a:pt x="2949" y="5594"/>
                  </a:lnTo>
                  <a:lnTo>
                    <a:pt x="3030" y="5453"/>
                  </a:lnTo>
                  <a:lnTo>
                    <a:pt x="3050" y="5412"/>
                  </a:lnTo>
                  <a:lnTo>
                    <a:pt x="3110" y="5231"/>
                  </a:lnTo>
                  <a:lnTo>
                    <a:pt x="3131" y="5150"/>
                  </a:lnTo>
                  <a:lnTo>
                    <a:pt x="3110" y="5089"/>
                  </a:lnTo>
                  <a:lnTo>
                    <a:pt x="3070" y="5049"/>
                  </a:lnTo>
                  <a:lnTo>
                    <a:pt x="3030" y="5029"/>
                  </a:lnTo>
                  <a:lnTo>
                    <a:pt x="2929" y="5008"/>
                  </a:lnTo>
                  <a:lnTo>
                    <a:pt x="2727" y="5029"/>
                  </a:lnTo>
                  <a:lnTo>
                    <a:pt x="2545" y="5049"/>
                  </a:lnTo>
                  <a:lnTo>
                    <a:pt x="2384" y="5109"/>
                  </a:lnTo>
                  <a:lnTo>
                    <a:pt x="2222" y="5190"/>
                  </a:lnTo>
                  <a:lnTo>
                    <a:pt x="2081" y="5271"/>
                  </a:lnTo>
                  <a:lnTo>
                    <a:pt x="1960" y="5352"/>
                  </a:lnTo>
                  <a:lnTo>
                    <a:pt x="1737" y="5554"/>
                  </a:lnTo>
                  <a:lnTo>
                    <a:pt x="1636" y="5089"/>
                  </a:lnTo>
                  <a:lnTo>
                    <a:pt x="1818" y="5069"/>
                  </a:lnTo>
                  <a:lnTo>
                    <a:pt x="2000" y="5029"/>
                  </a:lnTo>
                  <a:lnTo>
                    <a:pt x="2182" y="4968"/>
                  </a:lnTo>
                  <a:lnTo>
                    <a:pt x="2343" y="4887"/>
                  </a:lnTo>
                  <a:lnTo>
                    <a:pt x="2485" y="4786"/>
                  </a:lnTo>
                  <a:lnTo>
                    <a:pt x="2626" y="4665"/>
                  </a:lnTo>
                  <a:lnTo>
                    <a:pt x="2727" y="4524"/>
                  </a:lnTo>
                  <a:lnTo>
                    <a:pt x="2828" y="4362"/>
                  </a:lnTo>
                  <a:lnTo>
                    <a:pt x="2868" y="4282"/>
                  </a:lnTo>
                  <a:lnTo>
                    <a:pt x="2868" y="4221"/>
                  </a:lnTo>
                  <a:lnTo>
                    <a:pt x="2868" y="4181"/>
                  </a:lnTo>
                  <a:lnTo>
                    <a:pt x="2848" y="4120"/>
                  </a:lnTo>
                  <a:lnTo>
                    <a:pt x="2808" y="4080"/>
                  </a:lnTo>
                  <a:lnTo>
                    <a:pt x="2767" y="4059"/>
                  </a:lnTo>
                  <a:lnTo>
                    <a:pt x="2626" y="4039"/>
                  </a:lnTo>
                  <a:lnTo>
                    <a:pt x="2464" y="4039"/>
                  </a:lnTo>
                  <a:lnTo>
                    <a:pt x="2283" y="4080"/>
                  </a:lnTo>
                  <a:lnTo>
                    <a:pt x="2081" y="4120"/>
                  </a:lnTo>
                  <a:lnTo>
                    <a:pt x="1899" y="4181"/>
                  </a:lnTo>
                  <a:lnTo>
                    <a:pt x="1717" y="4261"/>
                  </a:lnTo>
                  <a:lnTo>
                    <a:pt x="1535" y="4362"/>
                  </a:lnTo>
                  <a:lnTo>
                    <a:pt x="1515" y="3858"/>
                  </a:lnTo>
                  <a:lnTo>
                    <a:pt x="1717" y="3878"/>
                  </a:lnTo>
                  <a:lnTo>
                    <a:pt x="1859" y="3858"/>
                  </a:lnTo>
                  <a:lnTo>
                    <a:pt x="2020" y="3837"/>
                  </a:lnTo>
                  <a:lnTo>
                    <a:pt x="2161" y="3817"/>
                  </a:lnTo>
                  <a:lnTo>
                    <a:pt x="2283" y="3777"/>
                  </a:lnTo>
                  <a:lnTo>
                    <a:pt x="2424" y="3716"/>
                  </a:lnTo>
                  <a:lnTo>
                    <a:pt x="2545" y="3656"/>
                  </a:lnTo>
                  <a:lnTo>
                    <a:pt x="2646" y="3575"/>
                  </a:lnTo>
                  <a:lnTo>
                    <a:pt x="2747" y="3494"/>
                  </a:lnTo>
                  <a:lnTo>
                    <a:pt x="2767" y="3474"/>
                  </a:lnTo>
                  <a:lnTo>
                    <a:pt x="2888" y="3373"/>
                  </a:lnTo>
                  <a:lnTo>
                    <a:pt x="2949" y="3312"/>
                  </a:lnTo>
                  <a:lnTo>
                    <a:pt x="2969" y="3232"/>
                  </a:lnTo>
                  <a:lnTo>
                    <a:pt x="2989" y="3151"/>
                  </a:lnTo>
                  <a:lnTo>
                    <a:pt x="2969" y="3110"/>
                  </a:lnTo>
                  <a:lnTo>
                    <a:pt x="2929" y="3070"/>
                  </a:lnTo>
                  <a:lnTo>
                    <a:pt x="2868" y="3030"/>
                  </a:lnTo>
                  <a:lnTo>
                    <a:pt x="2747" y="3009"/>
                  </a:lnTo>
                  <a:lnTo>
                    <a:pt x="2384" y="3009"/>
                  </a:lnTo>
                  <a:lnTo>
                    <a:pt x="2081" y="3030"/>
                  </a:lnTo>
                  <a:lnTo>
                    <a:pt x="1859" y="3090"/>
                  </a:lnTo>
                  <a:lnTo>
                    <a:pt x="1677" y="3131"/>
                  </a:lnTo>
                  <a:lnTo>
                    <a:pt x="1576" y="3171"/>
                  </a:lnTo>
                  <a:lnTo>
                    <a:pt x="1636" y="2727"/>
                  </a:lnTo>
                  <a:lnTo>
                    <a:pt x="1778" y="2747"/>
                  </a:lnTo>
                  <a:lnTo>
                    <a:pt x="1919" y="2767"/>
                  </a:lnTo>
                  <a:lnTo>
                    <a:pt x="2040" y="2767"/>
                  </a:lnTo>
                  <a:lnTo>
                    <a:pt x="2141" y="2747"/>
                  </a:lnTo>
                  <a:lnTo>
                    <a:pt x="2262" y="2707"/>
                  </a:lnTo>
                  <a:lnTo>
                    <a:pt x="2384" y="2666"/>
                  </a:lnTo>
                  <a:lnTo>
                    <a:pt x="2606" y="2545"/>
                  </a:lnTo>
                  <a:lnTo>
                    <a:pt x="2828" y="2363"/>
                  </a:lnTo>
                  <a:lnTo>
                    <a:pt x="2848" y="2343"/>
                  </a:lnTo>
                  <a:lnTo>
                    <a:pt x="2989" y="2202"/>
                  </a:lnTo>
                  <a:lnTo>
                    <a:pt x="3030" y="2121"/>
                  </a:lnTo>
                  <a:lnTo>
                    <a:pt x="3030" y="2040"/>
                  </a:lnTo>
                  <a:lnTo>
                    <a:pt x="3009" y="1960"/>
                  </a:lnTo>
                  <a:lnTo>
                    <a:pt x="2989" y="1939"/>
                  </a:lnTo>
                  <a:lnTo>
                    <a:pt x="2929" y="1899"/>
                  </a:lnTo>
                  <a:lnTo>
                    <a:pt x="2848" y="1879"/>
                  </a:lnTo>
                  <a:lnTo>
                    <a:pt x="2464" y="1879"/>
                  </a:lnTo>
                  <a:lnTo>
                    <a:pt x="2202" y="1899"/>
                  </a:lnTo>
                  <a:lnTo>
                    <a:pt x="1980" y="1960"/>
                  </a:lnTo>
                  <a:lnTo>
                    <a:pt x="1838" y="2000"/>
                  </a:lnTo>
                  <a:lnTo>
                    <a:pt x="1778" y="2020"/>
                  </a:lnTo>
                  <a:lnTo>
                    <a:pt x="1919" y="1515"/>
                  </a:lnTo>
                  <a:lnTo>
                    <a:pt x="2000" y="1515"/>
                  </a:lnTo>
                  <a:lnTo>
                    <a:pt x="2060" y="1475"/>
                  </a:lnTo>
                  <a:lnTo>
                    <a:pt x="2161" y="1414"/>
                  </a:lnTo>
                  <a:lnTo>
                    <a:pt x="2262" y="1293"/>
                  </a:lnTo>
                  <a:lnTo>
                    <a:pt x="2343" y="1172"/>
                  </a:lnTo>
                  <a:lnTo>
                    <a:pt x="2424" y="1010"/>
                  </a:lnTo>
                  <a:lnTo>
                    <a:pt x="2464" y="849"/>
                  </a:lnTo>
                  <a:lnTo>
                    <a:pt x="2505" y="687"/>
                  </a:lnTo>
                  <a:lnTo>
                    <a:pt x="2545" y="546"/>
                  </a:lnTo>
                  <a:lnTo>
                    <a:pt x="2545" y="405"/>
                  </a:lnTo>
                  <a:lnTo>
                    <a:pt x="2545" y="304"/>
                  </a:lnTo>
                  <a:lnTo>
                    <a:pt x="2525" y="203"/>
                  </a:lnTo>
                  <a:lnTo>
                    <a:pt x="2485" y="142"/>
                  </a:lnTo>
                  <a:lnTo>
                    <a:pt x="2444" y="102"/>
                  </a:lnTo>
                  <a:lnTo>
                    <a:pt x="2384" y="102"/>
                  </a:lnTo>
                  <a:lnTo>
                    <a:pt x="2303" y="122"/>
                  </a:lnTo>
                  <a:lnTo>
                    <a:pt x="2242" y="142"/>
                  </a:lnTo>
                  <a:lnTo>
                    <a:pt x="2202" y="183"/>
                  </a:lnTo>
                  <a:lnTo>
                    <a:pt x="2202" y="203"/>
                  </a:lnTo>
                  <a:lnTo>
                    <a:pt x="2020" y="364"/>
                  </a:lnTo>
                  <a:lnTo>
                    <a:pt x="1879" y="546"/>
                  </a:lnTo>
                  <a:lnTo>
                    <a:pt x="1758" y="728"/>
                  </a:lnTo>
                  <a:lnTo>
                    <a:pt x="1697" y="910"/>
                  </a:lnTo>
                  <a:lnTo>
                    <a:pt x="1677" y="1051"/>
                  </a:lnTo>
                  <a:lnTo>
                    <a:pt x="1677" y="1212"/>
                  </a:lnTo>
                  <a:lnTo>
                    <a:pt x="1697" y="1354"/>
                  </a:lnTo>
                  <a:lnTo>
                    <a:pt x="1737" y="1414"/>
                  </a:lnTo>
                  <a:lnTo>
                    <a:pt x="1778" y="1475"/>
                  </a:lnTo>
                  <a:lnTo>
                    <a:pt x="1818" y="1495"/>
                  </a:lnTo>
                  <a:lnTo>
                    <a:pt x="1677" y="1960"/>
                  </a:lnTo>
                  <a:lnTo>
                    <a:pt x="1596" y="1798"/>
                  </a:lnTo>
                  <a:lnTo>
                    <a:pt x="1475" y="1677"/>
                  </a:lnTo>
                  <a:lnTo>
                    <a:pt x="1334" y="1556"/>
                  </a:lnTo>
                  <a:lnTo>
                    <a:pt x="1192" y="1475"/>
                  </a:lnTo>
                  <a:lnTo>
                    <a:pt x="1051" y="1414"/>
                  </a:lnTo>
                  <a:lnTo>
                    <a:pt x="910" y="1374"/>
                  </a:lnTo>
                  <a:lnTo>
                    <a:pt x="788" y="1354"/>
                  </a:lnTo>
                  <a:lnTo>
                    <a:pt x="687" y="1374"/>
                  </a:lnTo>
                  <a:lnTo>
                    <a:pt x="586" y="1394"/>
                  </a:lnTo>
                  <a:lnTo>
                    <a:pt x="546" y="1455"/>
                  </a:lnTo>
                  <a:lnTo>
                    <a:pt x="526" y="1495"/>
                  </a:lnTo>
                  <a:lnTo>
                    <a:pt x="546" y="1556"/>
                  </a:lnTo>
                  <a:lnTo>
                    <a:pt x="607" y="1677"/>
                  </a:lnTo>
                  <a:lnTo>
                    <a:pt x="607" y="1697"/>
                  </a:lnTo>
                  <a:lnTo>
                    <a:pt x="687" y="1838"/>
                  </a:lnTo>
                  <a:lnTo>
                    <a:pt x="829" y="2101"/>
                  </a:lnTo>
                  <a:lnTo>
                    <a:pt x="910" y="2242"/>
                  </a:lnTo>
                  <a:lnTo>
                    <a:pt x="1031" y="2363"/>
                  </a:lnTo>
                  <a:lnTo>
                    <a:pt x="1152" y="2464"/>
                  </a:lnTo>
                  <a:lnTo>
                    <a:pt x="1273" y="2565"/>
                  </a:lnTo>
                  <a:lnTo>
                    <a:pt x="1394" y="2626"/>
                  </a:lnTo>
                  <a:lnTo>
                    <a:pt x="1535" y="2686"/>
                  </a:lnTo>
                  <a:lnTo>
                    <a:pt x="1475" y="3131"/>
                  </a:lnTo>
                  <a:lnTo>
                    <a:pt x="1374" y="3009"/>
                  </a:lnTo>
                  <a:lnTo>
                    <a:pt x="1273" y="2909"/>
                  </a:lnTo>
                  <a:lnTo>
                    <a:pt x="1152" y="2828"/>
                  </a:lnTo>
                  <a:lnTo>
                    <a:pt x="1011" y="2747"/>
                  </a:lnTo>
                  <a:lnTo>
                    <a:pt x="869" y="2666"/>
                  </a:lnTo>
                  <a:lnTo>
                    <a:pt x="728" y="2626"/>
                  </a:lnTo>
                  <a:lnTo>
                    <a:pt x="566" y="2585"/>
                  </a:lnTo>
                  <a:lnTo>
                    <a:pt x="405" y="2565"/>
                  </a:lnTo>
                  <a:lnTo>
                    <a:pt x="263" y="2545"/>
                  </a:lnTo>
                  <a:lnTo>
                    <a:pt x="183" y="2565"/>
                  </a:lnTo>
                  <a:lnTo>
                    <a:pt x="142" y="2585"/>
                  </a:lnTo>
                  <a:lnTo>
                    <a:pt x="102" y="2626"/>
                  </a:lnTo>
                  <a:lnTo>
                    <a:pt x="102" y="2686"/>
                  </a:lnTo>
                  <a:lnTo>
                    <a:pt x="102" y="2707"/>
                  </a:lnTo>
                  <a:lnTo>
                    <a:pt x="122" y="2747"/>
                  </a:lnTo>
                  <a:lnTo>
                    <a:pt x="324" y="3030"/>
                  </a:lnTo>
                  <a:lnTo>
                    <a:pt x="465" y="3211"/>
                  </a:lnTo>
                  <a:lnTo>
                    <a:pt x="586" y="3373"/>
                  </a:lnTo>
                  <a:lnTo>
                    <a:pt x="708" y="3514"/>
                  </a:lnTo>
                  <a:lnTo>
                    <a:pt x="869" y="3615"/>
                  </a:lnTo>
                  <a:lnTo>
                    <a:pt x="990" y="3696"/>
                  </a:lnTo>
                  <a:lnTo>
                    <a:pt x="1132" y="3757"/>
                  </a:lnTo>
                  <a:lnTo>
                    <a:pt x="1273" y="3817"/>
                  </a:lnTo>
                  <a:lnTo>
                    <a:pt x="1414" y="3837"/>
                  </a:lnTo>
                  <a:lnTo>
                    <a:pt x="1414" y="4100"/>
                  </a:lnTo>
                  <a:lnTo>
                    <a:pt x="1414" y="4282"/>
                  </a:lnTo>
                  <a:lnTo>
                    <a:pt x="1273" y="4140"/>
                  </a:lnTo>
                  <a:lnTo>
                    <a:pt x="1071" y="4019"/>
                  </a:lnTo>
                  <a:lnTo>
                    <a:pt x="910" y="3958"/>
                  </a:lnTo>
                  <a:lnTo>
                    <a:pt x="748" y="3898"/>
                  </a:lnTo>
                  <a:lnTo>
                    <a:pt x="586" y="3858"/>
                  </a:lnTo>
                  <a:lnTo>
                    <a:pt x="405" y="3837"/>
                  </a:lnTo>
                  <a:lnTo>
                    <a:pt x="364" y="3817"/>
                  </a:lnTo>
                  <a:lnTo>
                    <a:pt x="183" y="3797"/>
                  </a:lnTo>
                  <a:lnTo>
                    <a:pt x="102" y="3817"/>
                  </a:lnTo>
                  <a:lnTo>
                    <a:pt x="41" y="3858"/>
                  </a:lnTo>
                  <a:lnTo>
                    <a:pt x="1" y="3938"/>
                  </a:lnTo>
                  <a:lnTo>
                    <a:pt x="21" y="4019"/>
                  </a:lnTo>
                  <a:lnTo>
                    <a:pt x="122" y="4241"/>
                  </a:lnTo>
                  <a:lnTo>
                    <a:pt x="243" y="4443"/>
                  </a:lnTo>
                  <a:lnTo>
                    <a:pt x="385" y="4605"/>
                  </a:lnTo>
                  <a:lnTo>
                    <a:pt x="566" y="4766"/>
                  </a:lnTo>
                  <a:lnTo>
                    <a:pt x="748" y="4887"/>
                  </a:lnTo>
                  <a:lnTo>
                    <a:pt x="970" y="4988"/>
                  </a:lnTo>
                  <a:lnTo>
                    <a:pt x="1192" y="5049"/>
                  </a:lnTo>
                  <a:lnTo>
                    <a:pt x="1435" y="5089"/>
                  </a:lnTo>
                  <a:lnTo>
                    <a:pt x="1515" y="5089"/>
                  </a:lnTo>
                  <a:lnTo>
                    <a:pt x="1616" y="5513"/>
                  </a:lnTo>
                  <a:lnTo>
                    <a:pt x="1455" y="5412"/>
                  </a:lnTo>
                  <a:lnTo>
                    <a:pt x="1293" y="5352"/>
                  </a:lnTo>
                  <a:lnTo>
                    <a:pt x="1132" y="5291"/>
                  </a:lnTo>
                  <a:lnTo>
                    <a:pt x="970" y="5231"/>
                  </a:lnTo>
                  <a:lnTo>
                    <a:pt x="788" y="5210"/>
                  </a:lnTo>
                  <a:lnTo>
                    <a:pt x="627" y="5190"/>
                  </a:lnTo>
                  <a:lnTo>
                    <a:pt x="445" y="5190"/>
                  </a:lnTo>
                  <a:lnTo>
                    <a:pt x="263" y="5210"/>
                  </a:lnTo>
                  <a:lnTo>
                    <a:pt x="183" y="5231"/>
                  </a:lnTo>
                  <a:lnTo>
                    <a:pt x="122" y="5271"/>
                  </a:lnTo>
                  <a:lnTo>
                    <a:pt x="82" y="5291"/>
                  </a:lnTo>
                  <a:lnTo>
                    <a:pt x="62" y="5332"/>
                  </a:lnTo>
                  <a:lnTo>
                    <a:pt x="62" y="5372"/>
                  </a:lnTo>
                  <a:lnTo>
                    <a:pt x="62" y="5412"/>
                  </a:lnTo>
                  <a:lnTo>
                    <a:pt x="82" y="5473"/>
                  </a:lnTo>
                  <a:lnTo>
                    <a:pt x="122" y="5554"/>
                  </a:lnTo>
                  <a:lnTo>
                    <a:pt x="263" y="5715"/>
                  </a:lnTo>
                  <a:lnTo>
                    <a:pt x="425" y="5857"/>
                  </a:lnTo>
                  <a:lnTo>
                    <a:pt x="586" y="5978"/>
                  </a:lnTo>
                  <a:lnTo>
                    <a:pt x="788" y="6079"/>
                  </a:lnTo>
                  <a:lnTo>
                    <a:pt x="970" y="6159"/>
                  </a:lnTo>
                  <a:lnTo>
                    <a:pt x="1172" y="6220"/>
                  </a:lnTo>
                  <a:lnTo>
                    <a:pt x="1394" y="6260"/>
                  </a:lnTo>
                  <a:lnTo>
                    <a:pt x="1596" y="6281"/>
                  </a:lnTo>
                  <a:lnTo>
                    <a:pt x="1798" y="6260"/>
                  </a:lnTo>
                  <a:lnTo>
                    <a:pt x="1879" y="6240"/>
                  </a:lnTo>
                  <a:lnTo>
                    <a:pt x="2040" y="6563"/>
                  </a:lnTo>
                  <a:lnTo>
                    <a:pt x="2242" y="6866"/>
                  </a:lnTo>
                  <a:lnTo>
                    <a:pt x="2101" y="6967"/>
                  </a:lnTo>
                  <a:lnTo>
                    <a:pt x="2060" y="7007"/>
                  </a:lnTo>
                  <a:lnTo>
                    <a:pt x="2040" y="7068"/>
                  </a:lnTo>
                  <a:lnTo>
                    <a:pt x="2040" y="7129"/>
                  </a:lnTo>
                  <a:lnTo>
                    <a:pt x="2040" y="7189"/>
                  </a:lnTo>
                  <a:lnTo>
                    <a:pt x="2081" y="7250"/>
                  </a:lnTo>
                  <a:lnTo>
                    <a:pt x="2121" y="7290"/>
                  </a:lnTo>
                  <a:lnTo>
                    <a:pt x="2161" y="7310"/>
                  </a:lnTo>
                  <a:lnTo>
                    <a:pt x="2222" y="7310"/>
                  </a:lnTo>
                  <a:lnTo>
                    <a:pt x="2565" y="7331"/>
                  </a:lnTo>
                  <a:lnTo>
                    <a:pt x="2888" y="7855"/>
                  </a:lnTo>
                  <a:lnTo>
                    <a:pt x="3171" y="8401"/>
                  </a:lnTo>
                  <a:lnTo>
                    <a:pt x="3191" y="8421"/>
                  </a:lnTo>
                  <a:lnTo>
                    <a:pt x="3252" y="8421"/>
                  </a:lnTo>
                  <a:lnTo>
                    <a:pt x="3272" y="8401"/>
                  </a:lnTo>
                  <a:lnTo>
                    <a:pt x="3272" y="8340"/>
                  </a:lnTo>
                  <a:lnTo>
                    <a:pt x="3009" y="7835"/>
                  </a:lnTo>
                  <a:lnTo>
                    <a:pt x="2707" y="7331"/>
                  </a:lnTo>
                  <a:lnTo>
                    <a:pt x="2707" y="7331"/>
                  </a:lnTo>
                  <a:lnTo>
                    <a:pt x="3393" y="7351"/>
                  </a:lnTo>
                  <a:lnTo>
                    <a:pt x="3494" y="7532"/>
                  </a:lnTo>
                  <a:lnTo>
                    <a:pt x="3595" y="7714"/>
                  </a:lnTo>
                  <a:lnTo>
                    <a:pt x="3777" y="8179"/>
                  </a:lnTo>
                  <a:lnTo>
                    <a:pt x="3938" y="8582"/>
                  </a:lnTo>
                  <a:lnTo>
                    <a:pt x="4059" y="9006"/>
                  </a:lnTo>
                  <a:lnTo>
                    <a:pt x="4282" y="9733"/>
                  </a:lnTo>
                  <a:lnTo>
                    <a:pt x="4423" y="10077"/>
                  </a:lnTo>
                  <a:lnTo>
                    <a:pt x="4584" y="10440"/>
                  </a:lnTo>
                  <a:lnTo>
                    <a:pt x="4786" y="10783"/>
                  </a:lnTo>
                  <a:lnTo>
                    <a:pt x="5008" y="11127"/>
                  </a:lnTo>
                  <a:lnTo>
                    <a:pt x="4968" y="11187"/>
                  </a:lnTo>
                  <a:lnTo>
                    <a:pt x="4908" y="11288"/>
                  </a:lnTo>
                  <a:lnTo>
                    <a:pt x="4867" y="11409"/>
                  </a:lnTo>
                  <a:lnTo>
                    <a:pt x="4847" y="11510"/>
                  </a:lnTo>
                  <a:lnTo>
                    <a:pt x="4847" y="11631"/>
                  </a:lnTo>
                  <a:lnTo>
                    <a:pt x="4867" y="11753"/>
                  </a:lnTo>
                  <a:lnTo>
                    <a:pt x="4908" y="11853"/>
                  </a:lnTo>
                  <a:lnTo>
                    <a:pt x="4706" y="12015"/>
                  </a:lnTo>
                  <a:lnTo>
                    <a:pt x="4524" y="12177"/>
                  </a:lnTo>
                  <a:lnTo>
                    <a:pt x="4362" y="12338"/>
                  </a:lnTo>
                  <a:lnTo>
                    <a:pt x="4201" y="12500"/>
                  </a:lnTo>
                  <a:lnTo>
                    <a:pt x="4080" y="12681"/>
                  </a:lnTo>
                  <a:lnTo>
                    <a:pt x="3999" y="12863"/>
                  </a:lnTo>
                  <a:lnTo>
                    <a:pt x="3938" y="13065"/>
                  </a:lnTo>
                  <a:lnTo>
                    <a:pt x="3918" y="13267"/>
                  </a:lnTo>
                  <a:lnTo>
                    <a:pt x="3938" y="13449"/>
                  </a:lnTo>
                  <a:lnTo>
                    <a:pt x="3999" y="13610"/>
                  </a:lnTo>
                  <a:lnTo>
                    <a:pt x="4059" y="13731"/>
                  </a:lnTo>
                  <a:lnTo>
                    <a:pt x="4140" y="13852"/>
                  </a:lnTo>
                  <a:lnTo>
                    <a:pt x="4282" y="14014"/>
                  </a:lnTo>
                  <a:lnTo>
                    <a:pt x="4342" y="14075"/>
                  </a:lnTo>
                  <a:lnTo>
                    <a:pt x="4403" y="14095"/>
                  </a:lnTo>
                  <a:lnTo>
                    <a:pt x="4463" y="14115"/>
                  </a:lnTo>
                  <a:lnTo>
                    <a:pt x="4524" y="14095"/>
                  </a:lnTo>
                  <a:lnTo>
                    <a:pt x="4564" y="14075"/>
                  </a:lnTo>
                  <a:lnTo>
                    <a:pt x="4605" y="14034"/>
                  </a:lnTo>
                  <a:lnTo>
                    <a:pt x="4645" y="13994"/>
                  </a:lnTo>
                  <a:lnTo>
                    <a:pt x="4665" y="13933"/>
                  </a:lnTo>
                  <a:lnTo>
                    <a:pt x="4665" y="13852"/>
                  </a:lnTo>
                  <a:lnTo>
                    <a:pt x="4625" y="13792"/>
                  </a:lnTo>
                  <a:lnTo>
                    <a:pt x="4584" y="13731"/>
                  </a:lnTo>
                  <a:lnTo>
                    <a:pt x="4524" y="13671"/>
                  </a:lnTo>
                  <a:lnTo>
                    <a:pt x="4685" y="13731"/>
                  </a:lnTo>
                  <a:lnTo>
                    <a:pt x="4847" y="13751"/>
                  </a:lnTo>
                  <a:lnTo>
                    <a:pt x="4887" y="13751"/>
                  </a:lnTo>
                  <a:lnTo>
                    <a:pt x="4968" y="13731"/>
                  </a:lnTo>
                  <a:lnTo>
                    <a:pt x="5029" y="13691"/>
                  </a:lnTo>
                  <a:lnTo>
                    <a:pt x="5069" y="13630"/>
                  </a:lnTo>
                  <a:lnTo>
                    <a:pt x="5069" y="13550"/>
                  </a:lnTo>
                  <a:lnTo>
                    <a:pt x="5069" y="13469"/>
                  </a:lnTo>
                  <a:lnTo>
                    <a:pt x="5150" y="13469"/>
                  </a:lnTo>
                  <a:lnTo>
                    <a:pt x="5210" y="13428"/>
                  </a:lnTo>
                  <a:lnTo>
                    <a:pt x="5251" y="13388"/>
                  </a:lnTo>
                  <a:lnTo>
                    <a:pt x="5291" y="13327"/>
                  </a:lnTo>
                  <a:lnTo>
                    <a:pt x="5291" y="13186"/>
                  </a:lnTo>
                  <a:lnTo>
                    <a:pt x="5291" y="13065"/>
                  </a:lnTo>
                  <a:lnTo>
                    <a:pt x="5271" y="12944"/>
                  </a:lnTo>
                  <a:lnTo>
                    <a:pt x="5210" y="12823"/>
                  </a:lnTo>
                  <a:lnTo>
                    <a:pt x="5150" y="12702"/>
                  </a:lnTo>
                  <a:lnTo>
                    <a:pt x="5049" y="12621"/>
                  </a:lnTo>
                  <a:lnTo>
                    <a:pt x="4948" y="12520"/>
                  </a:lnTo>
                  <a:lnTo>
                    <a:pt x="4827" y="12439"/>
                  </a:lnTo>
                  <a:lnTo>
                    <a:pt x="5029" y="12277"/>
                  </a:lnTo>
                  <a:lnTo>
                    <a:pt x="5251" y="12116"/>
                  </a:lnTo>
                  <a:lnTo>
                    <a:pt x="5352" y="12136"/>
                  </a:lnTo>
                  <a:lnTo>
                    <a:pt x="5594" y="12136"/>
                  </a:lnTo>
                  <a:lnTo>
                    <a:pt x="5715" y="12096"/>
                  </a:lnTo>
                  <a:lnTo>
                    <a:pt x="5857" y="12035"/>
                  </a:lnTo>
                  <a:lnTo>
                    <a:pt x="6099" y="12217"/>
                  </a:lnTo>
                  <a:lnTo>
                    <a:pt x="6099" y="12257"/>
                  </a:lnTo>
                  <a:lnTo>
                    <a:pt x="6119" y="12378"/>
                  </a:lnTo>
                  <a:lnTo>
                    <a:pt x="6159" y="12500"/>
                  </a:lnTo>
                  <a:lnTo>
                    <a:pt x="5978" y="12641"/>
                  </a:lnTo>
                  <a:lnTo>
                    <a:pt x="5776" y="12802"/>
                  </a:lnTo>
                  <a:lnTo>
                    <a:pt x="5614" y="12964"/>
                  </a:lnTo>
                  <a:lnTo>
                    <a:pt x="5473" y="13146"/>
                  </a:lnTo>
                  <a:lnTo>
                    <a:pt x="5352" y="13307"/>
                  </a:lnTo>
                  <a:lnTo>
                    <a:pt x="5251" y="13509"/>
                  </a:lnTo>
                  <a:lnTo>
                    <a:pt x="5190" y="13691"/>
                  </a:lnTo>
                  <a:lnTo>
                    <a:pt x="5190" y="13913"/>
                  </a:lnTo>
                  <a:lnTo>
                    <a:pt x="5210" y="14075"/>
                  </a:lnTo>
                  <a:lnTo>
                    <a:pt x="5251" y="14236"/>
                  </a:lnTo>
                  <a:lnTo>
                    <a:pt x="5311" y="14377"/>
                  </a:lnTo>
                  <a:lnTo>
                    <a:pt x="5392" y="14478"/>
                  </a:lnTo>
                  <a:lnTo>
                    <a:pt x="5533" y="14640"/>
                  </a:lnTo>
                  <a:lnTo>
                    <a:pt x="5614" y="14701"/>
                  </a:lnTo>
                  <a:lnTo>
                    <a:pt x="5655" y="14721"/>
                  </a:lnTo>
                  <a:lnTo>
                    <a:pt x="5715" y="14741"/>
                  </a:lnTo>
                  <a:lnTo>
                    <a:pt x="5776" y="14721"/>
                  </a:lnTo>
                  <a:lnTo>
                    <a:pt x="5836" y="14701"/>
                  </a:lnTo>
                  <a:lnTo>
                    <a:pt x="5877" y="14680"/>
                  </a:lnTo>
                  <a:lnTo>
                    <a:pt x="5897" y="14620"/>
                  </a:lnTo>
                  <a:lnTo>
                    <a:pt x="5917" y="14559"/>
                  </a:lnTo>
                  <a:lnTo>
                    <a:pt x="5917" y="14478"/>
                  </a:lnTo>
                  <a:lnTo>
                    <a:pt x="5897" y="14418"/>
                  </a:lnTo>
                  <a:lnTo>
                    <a:pt x="5836" y="14377"/>
                  </a:lnTo>
                  <a:lnTo>
                    <a:pt x="5776" y="14317"/>
                  </a:lnTo>
                  <a:lnTo>
                    <a:pt x="5776" y="14317"/>
                  </a:lnTo>
                  <a:lnTo>
                    <a:pt x="5937" y="14377"/>
                  </a:lnTo>
                  <a:lnTo>
                    <a:pt x="6220" y="14377"/>
                  </a:lnTo>
                  <a:lnTo>
                    <a:pt x="6281" y="14317"/>
                  </a:lnTo>
                  <a:lnTo>
                    <a:pt x="6321" y="14256"/>
                  </a:lnTo>
                  <a:lnTo>
                    <a:pt x="6341" y="14176"/>
                  </a:lnTo>
                  <a:lnTo>
                    <a:pt x="6321" y="14115"/>
                  </a:lnTo>
                  <a:lnTo>
                    <a:pt x="6341" y="14115"/>
                  </a:lnTo>
                  <a:lnTo>
                    <a:pt x="6422" y="14095"/>
                  </a:lnTo>
                  <a:lnTo>
                    <a:pt x="6462" y="14075"/>
                  </a:lnTo>
                  <a:lnTo>
                    <a:pt x="6523" y="14014"/>
                  </a:lnTo>
                  <a:lnTo>
                    <a:pt x="6543" y="13953"/>
                  </a:lnTo>
                  <a:lnTo>
                    <a:pt x="6563" y="13812"/>
                  </a:lnTo>
                  <a:lnTo>
                    <a:pt x="6563" y="13691"/>
                  </a:lnTo>
                  <a:lnTo>
                    <a:pt x="6523" y="13570"/>
                  </a:lnTo>
                  <a:lnTo>
                    <a:pt x="6482" y="13449"/>
                  </a:lnTo>
                  <a:lnTo>
                    <a:pt x="6402" y="13348"/>
                  </a:lnTo>
                  <a:lnTo>
                    <a:pt x="6321" y="13247"/>
                  </a:lnTo>
                  <a:lnTo>
                    <a:pt x="6220" y="13166"/>
                  </a:lnTo>
                  <a:lnTo>
                    <a:pt x="6079" y="13085"/>
                  </a:lnTo>
                  <a:lnTo>
                    <a:pt x="6281" y="12924"/>
                  </a:lnTo>
                  <a:lnTo>
                    <a:pt x="6523" y="12742"/>
                  </a:lnTo>
                  <a:lnTo>
                    <a:pt x="6624" y="12762"/>
                  </a:lnTo>
                  <a:lnTo>
                    <a:pt x="6725" y="12782"/>
                  </a:lnTo>
                  <a:lnTo>
                    <a:pt x="6846" y="12762"/>
                  </a:lnTo>
                  <a:lnTo>
                    <a:pt x="6967" y="12742"/>
                  </a:lnTo>
                  <a:lnTo>
                    <a:pt x="7007" y="12722"/>
                  </a:lnTo>
                  <a:lnTo>
                    <a:pt x="7310" y="12823"/>
                  </a:lnTo>
                  <a:lnTo>
                    <a:pt x="7633" y="12924"/>
                  </a:lnTo>
                  <a:lnTo>
                    <a:pt x="7956" y="12964"/>
                  </a:lnTo>
                  <a:lnTo>
                    <a:pt x="8280" y="12984"/>
                  </a:lnTo>
                  <a:lnTo>
                    <a:pt x="8603" y="12984"/>
                  </a:lnTo>
                  <a:lnTo>
                    <a:pt x="8926" y="12964"/>
                  </a:lnTo>
                  <a:lnTo>
                    <a:pt x="9249" y="12903"/>
                  </a:lnTo>
                  <a:lnTo>
                    <a:pt x="9572" y="12802"/>
                  </a:lnTo>
                  <a:lnTo>
                    <a:pt x="9592" y="12802"/>
                  </a:lnTo>
                  <a:lnTo>
                    <a:pt x="9713" y="12742"/>
                  </a:lnTo>
                  <a:lnTo>
                    <a:pt x="9754" y="12722"/>
                  </a:lnTo>
                  <a:lnTo>
                    <a:pt x="9814" y="12802"/>
                  </a:lnTo>
                  <a:lnTo>
                    <a:pt x="9875" y="12964"/>
                  </a:lnTo>
                  <a:lnTo>
                    <a:pt x="10016" y="13327"/>
                  </a:lnTo>
                  <a:lnTo>
                    <a:pt x="10258" y="13893"/>
                  </a:lnTo>
                  <a:lnTo>
                    <a:pt x="10541" y="14499"/>
                  </a:lnTo>
                  <a:lnTo>
                    <a:pt x="10844" y="15125"/>
                  </a:lnTo>
                  <a:lnTo>
                    <a:pt x="11167" y="15690"/>
                  </a:lnTo>
                  <a:lnTo>
                    <a:pt x="11308" y="15932"/>
                  </a:lnTo>
                  <a:lnTo>
                    <a:pt x="11450" y="16114"/>
                  </a:lnTo>
                  <a:lnTo>
                    <a:pt x="11510" y="16175"/>
                  </a:lnTo>
                  <a:lnTo>
                    <a:pt x="11551" y="16195"/>
                  </a:lnTo>
                  <a:lnTo>
                    <a:pt x="11611" y="16235"/>
                  </a:lnTo>
                  <a:lnTo>
                    <a:pt x="11752" y="16235"/>
                  </a:lnTo>
                  <a:lnTo>
                    <a:pt x="11793" y="16195"/>
                  </a:lnTo>
                  <a:lnTo>
                    <a:pt x="11853" y="16175"/>
                  </a:lnTo>
                  <a:lnTo>
                    <a:pt x="11934" y="16074"/>
                  </a:lnTo>
                  <a:lnTo>
                    <a:pt x="11995" y="15912"/>
                  </a:lnTo>
                  <a:lnTo>
                    <a:pt x="12055" y="15730"/>
                  </a:lnTo>
                  <a:lnTo>
                    <a:pt x="12076" y="15508"/>
                  </a:lnTo>
                  <a:lnTo>
                    <a:pt x="12116" y="15569"/>
                  </a:lnTo>
                  <a:lnTo>
                    <a:pt x="12177" y="15670"/>
                  </a:lnTo>
                  <a:lnTo>
                    <a:pt x="12318" y="15851"/>
                  </a:lnTo>
                  <a:lnTo>
                    <a:pt x="12419" y="15973"/>
                  </a:lnTo>
                  <a:lnTo>
                    <a:pt x="12520" y="16074"/>
                  </a:lnTo>
                  <a:lnTo>
                    <a:pt x="12621" y="16134"/>
                  </a:lnTo>
                  <a:lnTo>
                    <a:pt x="12701" y="16175"/>
                  </a:lnTo>
                  <a:lnTo>
                    <a:pt x="12762" y="16195"/>
                  </a:lnTo>
                  <a:lnTo>
                    <a:pt x="12883" y="16195"/>
                  </a:lnTo>
                  <a:lnTo>
                    <a:pt x="12964" y="16134"/>
                  </a:lnTo>
                  <a:lnTo>
                    <a:pt x="13004" y="16074"/>
                  </a:lnTo>
                  <a:lnTo>
                    <a:pt x="13025" y="15993"/>
                  </a:lnTo>
                  <a:lnTo>
                    <a:pt x="13025" y="15912"/>
                  </a:lnTo>
                  <a:lnTo>
                    <a:pt x="12984" y="15710"/>
                  </a:lnTo>
                  <a:lnTo>
                    <a:pt x="12944" y="15549"/>
                  </a:lnTo>
                  <a:lnTo>
                    <a:pt x="12823" y="15266"/>
                  </a:lnTo>
                  <a:lnTo>
                    <a:pt x="12843" y="15266"/>
                  </a:lnTo>
                  <a:lnTo>
                    <a:pt x="13166" y="15508"/>
                  </a:lnTo>
                  <a:lnTo>
                    <a:pt x="13388" y="15629"/>
                  </a:lnTo>
                  <a:lnTo>
                    <a:pt x="13610" y="15730"/>
                  </a:lnTo>
                  <a:lnTo>
                    <a:pt x="13751" y="15791"/>
                  </a:lnTo>
                  <a:lnTo>
                    <a:pt x="13893" y="15811"/>
                  </a:lnTo>
                  <a:lnTo>
                    <a:pt x="14014" y="15791"/>
                  </a:lnTo>
                  <a:lnTo>
                    <a:pt x="14095" y="15730"/>
                  </a:lnTo>
                  <a:lnTo>
                    <a:pt x="14135" y="15690"/>
                  </a:lnTo>
                  <a:lnTo>
                    <a:pt x="14155" y="15650"/>
                  </a:lnTo>
                  <a:lnTo>
                    <a:pt x="14155" y="15569"/>
                  </a:lnTo>
                  <a:lnTo>
                    <a:pt x="14155" y="15468"/>
                  </a:lnTo>
                  <a:lnTo>
                    <a:pt x="14115" y="15367"/>
                  </a:lnTo>
                  <a:lnTo>
                    <a:pt x="14054" y="15246"/>
                  </a:lnTo>
                  <a:lnTo>
                    <a:pt x="13913" y="15024"/>
                  </a:lnTo>
                  <a:lnTo>
                    <a:pt x="13751" y="14822"/>
                  </a:lnTo>
                  <a:lnTo>
                    <a:pt x="13590" y="14660"/>
                  </a:lnTo>
                  <a:lnTo>
                    <a:pt x="13489" y="14519"/>
                  </a:lnTo>
                  <a:lnTo>
                    <a:pt x="13489" y="14519"/>
                  </a:lnTo>
                  <a:lnTo>
                    <a:pt x="13691" y="14579"/>
                  </a:lnTo>
                  <a:lnTo>
                    <a:pt x="13873" y="14620"/>
                  </a:lnTo>
                  <a:lnTo>
                    <a:pt x="13994" y="14640"/>
                  </a:lnTo>
                  <a:lnTo>
                    <a:pt x="14095" y="14640"/>
                  </a:lnTo>
                  <a:lnTo>
                    <a:pt x="14196" y="14600"/>
                  </a:lnTo>
                  <a:lnTo>
                    <a:pt x="14236" y="14600"/>
                  </a:lnTo>
                  <a:lnTo>
                    <a:pt x="14297" y="14579"/>
                  </a:lnTo>
                  <a:lnTo>
                    <a:pt x="14337" y="14539"/>
                  </a:lnTo>
                  <a:lnTo>
                    <a:pt x="14357" y="14499"/>
                  </a:lnTo>
                  <a:lnTo>
                    <a:pt x="14357" y="14458"/>
                  </a:lnTo>
                  <a:lnTo>
                    <a:pt x="14357" y="14398"/>
                  </a:lnTo>
                  <a:lnTo>
                    <a:pt x="14337" y="14337"/>
                  </a:lnTo>
                  <a:lnTo>
                    <a:pt x="14256" y="14196"/>
                  </a:lnTo>
                  <a:lnTo>
                    <a:pt x="14115" y="14034"/>
                  </a:lnTo>
                  <a:lnTo>
                    <a:pt x="13933" y="13832"/>
                  </a:lnTo>
                  <a:lnTo>
                    <a:pt x="13711" y="13630"/>
                  </a:lnTo>
                  <a:lnTo>
                    <a:pt x="13469" y="13428"/>
                  </a:lnTo>
                  <a:lnTo>
                    <a:pt x="12903" y="13004"/>
                  </a:lnTo>
                  <a:lnTo>
                    <a:pt x="12358" y="12601"/>
                  </a:lnTo>
                  <a:lnTo>
                    <a:pt x="11874" y="12257"/>
                  </a:lnTo>
                  <a:lnTo>
                    <a:pt x="11389" y="11934"/>
                  </a:lnTo>
                  <a:lnTo>
                    <a:pt x="11026" y="11712"/>
                  </a:lnTo>
                  <a:lnTo>
                    <a:pt x="10824" y="11591"/>
                  </a:lnTo>
                  <a:lnTo>
                    <a:pt x="10743" y="11530"/>
                  </a:lnTo>
                  <a:lnTo>
                    <a:pt x="10703" y="11470"/>
                  </a:lnTo>
                  <a:lnTo>
                    <a:pt x="10682" y="11409"/>
                  </a:lnTo>
                  <a:lnTo>
                    <a:pt x="10682" y="11147"/>
                  </a:lnTo>
                  <a:lnTo>
                    <a:pt x="10642" y="10884"/>
                  </a:lnTo>
                  <a:lnTo>
                    <a:pt x="10581" y="10622"/>
                  </a:lnTo>
                  <a:lnTo>
                    <a:pt x="10521" y="10359"/>
                  </a:lnTo>
                  <a:lnTo>
                    <a:pt x="10420" y="10077"/>
                  </a:lnTo>
                  <a:lnTo>
                    <a:pt x="10319" y="9834"/>
                  </a:lnTo>
                  <a:lnTo>
                    <a:pt x="10178" y="9572"/>
                  </a:lnTo>
                  <a:lnTo>
                    <a:pt x="10036" y="9309"/>
                  </a:lnTo>
                  <a:lnTo>
                    <a:pt x="10056" y="9289"/>
                  </a:lnTo>
                  <a:lnTo>
                    <a:pt x="10137" y="9168"/>
                  </a:lnTo>
                  <a:lnTo>
                    <a:pt x="10157" y="9087"/>
                  </a:lnTo>
                  <a:lnTo>
                    <a:pt x="10198" y="8926"/>
                  </a:lnTo>
                  <a:lnTo>
                    <a:pt x="10198" y="8885"/>
                  </a:lnTo>
                  <a:lnTo>
                    <a:pt x="10218" y="8885"/>
                  </a:lnTo>
                  <a:lnTo>
                    <a:pt x="10379" y="8926"/>
                  </a:lnTo>
                  <a:lnTo>
                    <a:pt x="10541" y="8966"/>
                  </a:lnTo>
                  <a:lnTo>
                    <a:pt x="10844" y="9027"/>
                  </a:lnTo>
                  <a:lnTo>
                    <a:pt x="11005" y="9027"/>
                  </a:lnTo>
                  <a:lnTo>
                    <a:pt x="11167" y="8986"/>
                  </a:lnTo>
                  <a:lnTo>
                    <a:pt x="11328" y="8926"/>
                  </a:lnTo>
                  <a:lnTo>
                    <a:pt x="11389" y="8885"/>
                  </a:lnTo>
                  <a:lnTo>
                    <a:pt x="11450" y="8825"/>
                  </a:lnTo>
                  <a:lnTo>
                    <a:pt x="11470" y="8764"/>
                  </a:lnTo>
                  <a:lnTo>
                    <a:pt x="11510" y="8683"/>
                  </a:lnTo>
                  <a:lnTo>
                    <a:pt x="11510" y="8582"/>
                  </a:lnTo>
                  <a:lnTo>
                    <a:pt x="11470" y="8481"/>
                  </a:lnTo>
                  <a:lnTo>
                    <a:pt x="11409" y="8401"/>
                  </a:lnTo>
                  <a:lnTo>
                    <a:pt x="11389" y="8360"/>
                  </a:lnTo>
                  <a:lnTo>
                    <a:pt x="11369" y="8320"/>
                  </a:lnTo>
                  <a:lnTo>
                    <a:pt x="11530" y="8300"/>
                  </a:lnTo>
                  <a:lnTo>
                    <a:pt x="11813" y="8259"/>
                  </a:lnTo>
                  <a:lnTo>
                    <a:pt x="12156" y="8179"/>
                  </a:lnTo>
                  <a:lnTo>
                    <a:pt x="12298" y="8118"/>
                  </a:lnTo>
                  <a:lnTo>
                    <a:pt x="12459" y="8057"/>
                  </a:lnTo>
                  <a:lnTo>
                    <a:pt x="12580" y="7977"/>
                  </a:lnTo>
                  <a:lnTo>
                    <a:pt x="12701" y="7855"/>
                  </a:lnTo>
                  <a:lnTo>
                    <a:pt x="12762" y="7795"/>
                  </a:lnTo>
                  <a:lnTo>
                    <a:pt x="12782" y="7714"/>
                  </a:lnTo>
                  <a:lnTo>
                    <a:pt x="12802" y="7633"/>
                  </a:lnTo>
                  <a:lnTo>
                    <a:pt x="12802" y="7553"/>
                  </a:lnTo>
                  <a:lnTo>
                    <a:pt x="12782" y="7472"/>
                  </a:lnTo>
                  <a:lnTo>
                    <a:pt x="12742" y="7391"/>
                  </a:lnTo>
                  <a:lnTo>
                    <a:pt x="12661" y="7310"/>
                  </a:lnTo>
                  <a:lnTo>
                    <a:pt x="12580" y="7230"/>
                  </a:lnTo>
                  <a:lnTo>
                    <a:pt x="12742" y="7169"/>
                  </a:lnTo>
                  <a:lnTo>
                    <a:pt x="12984" y="7088"/>
                  </a:lnTo>
                  <a:lnTo>
                    <a:pt x="13247" y="6987"/>
                  </a:lnTo>
                  <a:lnTo>
                    <a:pt x="13408" y="6906"/>
                  </a:lnTo>
                  <a:lnTo>
                    <a:pt x="13550" y="6806"/>
                  </a:lnTo>
                  <a:lnTo>
                    <a:pt x="13711" y="6684"/>
                  </a:lnTo>
                  <a:lnTo>
                    <a:pt x="13852" y="6543"/>
                  </a:lnTo>
                  <a:lnTo>
                    <a:pt x="13933" y="6462"/>
                  </a:lnTo>
                  <a:lnTo>
                    <a:pt x="13994" y="6361"/>
                  </a:lnTo>
                  <a:lnTo>
                    <a:pt x="14014" y="6260"/>
                  </a:lnTo>
                  <a:lnTo>
                    <a:pt x="14014" y="6159"/>
                  </a:lnTo>
                  <a:lnTo>
                    <a:pt x="13994" y="6079"/>
                  </a:lnTo>
                  <a:lnTo>
                    <a:pt x="13974" y="6018"/>
                  </a:lnTo>
                  <a:lnTo>
                    <a:pt x="13913" y="5978"/>
                  </a:lnTo>
                  <a:lnTo>
                    <a:pt x="13852" y="5917"/>
                  </a:lnTo>
                  <a:lnTo>
                    <a:pt x="13711" y="5877"/>
                  </a:lnTo>
                  <a:lnTo>
                    <a:pt x="13751" y="5857"/>
                  </a:lnTo>
                  <a:lnTo>
                    <a:pt x="13953" y="5735"/>
                  </a:lnTo>
                  <a:lnTo>
                    <a:pt x="14236" y="5554"/>
                  </a:lnTo>
                  <a:lnTo>
                    <a:pt x="14377" y="5432"/>
                  </a:lnTo>
                  <a:lnTo>
                    <a:pt x="14539" y="5291"/>
                  </a:lnTo>
                  <a:lnTo>
                    <a:pt x="14680" y="5130"/>
                  </a:lnTo>
                  <a:lnTo>
                    <a:pt x="14822" y="4948"/>
                  </a:lnTo>
                  <a:lnTo>
                    <a:pt x="14882" y="4827"/>
                  </a:lnTo>
                  <a:lnTo>
                    <a:pt x="14902" y="4706"/>
                  </a:lnTo>
                  <a:lnTo>
                    <a:pt x="14902" y="4584"/>
                  </a:lnTo>
                  <a:lnTo>
                    <a:pt x="14882" y="4483"/>
                  </a:lnTo>
                  <a:lnTo>
                    <a:pt x="14822" y="4403"/>
                  </a:lnTo>
                  <a:lnTo>
                    <a:pt x="14761" y="4342"/>
                  </a:lnTo>
                  <a:lnTo>
                    <a:pt x="14680" y="4302"/>
                  </a:lnTo>
                  <a:lnTo>
                    <a:pt x="14579" y="4282"/>
                  </a:lnTo>
                  <a:lnTo>
                    <a:pt x="14458" y="4282"/>
                  </a:lnTo>
                  <a:lnTo>
                    <a:pt x="14539" y="4201"/>
                  </a:lnTo>
                  <a:lnTo>
                    <a:pt x="14680" y="4059"/>
                  </a:lnTo>
                  <a:lnTo>
                    <a:pt x="14842" y="3898"/>
                  </a:lnTo>
                  <a:lnTo>
                    <a:pt x="15024" y="3676"/>
                  </a:lnTo>
                  <a:lnTo>
                    <a:pt x="15165" y="3434"/>
                  </a:lnTo>
                  <a:lnTo>
                    <a:pt x="15246" y="3272"/>
                  </a:lnTo>
                  <a:lnTo>
                    <a:pt x="15286" y="3110"/>
                  </a:lnTo>
                  <a:lnTo>
                    <a:pt x="15286" y="2949"/>
                  </a:lnTo>
                  <a:lnTo>
                    <a:pt x="15246" y="2828"/>
                  </a:lnTo>
                  <a:lnTo>
                    <a:pt x="15205" y="2767"/>
                  </a:lnTo>
                  <a:lnTo>
                    <a:pt x="15145" y="2727"/>
                  </a:lnTo>
                  <a:lnTo>
                    <a:pt x="15064" y="2686"/>
                  </a:lnTo>
                  <a:lnTo>
                    <a:pt x="14963" y="2666"/>
                  </a:lnTo>
                  <a:lnTo>
                    <a:pt x="14862" y="2646"/>
                  </a:lnTo>
                  <a:lnTo>
                    <a:pt x="14761" y="2666"/>
                  </a:lnTo>
                  <a:lnTo>
                    <a:pt x="14559" y="2707"/>
                  </a:lnTo>
                  <a:lnTo>
                    <a:pt x="14398" y="2787"/>
                  </a:lnTo>
                  <a:lnTo>
                    <a:pt x="14256" y="2848"/>
                  </a:lnTo>
                  <a:lnTo>
                    <a:pt x="14236" y="2868"/>
                  </a:lnTo>
                  <a:lnTo>
                    <a:pt x="14337" y="2727"/>
                  </a:lnTo>
                  <a:lnTo>
                    <a:pt x="14559" y="2343"/>
                  </a:lnTo>
                  <a:lnTo>
                    <a:pt x="14680" y="2101"/>
                  </a:lnTo>
                  <a:lnTo>
                    <a:pt x="14781" y="1879"/>
                  </a:lnTo>
                  <a:lnTo>
                    <a:pt x="14882" y="1636"/>
                  </a:lnTo>
                  <a:lnTo>
                    <a:pt x="14943" y="1414"/>
                  </a:lnTo>
                  <a:lnTo>
                    <a:pt x="14983" y="1192"/>
                  </a:lnTo>
                  <a:lnTo>
                    <a:pt x="14983" y="1091"/>
                  </a:lnTo>
                  <a:lnTo>
                    <a:pt x="14983" y="1010"/>
                  </a:lnTo>
                  <a:lnTo>
                    <a:pt x="14963" y="930"/>
                  </a:lnTo>
                  <a:lnTo>
                    <a:pt x="14923" y="889"/>
                  </a:lnTo>
                  <a:lnTo>
                    <a:pt x="14882" y="829"/>
                  </a:lnTo>
                  <a:lnTo>
                    <a:pt x="14822" y="788"/>
                  </a:lnTo>
                  <a:lnTo>
                    <a:pt x="14741" y="768"/>
                  </a:lnTo>
                  <a:lnTo>
                    <a:pt x="14559" y="768"/>
                  </a:lnTo>
                  <a:lnTo>
                    <a:pt x="14458" y="809"/>
                  </a:lnTo>
                  <a:lnTo>
                    <a:pt x="14337" y="869"/>
                  </a:lnTo>
                  <a:lnTo>
                    <a:pt x="14216" y="950"/>
                  </a:lnTo>
                  <a:lnTo>
                    <a:pt x="13994" y="1152"/>
                  </a:lnTo>
                  <a:lnTo>
                    <a:pt x="13812" y="1354"/>
                  </a:lnTo>
                  <a:lnTo>
                    <a:pt x="13651" y="1515"/>
                  </a:lnTo>
                  <a:lnTo>
                    <a:pt x="13691" y="1374"/>
                  </a:lnTo>
                  <a:lnTo>
                    <a:pt x="13751" y="1192"/>
                  </a:lnTo>
                  <a:lnTo>
                    <a:pt x="13772" y="990"/>
                  </a:lnTo>
                  <a:lnTo>
                    <a:pt x="13792" y="728"/>
                  </a:lnTo>
                  <a:lnTo>
                    <a:pt x="13772" y="647"/>
                  </a:lnTo>
                  <a:lnTo>
                    <a:pt x="13751" y="586"/>
                  </a:lnTo>
                  <a:lnTo>
                    <a:pt x="13691" y="526"/>
                  </a:lnTo>
                  <a:lnTo>
                    <a:pt x="13630" y="486"/>
                  </a:lnTo>
                  <a:lnTo>
                    <a:pt x="13509" y="486"/>
                  </a:lnTo>
                  <a:lnTo>
                    <a:pt x="13449" y="526"/>
                  </a:lnTo>
                  <a:lnTo>
                    <a:pt x="13368" y="546"/>
                  </a:lnTo>
                  <a:lnTo>
                    <a:pt x="13287" y="627"/>
                  </a:lnTo>
                  <a:lnTo>
                    <a:pt x="13206" y="708"/>
                  </a:lnTo>
                  <a:lnTo>
                    <a:pt x="13126" y="829"/>
                  </a:lnTo>
                  <a:lnTo>
                    <a:pt x="12863" y="1212"/>
                  </a:lnTo>
                  <a:lnTo>
                    <a:pt x="12601" y="1556"/>
                  </a:lnTo>
                  <a:lnTo>
                    <a:pt x="12318" y="1879"/>
                  </a:lnTo>
                  <a:lnTo>
                    <a:pt x="12035" y="2182"/>
                  </a:lnTo>
                  <a:lnTo>
                    <a:pt x="11752" y="2464"/>
                  </a:lnTo>
                  <a:lnTo>
                    <a:pt x="11470" y="2727"/>
                  </a:lnTo>
                  <a:lnTo>
                    <a:pt x="11187" y="2969"/>
                  </a:lnTo>
                  <a:lnTo>
                    <a:pt x="10904" y="3191"/>
                  </a:lnTo>
                  <a:lnTo>
                    <a:pt x="10844" y="3090"/>
                  </a:lnTo>
                  <a:lnTo>
                    <a:pt x="10763" y="3030"/>
                  </a:lnTo>
                  <a:lnTo>
                    <a:pt x="10682" y="2989"/>
                  </a:lnTo>
                  <a:lnTo>
                    <a:pt x="10581" y="2989"/>
                  </a:lnTo>
                  <a:lnTo>
                    <a:pt x="10501" y="3009"/>
                  </a:lnTo>
                  <a:lnTo>
                    <a:pt x="10400" y="3030"/>
                  </a:lnTo>
                  <a:lnTo>
                    <a:pt x="10299" y="3110"/>
                  </a:lnTo>
                  <a:lnTo>
                    <a:pt x="10319" y="2989"/>
                  </a:lnTo>
                  <a:lnTo>
                    <a:pt x="10400" y="2606"/>
                  </a:lnTo>
                  <a:lnTo>
                    <a:pt x="10440" y="2363"/>
                  </a:lnTo>
                  <a:lnTo>
                    <a:pt x="10440" y="2101"/>
                  </a:lnTo>
                  <a:lnTo>
                    <a:pt x="10420" y="2000"/>
                  </a:lnTo>
                  <a:lnTo>
                    <a:pt x="10400" y="1818"/>
                  </a:lnTo>
                  <a:lnTo>
                    <a:pt x="10339" y="1657"/>
                  </a:lnTo>
                  <a:lnTo>
                    <a:pt x="10258" y="1535"/>
                  </a:lnTo>
                  <a:lnTo>
                    <a:pt x="10157" y="1455"/>
                  </a:lnTo>
                  <a:lnTo>
                    <a:pt x="10097" y="1435"/>
                  </a:lnTo>
                  <a:lnTo>
                    <a:pt x="10016" y="1414"/>
                  </a:lnTo>
                  <a:lnTo>
                    <a:pt x="9915" y="1435"/>
                  </a:lnTo>
                  <a:lnTo>
                    <a:pt x="9814" y="1475"/>
                  </a:lnTo>
                  <a:lnTo>
                    <a:pt x="9733" y="1535"/>
                  </a:lnTo>
                  <a:lnTo>
                    <a:pt x="9653" y="1596"/>
                  </a:lnTo>
                  <a:lnTo>
                    <a:pt x="9531" y="1737"/>
                  </a:lnTo>
                  <a:lnTo>
                    <a:pt x="9430" y="1879"/>
                  </a:lnTo>
                  <a:lnTo>
                    <a:pt x="9350" y="2020"/>
                  </a:lnTo>
                  <a:lnTo>
                    <a:pt x="9350" y="2040"/>
                  </a:lnTo>
                  <a:lnTo>
                    <a:pt x="9329" y="1879"/>
                  </a:lnTo>
                  <a:lnTo>
                    <a:pt x="9309" y="1435"/>
                  </a:lnTo>
                  <a:lnTo>
                    <a:pt x="9289" y="1172"/>
                  </a:lnTo>
                  <a:lnTo>
                    <a:pt x="9249" y="910"/>
                  </a:lnTo>
                  <a:lnTo>
                    <a:pt x="9188" y="667"/>
                  </a:lnTo>
                  <a:lnTo>
                    <a:pt x="9128" y="445"/>
                  </a:lnTo>
                  <a:lnTo>
                    <a:pt x="9047" y="243"/>
                  </a:lnTo>
                  <a:lnTo>
                    <a:pt x="8986" y="162"/>
                  </a:lnTo>
                  <a:lnTo>
                    <a:pt x="8926" y="82"/>
                  </a:lnTo>
                  <a:lnTo>
                    <a:pt x="8865" y="41"/>
                  </a:lnTo>
                  <a:lnTo>
                    <a:pt x="8805" y="21"/>
                  </a:lnTo>
                  <a:lnTo>
                    <a:pt x="8744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6" name="Google Shape;4736;p49"/>
            <p:cNvGrpSpPr/>
            <p:nvPr/>
          </p:nvGrpSpPr>
          <p:grpSpPr>
            <a:xfrm>
              <a:off x="3430885" y="-1647675"/>
              <a:ext cx="873676" cy="929129"/>
              <a:chOff x="2269575" y="-1712678"/>
              <a:chExt cx="873676" cy="929129"/>
            </a:xfrm>
          </p:grpSpPr>
          <p:sp>
            <p:nvSpPr>
              <p:cNvPr id="4737" name="Google Shape;4737;p49"/>
              <p:cNvSpPr/>
              <p:nvPr/>
            </p:nvSpPr>
            <p:spPr>
              <a:xfrm>
                <a:off x="2275355" y="-1422631"/>
                <a:ext cx="168771" cy="6592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152" extrusionOk="0">
                    <a:moveTo>
                      <a:pt x="2807" y="1"/>
                    </a:moveTo>
                    <a:lnTo>
                      <a:pt x="2626" y="21"/>
                    </a:lnTo>
                    <a:lnTo>
                      <a:pt x="2464" y="41"/>
                    </a:lnTo>
                    <a:lnTo>
                      <a:pt x="2302" y="102"/>
                    </a:lnTo>
                    <a:lnTo>
                      <a:pt x="2141" y="162"/>
                    </a:lnTo>
                    <a:lnTo>
                      <a:pt x="2000" y="243"/>
                    </a:lnTo>
                    <a:lnTo>
                      <a:pt x="1858" y="344"/>
                    </a:lnTo>
                    <a:lnTo>
                      <a:pt x="1717" y="465"/>
                    </a:lnTo>
                    <a:lnTo>
                      <a:pt x="1596" y="587"/>
                    </a:lnTo>
                    <a:lnTo>
                      <a:pt x="1434" y="486"/>
                    </a:lnTo>
                    <a:lnTo>
                      <a:pt x="1273" y="385"/>
                    </a:lnTo>
                    <a:lnTo>
                      <a:pt x="1091" y="304"/>
                    </a:lnTo>
                    <a:lnTo>
                      <a:pt x="909" y="243"/>
                    </a:lnTo>
                    <a:lnTo>
                      <a:pt x="728" y="203"/>
                    </a:lnTo>
                    <a:lnTo>
                      <a:pt x="546" y="183"/>
                    </a:lnTo>
                    <a:lnTo>
                      <a:pt x="344" y="183"/>
                    </a:lnTo>
                    <a:lnTo>
                      <a:pt x="162" y="203"/>
                    </a:lnTo>
                    <a:lnTo>
                      <a:pt x="61" y="243"/>
                    </a:lnTo>
                    <a:lnTo>
                      <a:pt x="21" y="263"/>
                    </a:lnTo>
                    <a:lnTo>
                      <a:pt x="1" y="284"/>
                    </a:lnTo>
                    <a:lnTo>
                      <a:pt x="1" y="324"/>
                    </a:lnTo>
                    <a:lnTo>
                      <a:pt x="1" y="364"/>
                    </a:lnTo>
                    <a:lnTo>
                      <a:pt x="41" y="445"/>
                    </a:lnTo>
                    <a:lnTo>
                      <a:pt x="203" y="627"/>
                    </a:lnTo>
                    <a:lnTo>
                      <a:pt x="364" y="768"/>
                    </a:lnTo>
                    <a:lnTo>
                      <a:pt x="546" y="889"/>
                    </a:lnTo>
                    <a:lnTo>
                      <a:pt x="748" y="990"/>
                    </a:lnTo>
                    <a:lnTo>
                      <a:pt x="929" y="1071"/>
                    </a:lnTo>
                    <a:lnTo>
                      <a:pt x="1152" y="1112"/>
                    </a:lnTo>
                    <a:lnTo>
                      <a:pt x="1353" y="1152"/>
                    </a:lnTo>
                    <a:lnTo>
                      <a:pt x="1555" y="1152"/>
                    </a:lnTo>
                    <a:lnTo>
                      <a:pt x="1757" y="1132"/>
                    </a:lnTo>
                    <a:lnTo>
                      <a:pt x="1959" y="1091"/>
                    </a:lnTo>
                    <a:lnTo>
                      <a:pt x="2141" y="1011"/>
                    </a:lnTo>
                    <a:lnTo>
                      <a:pt x="2323" y="930"/>
                    </a:lnTo>
                    <a:lnTo>
                      <a:pt x="2484" y="829"/>
                    </a:lnTo>
                    <a:lnTo>
                      <a:pt x="2626" y="687"/>
                    </a:lnTo>
                    <a:lnTo>
                      <a:pt x="2747" y="526"/>
                    </a:lnTo>
                    <a:lnTo>
                      <a:pt x="2848" y="364"/>
                    </a:lnTo>
                    <a:lnTo>
                      <a:pt x="2908" y="243"/>
                    </a:lnTo>
                    <a:lnTo>
                      <a:pt x="2949" y="122"/>
                    </a:lnTo>
                    <a:lnTo>
                      <a:pt x="2949" y="82"/>
                    </a:lnTo>
                    <a:lnTo>
                      <a:pt x="2928" y="41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9"/>
              <p:cNvSpPr/>
              <p:nvPr/>
            </p:nvSpPr>
            <p:spPr>
              <a:xfrm>
                <a:off x="2275355" y="-1422631"/>
                <a:ext cx="168771" cy="6592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152" fill="none" extrusionOk="0">
                    <a:moveTo>
                      <a:pt x="2807" y="1"/>
                    </a:moveTo>
                    <a:lnTo>
                      <a:pt x="2807" y="1"/>
                    </a:lnTo>
                    <a:lnTo>
                      <a:pt x="2626" y="21"/>
                    </a:lnTo>
                    <a:lnTo>
                      <a:pt x="2464" y="41"/>
                    </a:lnTo>
                    <a:lnTo>
                      <a:pt x="2302" y="102"/>
                    </a:lnTo>
                    <a:lnTo>
                      <a:pt x="2141" y="162"/>
                    </a:lnTo>
                    <a:lnTo>
                      <a:pt x="2000" y="243"/>
                    </a:lnTo>
                    <a:lnTo>
                      <a:pt x="1858" y="344"/>
                    </a:lnTo>
                    <a:lnTo>
                      <a:pt x="1717" y="465"/>
                    </a:lnTo>
                    <a:lnTo>
                      <a:pt x="1596" y="587"/>
                    </a:lnTo>
                    <a:lnTo>
                      <a:pt x="1596" y="587"/>
                    </a:lnTo>
                    <a:lnTo>
                      <a:pt x="1434" y="486"/>
                    </a:lnTo>
                    <a:lnTo>
                      <a:pt x="1273" y="385"/>
                    </a:lnTo>
                    <a:lnTo>
                      <a:pt x="1091" y="304"/>
                    </a:lnTo>
                    <a:lnTo>
                      <a:pt x="909" y="243"/>
                    </a:lnTo>
                    <a:lnTo>
                      <a:pt x="728" y="203"/>
                    </a:lnTo>
                    <a:lnTo>
                      <a:pt x="546" y="183"/>
                    </a:lnTo>
                    <a:lnTo>
                      <a:pt x="344" y="183"/>
                    </a:lnTo>
                    <a:lnTo>
                      <a:pt x="162" y="203"/>
                    </a:lnTo>
                    <a:lnTo>
                      <a:pt x="162" y="203"/>
                    </a:lnTo>
                    <a:lnTo>
                      <a:pt x="61" y="243"/>
                    </a:lnTo>
                    <a:lnTo>
                      <a:pt x="21" y="263"/>
                    </a:lnTo>
                    <a:lnTo>
                      <a:pt x="1" y="284"/>
                    </a:lnTo>
                    <a:lnTo>
                      <a:pt x="1" y="324"/>
                    </a:lnTo>
                    <a:lnTo>
                      <a:pt x="1" y="364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03" y="627"/>
                    </a:lnTo>
                    <a:lnTo>
                      <a:pt x="364" y="768"/>
                    </a:lnTo>
                    <a:lnTo>
                      <a:pt x="546" y="889"/>
                    </a:lnTo>
                    <a:lnTo>
                      <a:pt x="748" y="990"/>
                    </a:lnTo>
                    <a:lnTo>
                      <a:pt x="929" y="1071"/>
                    </a:lnTo>
                    <a:lnTo>
                      <a:pt x="1152" y="1112"/>
                    </a:lnTo>
                    <a:lnTo>
                      <a:pt x="1353" y="1152"/>
                    </a:lnTo>
                    <a:lnTo>
                      <a:pt x="1555" y="1152"/>
                    </a:lnTo>
                    <a:lnTo>
                      <a:pt x="1757" y="1132"/>
                    </a:lnTo>
                    <a:lnTo>
                      <a:pt x="1959" y="1091"/>
                    </a:lnTo>
                    <a:lnTo>
                      <a:pt x="2141" y="1011"/>
                    </a:lnTo>
                    <a:lnTo>
                      <a:pt x="2323" y="930"/>
                    </a:lnTo>
                    <a:lnTo>
                      <a:pt x="2484" y="829"/>
                    </a:lnTo>
                    <a:lnTo>
                      <a:pt x="2626" y="687"/>
                    </a:lnTo>
                    <a:lnTo>
                      <a:pt x="2747" y="526"/>
                    </a:lnTo>
                    <a:lnTo>
                      <a:pt x="2848" y="364"/>
                    </a:lnTo>
                    <a:lnTo>
                      <a:pt x="2848" y="364"/>
                    </a:lnTo>
                    <a:lnTo>
                      <a:pt x="2908" y="243"/>
                    </a:lnTo>
                    <a:lnTo>
                      <a:pt x="2949" y="122"/>
                    </a:lnTo>
                    <a:lnTo>
                      <a:pt x="2949" y="82"/>
                    </a:lnTo>
                    <a:lnTo>
                      <a:pt x="2928" y="41"/>
                    </a:lnTo>
                    <a:lnTo>
                      <a:pt x="2888" y="1"/>
                    </a:lnTo>
                    <a:lnTo>
                      <a:pt x="2807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9"/>
              <p:cNvSpPr/>
              <p:nvPr/>
            </p:nvSpPr>
            <p:spPr>
              <a:xfrm>
                <a:off x="2271921" y="-1491937"/>
                <a:ext cx="158355" cy="6821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192" extrusionOk="0">
                    <a:moveTo>
                      <a:pt x="101" y="0"/>
                    </a:moveTo>
                    <a:lnTo>
                      <a:pt x="61" y="21"/>
                    </a:lnTo>
                    <a:lnTo>
                      <a:pt x="20" y="41"/>
                    </a:lnTo>
                    <a:lnTo>
                      <a:pt x="0" y="81"/>
                    </a:lnTo>
                    <a:lnTo>
                      <a:pt x="20" y="142"/>
                    </a:lnTo>
                    <a:lnTo>
                      <a:pt x="101" y="364"/>
                    </a:lnTo>
                    <a:lnTo>
                      <a:pt x="222" y="546"/>
                    </a:lnTo>
                    <a:lnTo>
                      <a:pt x="364" y="707"/>
                    </a:lnTo>
                    <a:lnTo>
                      <a:pt x="525" y="849"/>
                    </a:lnTo>
                    <a:lnTo>
                      <a:pt x="707" y="970"/>
                    </a:lnTo>
                    <a:lnTo>
                      <a:pt x="888" y="1071"/>
                    </a:lnTo>
                    <a:lnTo>
                      <a:pt x="1090" y="1131"/>
                    </a:lnTo>
                    <a:lnTo>
                      <a:pt x="1292" y="1172"/>
                    </a:lnTo>
                    <a:lnTo>
                      <a:pt x="1494" y="1192"/>
                    </a:lnTo>
                    <a:lnTo>
                      <a:pt x="1716" y="1172"/>
                    </a:lnTo>
                    <a:lnTo>
                      <a:pt x="1918" y="1131"/>
                    </a:lnTo>
                    <a:lnTo>
                      <a:pt x="2100" y="1050"/>
                    </a:lnTo>
                    <a:lnTo>
                      <a:pt x="2282" y="970"/>
                    </a:lnTo>
                    <a:lnTo>
                      <a:pt x="2443" y="828"/>
                    </a:lnTo>
                    <a:lnTo>
                      <a:pt x="2605" y="667"/>
                    </a:lnTo>
                    <a:lnTo>
                      <a:pt x="2726" y="465"/>
                    </a:lnTo>
                    <a:lnTo>
                      <a:pt x="2766" y="364"/>
                    </a:lnTo>
                    <a:lnTo>
                      <a:pt x="2766" y="344"/>
                    </a:lnTo>
                    <a:lnTo>
                      <a:pt x="2746" y="303"/>
                    </a:lnTo>
                    <a:lnTo>
                      <a:pt x="2686" y="263"/>
                    </a:lnTo>
                    <a:lnTo>
                      <a:pt x="2605" y="243"/>
                    </a:lnTo>
                    <a:lnTo>
                      <a:pt x="2403" y="243"/>
                    </a:lnTo>
                    <a:lnTo>
                      <a:pt x="2241" y="283"/>
                    </a:lnTo>
                    <a:lnTo>
                      <a:pt x="2019" y="324"/>
                    </a:lnTo>
                    <a:lnTo>
                      <a:pt x="1817" y="384"/>
                    </a:lnTo>
                    <a:lnTo>
                      <a:pt x="1636" y="485"/>
                    </a:lnTo>
                    <a:lnTo>
                      <a:pt x="1454" y="606"/>
                    </a:lnTo>
                    <a:lnTo>
                      <a:pt x="1353" y="485"/>
                    </a:lnTo>
                    <a:lnTo>
                      <a:pt x="1252" y="384"/>
                    </a:lnTo>
                    <a:lnTo>
                      <a:pt x="1131" y="303"/>
                    </a:lnTo>
                    <a:lnTo>
                      <a:pt x="989" y="223"/>
                    </a:lnTo>
                    <a:lnTo>
                      <a:pt x="848" y="162"/>
                    </a:lnTo>
                    <a:lnTo>
                      <a:pt x="687" y="101"/>
                    </a:lnTo>
                    <a:lnTo>
                      <a:pt x="505" y="61"/>
                    </a:lnTo>
                    <a:lnTo>
                      <a:pt x="343" y="41"/>
                    </a:lnTo>
                    <a:lnTo>
                      <a:pt x="242" y="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9"/>
              <p:cNvSpPr/>
              <p:nvPr/>
            </p:nvSpPr>
            <p:spPr>
              <a:xfrm>
                <a:off x="2271921" y="-1491937"/>
                <a:ext cx="158355" cy="6821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192" fill="none" extrusionOk="0">
                    <a:moveTo>
                      <a:pt x="2726" y="465"/>
                    </a:moveTo>
                    <a:lnTo>
                      <a:pt x="2726" y="465"/>
                    </a:lnTo>
                    <a:lnTo>
                      <a:pt x="2766" y="364"/>
                    </a:lnTo>
                    <a:lnTo>
                      <a:pt x="2766" y="344"/>
                    </a:lnTo>
                    <a:lnTo>
                      <a:pt x="2746" y="303"/>
                    </a:lnTo>
                    <a:lnTo>
                      <a:pt x="2686" y="263"/>
                    </a:lnTo>
                    <a:lnTo>
                      <a:pt x="2605" y="243"/>
                    </a:lnTo>
                    <a:lnTo>
                      <a:pt x="2504" y="243"/>
                    </a:lnTo>
                    <a:lnTo>
                      <a:pt x="2403" y="243"/>
                    </a:lnTo>
                    <a:lnTo>
                      <a:pt x="2241" y="283"/>
                    </a:lnTo>
                    <a:lnTo>
                      <a:pt x="2241" y="283"/>
                    </a:lnTo>
                    <a:lnTo>
                      <a:pt x="2019" y="324"/>
                    </a:lnTo>
                    <a:lnTo>
                      <a:pt x="1817" y="384"/>
                    </a:lnTo>
                    <a:lnTo>
                      <a:pt x="1636" y="485"/>
                    </a:lnTo>
                    <a:lnTo>
                      <a:pt x="1454" y="606"/>
                    </a:lnTo>
                    <a:lnTo>
                      <a:pt x="1454" y="606"/>
                    </a:lnTo>
                    <a:lnTo>
                      <a:pt x="1353" y="485"/>
                    </a:lnTo>
                    <a:lnTo>
                      <a:pt x="1252" y="384"/>
                    </a:lnTo>
                    <a:lnTo>
                      <a:pt x="1131" y="303"/>
                    </a:lnTo>
                    <a:lnTo>
                      <a:pt x="989" y="223"/>
                    </a:lnTo>
                    <a:lnTo>
                      <a:pt x="989" y="223"/>
                    </a:lnTo>
                    <a:lnTo>
                      <a:pt x="848" y="162"/>
                    </a:lnTo>
                    <a:lnTo>
                      <a:pt x="687" y="101"/>
                    </a:lnTo>
                    <a:lnTo>
                      <a:pt x="505" y="61"/>
                    </a:lnTo>
                    <a:lnTo>
                      <a:pt x="343" y="41"/>
                    </a:lnTo>
                    <a:lnTo>
                      <a:pt x="343" y="41"/>
                    </a:lnTo>
                    <a:lnTo>
                      <a:pt x="242" y="21"/>
                    </a:lnTo>
                    <a:lnTo>
                      <a:pt x="101" y="0"/>
                    </a:lnTo>
                    <a:lnTo>
                      <a:pt x="61" y="21"/>
                    </a:lnTo>
                    <a:lnTo>
                      <a:pt x="20" y="41"/>
                    </a:lnTo>
                    <a:lnTo>
                      <a:pt x="0" y="81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101" y="364"/>
                    </a:lnTo>
                    <a:lnTo>
                      <a:pt x="222" y="546"/>
                    </a:lnTo>
                    <a:lnTo>
                      <a:pt x="364" y="707"/>
                    </a:lnTo>
                    <a:lnTo>
                      <a:pt x="525" y="849"/>
                    </a:lnTo>
                    <a:lnTo>
                      <a:pt x="707" y="970"/>
                    </a:lnTo>
                    <a:lnTo>
                      <a:pt x="888" y="1071"/>
                    </a:lnTo>
                    <a:lnTo>
                      <a:pt x="1090" y="1131"/>
                    </a:lnTo>
                    <a:lnTo>
                      <a:pt x="1292" y="1172"/>
                    </a:lnTo>
                    <a:lnTo>
                      <a:pt x="1494" y="1192"/>
                    </a:lnTo>
                    <a:lnTo>
                      <a:pt x="1716" y="1172"/>
                    </a:lnTo>
                    <a:lnTo>
                      <a:pt x="1918" y="1131"/>
                    </a:lnTo>
                    <a:lnTo>
                      <a:pt x="2100" y="1050"/>
                    </a:lnTo>
                    <a:lnTo>
                      <a:pt x="2282" y="970"/>
                    </a:lnTo>
                    <a:lnTo>
                      <a:pt x="2443" y="828"/>
                    </a:lnTo>
                    <a:lnTo>
                      <a:pt x="2605" y="667"/>
                    </a:lnTo>
                    <a:lnTo>
                      <a:pt x="2726" y="46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9"/>
              <p:cNvSpPr/>
              <p:nvPr/>
            </p:nvSpPr>
            <p:spPr>
              <a:xfrm>
                <a:off x="2277702" y="-1563591"/>
                <a:ext cx="158355" cy="6942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13" extrusionOk="0">
                    <a:moveTo>
                      <a:pt x="162" y="1"/>
                    </a:moveTo>
                    <a:lnTo>
                      <a:pt x="61" y="21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22"/>
                    </a:lnTo>
                    <a:lnTo>
                      <a:pt x="404" y="647"/>
                    </a:lnTo>
                    <a:lnTo>
                      <a:pt x="545" y="828"/>
                    </a:lnTo>
                    <a:lnTo>
                      <a:pt x="727" y="970"/>
                    </a:lnTo>
                    <a:lnTo>
                      <a:pt x="848" y="1030"/>
                    </a:lnTo>
                    <a:lnTo>
                      <a:pt x="969" y="1091"/>
                    </a:lnTo>
                    <a:lnTo>
                      <a:pt x="1212" y="1172"/>
                    </a:lnTo>
                    <a:lnTo>
                      <a:pt x="1454" y="1212"/>
                    </a:lnTo>
                    <a:lnTo>
                      <a:pt x="1696" y="1212"/>
                    </a:lnTo>
                    <a:lnTo>
                      <a:pt x="1938" y="1172"/>
                    </a:lnTo>
                    <a:lnTo>
                      <a:pt x="2161" y="1091"/>
                    </a:lnTo>
                    <a:lnTo>
                      <a:pt x="2383" y="990"/>
                    </a:lnTo>
                    <a:lnTo>
                      <a:pt x="2544" y="849"/>
                    </a:lnTo>
                    <a:lnTo>
                      <a:pt x="2665" y="748"/>
                    </a:lnTo>
                    <a:lnTo>
                      <a:pt x="2726" y="687"/>
                    </a:lnTo>
                    <a:lnTo>
                      <a:pt x="2766" y="606"/>
                    </a:lnTo>
                    <a:lnTo>
                      <a:pt x="2766" y="586"/>
                    </a:lnTo>
                    <a:lnTo>
                      <a:pt x="2766" y="546"/>
                    </a:lnTo>
                    <a:lnTo>
                      <a:pt x="2726" y="505"/>
                    </a:lnTo>
                    <a:lnTo>
                      <a:pt x="2665" y="485"/>
                    </a:lnTo>
                    <a:lnTo>
                      <a:pt x="2585" y="465"/>
                    </a:lnTo>
                    <a:lnTo>
                      <a:pt x="2282" y="465"/>
                    </a:lnTo>
                    <a:lnTo>
                      <a:pt x="2039" y="485"/>
                    </a:lnTo>
                    <a:lnTo>
                      <a:pt x="1837" y="505"/>
                    </a:lnTo>
                    <a:lnTo>
                      <a:pt x="1676" y="546"/>
                    </a:lnTo>
                    <a:lnTo>
                      <a:pt x="1413" y="627"/>
                    </a:lnTo>
                    <a:lnTo>
                      <a:pt x="1333" y="627"/>
                    </a:lnTo>
                    <a:lnTo>
                      <a:pt x="1312" y="606"/>
                    </a:lnTo>
                    <a:lnTo>
                      <a:pt x="1272" y="586"/>
                    </a:lnTo>
                    <a:lnTo>
                      <a:pt x="1171" y="465"/>
                    </a:lnTo>
                    <a:lnTo>
                      <a:pt x="1070" y="364"/>
                    </a:lnTo>
                    <a:lnTo>
                      <a:pt x="949" y="263"/>
                    </a:lnTo>
                    <a:lnTo>
                      <a:pt x="828" y="182"/>
                    </a:lnTo>
                    <a:lnTo>
                      <a:pt x="687" y="122"/>
                    </a:lnTo>
                    <a:lnTo>
                      <a:pt x="525" y="81"/>
                    </a:lnTo>
                    <a:lnTo>
                      <a:pt x="384" y="41"/>
                    </a:lnTo>
                    <a:lnTo>
                      <a:pt x="242" y="2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9"/>
              <p:cNvSpPr/>
              <p:nvPr/>
            </p:nvSpPr>
            <p:spPr>
              <a:xfrm>
                <a:off x="2277702" y="-1563591"/>
                <a:ext cx="158355" cy="6942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13" fill="none" extrusionOk="0">
                    <a:moveTo>
                      <a:pt x="727" y="970"/>
                    </a:moveTo>
                    <a:lnTo>
                      <a:pt x="727" y="970"/>
                    </a:lnTo>
                    <a:lnTo>
                      <a:pt x="848" y="1030"/>
                    </a:lnTo>
                    <a:lnTo>
                      <a:pt x="969" y="1091"/>
                    </a:lnTo>
                    <a:lnTo>
                      <a:pt x="1212" y="1172"/>
                    </a:lnTo>
                    <a:lnTo>
                      <a:pt x="1454" y="1212"/>
                    </a:lnTo>
                    <a:lnTo>
                      <a:pt x="1696" y="1212"/>
                    </a:lnTo>
                    <a:lnTo>
                      <a:pt x="1938" y="1172"/>
                    </a:lnTo>
                    <a:lnTo>
                      <a:pt x="2161" y="1091"/>
                    </a:lnTo>
                    <a:lnTo>
                      <a:pt x="2383" y="990"/>
                    </a:lnTo>
                    <a:lnTo>
                      <a:pt x="2544" y="849"/>
                    </a:lnTo>
                    <a:lnTo>
                      <a:pt x="2544" y="849"/>
                    </a:lnTo>
                    <a:lnTo>
                      <a:pt x="2665" y="748"/>
                    </a:lnTo>
                    <a:lnTo>
                      <a:pt x="2726" y="687"/>
                    </a:lnTo>
                    <a:lnTo>
                      <a:pt x="2766" y="606"/>
                    </a:lnTo>
                    <a:lnTo>
                      <a:pt x="2766" y="606"/>
                    </a:lnTo>
                    <a:lnTo>
                      <a:pt x="2766" y="586"/>
                    </a:lnTo>
                    <a:lnTo>
                      <a:pt x="2766" y="546"/>
                    </a:lnTo>
                    <a:lnTo>
                      <a:pt x="2726" y="505"/>
                    </a:lnTo>
                    <a:lnTo>
                      <a:pt x="2665" y="485"/>
                    </a:lnTo>
                    <a:lnTo>
                      <a:pt x="2585" y="465"/>
                    </a:lnTo>
                    <a:lnTo>
                      <a:pt x="2585" y="465"/>
                    </a:lnTo>
                    <a:lnTo>
                      <a:pt x="2282" y="465"/>
                    </a:lnTo>
                    <a:lnTo>
                      <a:pt x="2039" y="485"/>
                    </a:lnTo>
                    <a:lnTo>
                      <a:pt x="1837" y="505"/>
                    </a:lnTo>
                    <a:lnTo>
                      <a:pt x="1676" y="546"/>
                    </a:lnTo>
                    <a:lnTo>
                      <a:pt x="1676" y="546"/>
                    </a:lnTo>
                    <a:lnTo>
                      <a:pt x="1413" y="627"/>
                    </a:lnTo>
                    <a:lnTo>
                      <a:pt x="1333" y="627"/>
                    </a:lnTo>
                    <a:lnTo>
                      <a:pt x="1312" y="606"/>
                    </a:lnTo>
                    <a:lnTo>
                      <a:pt x="1272" y="586"/>
                    </a:lnTo>
                    <a:lnTo>
                      <a:pt x="1272" y="586"/>
                    </a:lnTo>
                    <a:lnTo>
                      <a:pt x="1171" y="465"/>
                    </a:lnTo>
                    <a:lnTo>
                      <a:pt x="1070" y="364"/>
                    </a:lnTo>
                    <a:lnTo>
                      <a:pt x="949" y="263"/>
                    </a:lnTo>
                    <a:lnTo>
                      <a:pt x="828" y="182"/>
                    </a:lnTo>
                    <a:lnTo>
                      <a:pt x="687" y="122"/>
                    </a:lnTo>
                    <a:lnTo>
                      <a:pt x="525" y="81"/>
                    </a:lnTo>
                    <a:lnTo>
                      <a:pt x="384" y="41"/>
                    </a:lnTo>
                    <a:lnTo>
                      <a:pt x="242" y="21"/>
                    </a:lnTo>
                    <a:lnTo>
                      <a:pt x="242" y="21"/>
                    </a:lnTo>
                    <a:lnTo>
                      <a:pt x="162" y="1"/>
                    </a:lnTo>
                    <a:lnTo>
                      <a:pt x="61" y="21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22"/>
                    </a:lnTo>
                    <a:lnTo>
                      <a:pt x="20" y="122"/>
                    </a:lnTo>
                    <a:lnTo>
                      <a:pt x="404" y="647"/>
                    </a:lnTo>
                    <a:lnTo>
                      <a:pt x="545" y="828"/>
                    </a:lnTo>
                    <a:lnTo>
                      <a:pt x="727" y="9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9"/>
              <p:cNvSpPr/>
              <p:nvPr/>
            </p:nvSpPr>
            <p:spPr>
              <a:xfrm>
                <a:off x="2301968" y="-1631753"/>
                <a:ext cx="137524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293" extrusionOk="0">
                    <a:moveTo>
                      <a:pt x="101" y="0"/>
                    </a:moveTo>
                    <a:lnTo>
                      <a:pt x="61" y="20"/>
                    </a:lnTo>
                    <a:lnTo>
                      <a:pt x="20" y="41"/>
                    </a:lnTo>
                    <a:lnTo>
                      <a:pt x="20" y="61"/>
                    </a:lnTo>
                    <a:lnTo>
                      <a:pt x="0" y="101"/>
                    </a:lnTo>
                    <a:lnTo>
                      <a:pt x="40" y="182"/>
                    </a:lnTo>
                    <a:lnTo>
                      <a:pt x="81" y="263"/>
                    </a:lnTo>
                    <a:lnTo>
                      <a:pt x="263" y="586"/>
                    </a:lnTo>
                    <a:lnTo>
                      <a:pt x="363" y="747"/>
                    </a:lnTo>
                    <a:lnTo>
                      <a:pt x="485" y="909"/>
                    </a:lnTo>
                    <a:lnTo>
                      <a:pt x="687" y="1070"/>
                    </a:lnTo>
                    <a:lnTo>
                      <a:pt x="788" y="1151"/>
                    </a:lnTo>
                    <a:lnTo>
                      <a:pt x="909" y="1212"/>
                    </a:lnTo>
                    <a:lnTo>
                      <a:pt x="1010" y="1252"/>
                    </a:lnTo>
                    <a:lnTo>
                      <a:pt x="1111" y="1272"/>
                    </a:lnTo>
                    <a:lnTo>
                      <a:pt x="1232" y="1293"/>
                    </a:lnTo>
                    <a:lnTo>
                      <a:pt x="1333" y="1293"/>
                    </a:lnTo>
                    <a:lnTo>
                      <a:pt x="1575" y="1272"/>
                    </a:lnTo>
                    <a:lnTo>
                      <a:pt x="1777" y="1192"/>
                    </a:lnTo>
                    <a:lnTo>
                      <a:pt x="1999" y="1070"/>
                    </a:lnTo>
                    <a:lnTo>
                      <a:pt x="2201" y="909"/>
                    </a:lnTo>
                    <a:lnTo>
                      <a:pt x="2282" y="828"/>
                    </a:lnTo>
                    <a:lnTo>
                      <a:pt x="2362" y="727"/>
                    </a:lnTo>
                    <a:lnTo>
                      <a:pt x="2383" y="687"/>
                    </a:lnTo>
                    <a:lnTo>
                      <a:pt x="2403" y="626"/>
                    </a:lnTo>
                    <a:lnTo>
                      <a:pt x="2383" y="586"/>
                    </a:lnTo>
                    <a:lnTo>
                      <a:pt x="2322" y="545"/>
                    </a:lnTo>
                    <a:lnTo>
                      <a:pt x="2262" y="525"/>
                    </a:lnTo>
                    <a:lnTo>
                      <a:pt x="2181" y="525"/>
                    </a:lnTo>
                    <a:lnTo>
                      <a:pt x="1999" y="505"/>
                    </a:lnTo>
                    <a:lnTo>
                      <a:pt x="1817" y="525"/>
                    </a:lnTo>
                    <a:lnTo>
                      <a:pt x="1535" y="566"/>
                    </a:lnTo>
                    <a:lnTo>
                      <a:pt x="1333" y="626"/>
                    </a:lnTo>
                    <a:lnTo>
                      <a:pt x="1191" y="667"/>
                    </a:lnTo>
                    <a:lnTo>
                      <a:pt x="1111" y="667"/>
                    </a:lnTo>
                    <a:lnTo>
                      <a:pt x="1090" y="646"/>
                    </a:lnTo>
                    <a:lnTo>
                      <a:pt x="1050" y="586"/>
                    </a:lnTo>
                    <a:lnTo>
                      <a:pt x="969" y="444"/>
                    </a:lnTo>
                    <a:lnTo>
                      <a:pt x="848" y="303"/>
                    </a:lnTo>
                    <a:lnTo>
                      <a:pt x="727" y="202"/>
                    </a:lnTo>
                    <a:lnTo>
                      <a:pt x="586" y="121"/>
                    </a:lnTo>
                    <a:lnTo>
                      <a:pt x="444" y="61"/>
                    </a:lnTo>
                    <a:lnTo>
                      <a:pt x="323" y="2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9"/>
              <p:cNvSpPr/>
              <p:nvPr/>
            </p:nvSpPr>
            <p:spPr>
              <a:xfrm>
                <a:off x="2301968" y="-1631753"/>
                <a:ext cx="137524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293" fill="none" extrusionOk="0">
                    <a:moveTo>
                      <a:pt x="485" y="909"/>
                    </a:moveTo>
                    <a:lnTo>
                      <a:pt x="485" y="909"/>
                    </a:lnTo>
                    <a:lnTo>
                      <a:pt x="687" y="1070"/>
                    </a:lnTo>
                    <a:lnTo>
                      <a:pt x="788" y="1151"/>
                    </a:lnTo>
                    <a:lnTo>
                      <a:pt x="909" y="1212"/>
                    </a:lnTo>
                    <a:lnTo>
                      <a:pt x="1010" y="1252"/>
                    </a:lnTo>
                    <a:lnTo>
                      <a:pt x="1111" y="1272"/>
                    </a:lnTo>
                    <a:lnTo>
                      <a:pt x="1232" y="1293"/>
                    </a:lnTo>
                    <a:lnTo>
                      <a:pt x="1333" y="1293"/>
                    </a:lnTo>
                    <a:lnTo>
                      <a:pt x="1575" y="1272"/>
                    </a:lnTo>
                    <a:lnTo>
                      <a:pt x="1777" y="1192"/>
                    </a:lnTo>
                    <a:lnTo>
                      <a:pt x="1999" y="1070"/>
                    </a:lnTo>
                    <a:lnTo>
                      <a:pt x="2201" y="909"/>
                    </a:lnTo>
                    <a:lnTo>
                      <a:pt x="2201" y="909"/>
                    </a:lnTo>
                    <a:lnTo>
                      <a:pt x="2282" y="828"/>
                    </a:lnTo>
                    <a:lnTo>
                      <a:pt x="2362" y="727"/>
                    </a:lnTo>
                    <a:lnTo>
                      <a:pt x="2383" y="687"/>
                    </a:lnTo>
                    <a:lnTo>
                      <a:pt x="2403" y="626"/>
                    </a:lnTo>
                    <a:lnTo>
                      <a:pt x="2383" y="586"/>
                    </a:lnTo>
                    <a:lnTo>
                      <a:pt x="2322" y="545"/>
                    </a:lnTo>
                    <a:lnTo>
                      <a:pt x="2322" y="545"/>
                    </a:lnTo>
                    <a:lnTo>
                      <a:pt x="2262" y="525"/>
                    </a:lnTo>
                    <a:lnTo>
                      <a:pt x="2181" y="525"/>
                    </a:lnTo>
                    <a:lnTo>
                      <a:pt x="2181" y="525"/>
                    </a:lnTo>
                    <a:lnTo>
                      <a:pt x="1999" y="505"/>
                    </a:lnTo>
                    <a:lnTo>
                      <a:pt x="1817" y="525"/>
                    </a:lnTo>
                    <a:lnTo>
                      <a:pt x="1535" y="566"/>
                    </a:lnTo>
                    <a:lnTo>
                      <a:pt x="1333" y="626"/>
                    </a:lnTo>
                    <a:lnTo>
                      <a:pt x="1191" y="667"/>
                    </a:lnTo>
                    <a:lnTo>
                      <a:pt x="1191" y="667"/>
                    </a:lnTo>
                    <a:lnTo>
                      <a:pt x="1151" y="667"/>
                    </a:lnTo>
                    <a:lnTo>
                      <a:pt x="1111" y="667"/>
                    </a:lnTo>
                    <a:lnTo>
                      <a:pt x="1090" y="646"/>
                    </a:lnTo>
                    <a:lnTo>
                      <a:pt x="1050" y="586"/>
                    </a:lnTo>
                    <a:lnTo>
                      <a:pt x="1050" y="586"/>
                    </a:lnTo>
                    <a:lnTo>
                      <a:pt x="969" y="444"/>
                    </a:lnTo>
                    <a:lnTo>
                      <a:pt x="848" y="303"/>
                    </a:lnTo>
                    <a:lnTo>
                      <a:pt x="727" y="202"/>
                    </a:lnTo>
                    <a:lnTo>
                      <a:pt x="586" y="121"/>
                    </a:lnTo>
                    <a:lnTo>
                      <a:pt x="444" y="61"/>
                    </a:lnTo>
                    <a:lnTo>
                      <a:pt x="323" y="20"/>
                    </a:lnTo>
                    <a:lnTo>
                      <a:pt x="202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61" y="20"/>
                    </a:lnTo>
                    <a:lnTo>
                      <a:pt x="20" y="41"/>
                    </a:lnTo>
                    <a:lnTo>
                      <a:pt x="20" y="61"/>
                    </a:lnTo>
                    <a:lnTo>
                      <a:pt x="0" y="101"/>
                    </a:lnTo>
                    <a:lnTo>
                      <a:pt x="40" y="182"/>
                    </a:lnTo>
                    <a:lnTo>
                      <a:pt x="81" y="263"/>
                    </a:lnTo>
                    <a:lnTo>
                      <a:pt x="81" y="263"/>
                    </a:lnTo>
                    <a:lnTo>
                      <a:pt x="263" y="586"/>
                    </a:lnTo>
                    <a:lnTo>
                      <a:pt x="363" y="747"/>
                    </a:lnTo>
                    <a:lnTo>
                      <a:pt x="485" y="90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9"/>
              <p:cNvSpPr/>
              <p:nvPr/>
            </p:nvSpPr>
            <p:spPr>
              <a:xfrm>
                <a:off x="2367784" y="-1703407"/>
                <a:ext cx="44010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93" extrusionOk="0">
                    <a:moveTo>
                      <a:pt x="627" y="0"/>
                    </a:moveTo>
                    <a:lnTo>
                      <a:pt x="587" y="21"/>
                    </a:lnTo>
                    <a:lnTo>
                      <a:pt x="506" y="81"/>
                    </a:lnTo>
                    <a:lnTo>
                      <a:pt x="344" y="222"/>
                    </a:lnTo>
                    <a:lnTo>
                      <a:pt x="203" y="384"/>
                    </a:lnTo>
                    <a:lnTo>
                      <a:pt x="102" y="566"/>
                    </a:lnTo>
                    <a:lnTo>
                      <a:pt x="21" y="768"/>
                    </a:lnTo>
                    <a:lnTo>
                      <a:pt x="1" y="869"/>
                    </a:lnTo>
                    <a:lnTo>
                      <a:pt x="1" y="970"/>
                    </a:lnTo>
                    <a:lnTo>
                      <a:pt x="1" y="1071"/>
                    </a:lnTo>
                    <a:lnTo>
                      <a:pt x="21" y="1171"/>
                    </a:lnTo>
                    <a:lnTo>
                      <a:pt x="62" y="1232"/>
                    </a:lnTo>
                    <a:lnTo>
                      <a:pt x="122" y="1293"/>
                    </a:lnTo>
                    <a:lnTo>
                      <a:pt x="203" y="1293"/>
                    </a:lnTo>
                    <a:lnTo>
                      <a:pt x="304" y="1272"/>
                    </a:lnTo>
                    <a:lnTo>
                      <a:pt x="364" y="1232"/>
                    </a:lnTo>
                    <a:lnTo>
                      <a:pt x="445" y="1171"/>
                    </a:lnTo>
                    <a:lnTo>
                      <a:pt x="546" y="1010"/>
                    </a:lnTo>
                    <a:lnTo>
                      <a:pt x="627" y="808"/>
                    </a:lnTo>
                    <a:lnTo>
                      <a:pt x="708" y="606"/>
                    </a:lnTo>
                    <a:lnTo>
                      <a:pt x="748" y="404"/>
                    </a:lnTo>
                    <a:lnTo>
                      <a:pt x="768" y="222"/>
                    </a:lnTo>
                    <a:lnTo>
                      <a:pt x="748" y="81"/>
                    </a:lnTo>
                    <a:lnTo>
                      <a:pt x="728" y="41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9"/>
              <p:cNvSpPr/>
              <p:nvPr/>
            </p:nvSpPr>
            <p:spPr>
              <a:xfrm>
                <a:off x="2367784" y="-1703407"/>
                <a:ext cx="44010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93" fill="none" extrusionOk="0">
                    <a:moveTo>
                      <a:pt x="304" y="1272"/>
                    </a:moveTo>
                    <a:lnTo>
                      <a:pt x="304" y="1272"/>
                    </a:lnTo>
                    <a:lnTo>
                      <a:pt x="364" y="1232"/>
                    </a:lnTo>
                    <a:lnTo>
                      <a:pt x="445" y="1171"/>
                    </a:lnTo>
                    <a:lnTo>
                      <a:pt x="546" y="1010"/>
                    </a:lnTo>
                    <a:lnTo>
                      <a:pt x="627" y="808"/>
                    </a:lnTo>
                    <a:lnTo>
                      <a:pt x="708" y="606"/>
                    </a:lnTo>
                    <a:lnTo>
                      <a:pt x="748" y="404"/>
                    </a:lnTo>
                    <a:lnTo>
                      <a:pt x="768" y="222"/>
                    </a:lnTo>
                    <a:lnTo>
                      <a:pt x="748" y="81"/>
                    </a:lnTo>
                    <a:lnTo>
                      <a:pt x="728" y="41"/>
                    </a:lnTo>
                    <a:lnTo>
                      <a:pt x="687" y="0"/>
                    </a:lnTo>
                    <a:lnTo>
                      <a:pt x="687" y="0"/>
                    </a:lnTo>
                    <a:lnTo>
                      <a:pt x="627" y="0"/>
                    </a:lnTo>
                    <a:lnTo>
                      <a:pt x="587" y="21"/>
                    </a:lnTo>
                    <a:lnTo>
                      <a:pt x="506" y="81"/>
                    </a:lnTo>
                    <a:lnTo>
                      <a:pt x="506" y="81"/>
                    </a:lnTo>
                    <a:lnTo>
                      <a:pt x="344" y="222"/>
                    </a:lnTo>
                    <a:lnTo>
                      <a:pt x="203" y="384"/>
                    </a:lnTo>
                    <a:lnTo>
                      <a:pt x="102" y="566"/>
                    </a:lnTo>
                    <a:lnTo>
                      <a:pt x="21" y="768"/>
                    </a:lnTo>
                    <a:lnTo>
                      <a:pt x="21" y="768"/>
                    </a:lnTo>
                    <a:lnTo>
                      <a:pt x="1" y="869"/>
                    </a:lnTo>
                    <a:lnTo>
                      <a:pt x="1" y="970"/>
                    </a:lnTo>
                    <a:lnTo>
                      <a:pt x="1" y="1071"/>
                    </a:lnTo>
                    <a:lnTo>
                      <a:pt x="21" y="1171"/>
                    </a:lnTo>
                    <a:lnTo>
                      <a:pt x="62" y="1232"/>
                    </a:lnTo>
                    <a:lnTo>
                      <a:pt x="122" y="1293"/>
                    </a:lnTo>
                    <a:lnTo>
                      <a:pt x="203" y="1293"/>
                    </a:lnTo>
                    <a:lnTo>
                      <a:pt x="304" y="1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9"/>
              <p:cNvSpPr/>
              <p:nvPr/>
            </p:nvSpPr>
            <p:spPr>
              <a:xfrm>
                <a:off x="2363205" y="-1465382"/>
                <a:ext cx="53224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446" extrusionOk="0">
                    <a:moveTo>
                      <a:pt x="646" y="1"/>
                    </a:moveTo>
                    <a:lnTo>
                      <a:pt x="465" y="61"/>
                    </a:lnTo>
                    <a:lnTo>
                      <a:pt x="283" y="122"/>
                    </a:lnTo>
                    <a:lnTo>
                      <a:pt x="121" y="243"/>
                    </a:lnTo>
                    <a:lnTo>
                      <a:pt x="61" y="304"/>
                    </a:lnTo>
                    <a:lnTo>
                      <a:pt x="0" y="385"/>
                    </a:lnTo>
                    <a:lnTo>
                      <a:pt x="0" y="425"/>
                    </a:lnTo>
                    <a:lnTo>
                      <a:pt x="0" y="445"/>
                    </a:lnTo>
                    <a:lnTo>
                      <a:pt x="20" y="445"/>
                    </a:lnTo>
                    <a:lnTo>
                      <a:pt x="81" y="405"/>
                    </a:lnTo>
                    <a:lnTo>
                      <a:pt x="222" y="324"/>
                    </a:lnTo>
                    <a:lnTo>
                      <a:pt x="323" y="263"/>
                    </a:lnTo>
                    <a:lnTo>
                      <a:pt x="465" y="203"/>
                    </a:lnTo>
                    <a:lnTo>
                      <a:pt x="667" y="142"/>
                    </a:lnTo>
                    <a:lnTo>
                      <a:pt x="909" y="61"/>
                    </a:lnTo>
                    <a:lnTo>
                      <a:pt x="929" y="61"/>
                    </a:lnTo>
                    <a:lnTo>
                      <a:pt x="929" y="21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9"/>
              <p:cNvSpPr/>
              <p:nvPr/>
            </p:nvSpPr>
            <p:spPr>
              <a:xfrm>
                <a:off x="2363205" y="-1465382"/>
                <a:ext cx="53224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446" fill="none" extrusionOk="0">
                    <a:moveTo>
                      <a:pt x="788" y="1"/>
                    </a:moveTo>
                    <a:lnTo>
                      <a:pt x="788" y="1"/>
                    </a:lnTo>
                    <a:lnTo>
                      <a:pt x="646" y="1"/>
                    </a:lnTo>
                    <a:lnTo>
                      <a:pt x="646" y="1"/>
                    </a:lnTo>
                    <a:lnTo>
                      <a:pt x="465" y="61"/>
                    </a:lnTo>
                    <a:lnTo>
                      <a:pt x="283" y="122"/>
                    </a:lnTo>
                    <a:lnTo>
                      <a:pt x="121" y="243"/>
                    </a:lnTo>
                    <a:lnTo>
                      <a:pt x="61" y="304"/>
                    </a:lnTo>
                    <a:lnTo>
                      <a:pt x="0" y="385"/>
                    </a:lnTo>
                    <a:lnTo>
                      <a:pt x="0" y="385"/>
                    </a:lnTo>
                    <a:lnTo>
                      <a:pt x="0" y="425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20" y="445"/>
                    </a:lnTo>
                    <a:lnTo>
                      <a:pt x="20" y="445"/>
                    </a:lnTo>
                    <a:lnTo>
                      <a:pt x="81" y="405"/>
                    </a:lnTo>
                    <a:lnTo>
                      <a:pt x="222" y="324"/>
                    </a:lnTo>
                    <a:lnTo>
                      <a:pt x="323" y="263"/>
                    </a:lnTo>
                    <a:lnTo>
                      <a:pt x="465" y="203"/>
                    </a:lnTo>
                    <a:lnTo>
                      <a:pt x="667" y="142"/>
                    </a:lnTo>
                    <a:lnTo>
                      <a:pt x="909" y="61"/>
                    </a:lnTo>
                    <a:lnTo>
                      <a:pt x="909" y="61"/>
                    </a:lnTo>
                    <a:lnTo>
                      <a:pt x="909" y="61"/>
                    </a:lnTo>
                    <a:lnTo>
                      <a:pt x="929" y="61"/>
                    </a:lnTo>
                    <a:lnTo>
                      <a:pt x="929" y="21"/>
                    </a:lnTo>
                    <a:lnTo>
                      <a:pt x="929" y="21"/>
                    </a:lnTo>
                    <a:lnTo>
                      <a:pt x="909" y="1"/>
                    </a:lnTo>
                    <a:lnTo>
                      <a:pt x="909" y="1"/>
                    </a:lnTo>
                    <a:lnTo>
                      <a:pt x="78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9"/>
              <p:cNvSpPr/>
              <p:nvPr/>
            </p:nvSpPr>
            <p:spPr>
              <a:xfrm>
                <a:off x="2315818" y="-1623684"/>
                <a:ext cx="416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829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41"/>
                    </a:lnTo>
                    <a:lnTo>
                      <a:pt x="21" y="61"/>
                    </a:lnTo>
                    <a:lnTo>
                      <a:pt x="101" y="122"/>
                    </a:lnTo>
                    <a:lnTo>
                      <a:pt x="222" y="203"/>
                    </a:lnTo>
                    <a:lnTo>
                      <a:pt x="364" y="344"/>
                    </a:lnTo>
                    <a:lnTo>
                      <a:pt x="424" y="425"/>
                    </a:lnTo>
                    <a:lnTo>
                      <a:pt x="586" y="667"/>
                    </a:lnTo>
                    <a:lnTo>
                      <a:pt x="667" y="808"/>
                    </a:lnTo>
                    <a:lnTo>
                      <a:pt x="687" y="828"/>
                    </a:lnTo>
                    <a:lnTo>
                      <a:pt x="707" y="808"/>
                    </a:lnTo>
                    <a:lnTo>
                      <a:pt x="727" y="788"/>
                    </a:lnTo>
                    <a:lnTo>
                      <a:pt x="727" y="768"/>
                    </a:lnTo>
                    <a:lnTo>
                      <a:pt x="687" y="647"/>
                    </a:lnTo>
                    <a:lnTo>
                      <a:pt x="626" y="485"/>
                    </a:lnTo>
                    <a:lnTo>
                      <a:pt x="566" y="404"/>
                    </a:lnTo>
                    <a:lnTo>
                      <a:pt x="485" y="303"/>
                    </a:lnTo>
                    <a:lnTo>
                      <a:pt x="404" y="203"/>
                    </a:lnTo>
                    <a:lnTo>
                      <a:pt x="283" y="102"/>
                    </a:lnTo>
                    <a:lnTo>
                      <a:pt x="162" y="4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9"/>
              <p:cNvSpPr/>
              <p:nvPr/>
            </p:nvSpPr>
            <p:spPr>
              <a:xfrm>
                <a:off x="2315818" y="-1623684"/>
                <a:ext cx="416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829" fill="none" extrusionOk="0">
                    <a:moveTo>
                      <a:pt x="21" y="1"/>
                    </a:moveTo>
                    <a:lnTo>
                      <a:pt x="21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41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01" y="122"/>
                    </a:lnTo>
                    <a:lnTo>
                      <a:pt x="222" y="203"/>
                    </a:lnTo>
                    <a:lnTo>
                      <a:pt x="222" y="203"/>
                    </a:lnTo>
                    <a:lnTo>
                      <a:pt x="364" y="344"/>
                    </a:lnTo>
                    <a:lnTo>
                      <a:pt x="424" y="425"/>
                    </a:lnTo>
                    <a:lnTo>
                      <a:pt x="424" y="425"/>
                    </a:lnTo>
                    <a:lnTo>
                      <a:pt x="586" y="667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87" y="828"/>
                    </a:lnTo>
                    <a:lnTo>
                      <a:pt x="687" y="828"/>
                    </a:lnTo>
                    <a:lnTo>
                      <a:pt x="707" y="808"/>
                    </a:lnTo>
                    <a:lnTo>
                      <a:pt x="707" y="808"/>
                    </a:lnTo>
                    <a:lnTo>
                      <a:pt x="727" y="788"/>
                    </a:lnTo>
                    <a:lnTo>
                      <a:pt x="727" y="768"/>
                    </a:lnTo>
                    <a:lnTo>
                      <a:pt x="687" y="647"/>
                    </a:lnTo>
                    <a:lnTo>
                      <a:pt x="687" y="647"/>
                    </a:lnTo>
                    <a:lnTo>
                      <a:pt x="626" y="485"/>
                    </a:lnTo>
                    <a:lnTo>
                      <a:pt x="566" y="404"/>
                    </a:lnTo>
                    <a:lnTo>
                      <a:pt x="485" y="303"/>
                    </a:lnTo>
                    <a:lnTo>
                      <a:pt x="485" y="303"/>
                    </a:lnTo>
                    <a:lnTo>
                      <a:pt x="404" y="203"/>
                    </a:lnTo>
                    <a:lnTo>
                      <a:pt x="283" y="102"/>
                    </a:lnTo>
                    <a:lnTo>
                      <a:pt x="162" y="4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2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9"/>
              <p:cNvSpPr/>
              <p:nvPr/>
            </p:nvSpPr>
            <p:spPr>
              <a:xfrm>
                <a:off x="2372419" y="-1590146"/>
                <a:ext cx="5207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10" h="344" extrusionOk="0">
                    <a:moveTo>
                      <a:pt x="728" y="0"/>
                    </a:moveTo>
                    <a:lnTo>
                      <a:pt x="546" y="20"/>
                    </a:lnTo>
                    <a:lnTo>
                      <a:pt x="344" y="61"/>
                    </a:lnTo>
                    <a:lnTo>
                      <a:pt x="162" y="162"/>
                    </a:lnTo>
                    <a:lnTo>
                      <a:pt x="82" y="222"/>
                    </a:lnTo>
                    <a:lnTo>
                      <a:pt x="1" y="283"/>
                    </a:lnTo>
                    <a:lnTo>
                      <a:pt x="1" y="303"/>
                    </a:lnTo>
                    <a:lnTo>
                      <a:pt x="21" y="323"/>
                    </a:lnTo>
                    <a:lnTo>
                      <a:pt x="41" y="343"/>
                    </a:lnTo>
                    <a:lnTo>
                      <a:pt x="61" y="343"/>
                    </a:lnTo>
                    <a:lnTo>
                      <a:pt x="223" y="263"/>
                    </a:lnTo>
                    <a:lnTo>
                      <a:pt x="384" y="202"/>
                    </a:lnTo>
                    <a:lnTo>
                      <a:pt x="586" y="141"/>
                    </a:lnTo>
                    <a:lnTo>
                      <a:pt x="889" y="81"/>
                    </a:lnTo>
                    <a:lnTo>
                      <a:pt x="909" y="61"/>
                    </a:lnTo>
                    <a:lnTo>
                      <a:pt x="909" y="41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9"/>
              <p:cNvSpPr/>
              <p:nvPr/>
            </p:nvSpPr>
            <p:spPr>
              <a:xfrm>
                <a:off x="2372419" y="-1590146"/>
                <a:ext cx="5207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10" h="344" fill="none" extrusionOk="0">
                    <a:moveTo>
                      <a:pt x="728" y="0"/>
                    </a:moveTo>
                    <a:lnTo>
                      <a:pt x="728" y="0"/>
                    </a:lnTo>
                    <a:lnTo>
                      <a:pt x="546" y="20"/>
                    </a:lnTo>
                    <a:lnTo>
                      <a:pt x="344" y="61"/>
                    </a:lnTo>
                    <a:lnTo>
                      <a:pt x="162" y="162"/>
                    </a:lnTo>
                    <a:lnTo>
                      <a:pt x="82" y="22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303"/>
                    </a:lnTo>
                    <a:lnTo>
                      <a:pt x="21" y="323"/>
                    </a:lnTo>
                    <a:lnTo>
                      <a:pt x="21" y="32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223" y="263"/>
                    </a:lnTo>
                    <a:lnTo>
                      <a:pt x="384" y="202"/>
                    </a:lnTo>
                    <a:lnTo>
                      <a:pt x="586" y="141"/>
                    </a:lnTo>
                    <a:lnTo>
                      <a:pt x="889" y="81"/>
                    </a:lnTo>
                    <a:lnTo>
                      <a:pt x="889" y="81"/>
                    </a:lnTo>
                    <a:lnTo>
                      <a:pt x="889" y="81"/>
                    </a:lnTo>
                    <a:lnTo>
                      <a:pt x="909" y="61"/>
                    </a:lnTo>
                    <a:lnTo>
                      <a:pt x="909" y="41"/>
                    </a:lnTo>
                    <a:lnTo>
                      <a:pt x="909" y="41"/>
                    </a:lnTo>
                    <a:lnTo>
                      <a:pt x="889" y="0"/>
                    </a:lnTo>
                    <a:lnTo>
                      <a:pt x="889" y="0"/>
                    </a:lnTo>
                    <a:lnTo>
                      <a:pt x="728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9"/>
              <p:cNvSpPr/>
              <p:nvPr/>
            </p:nvSpPr>
            <p:spPr>
              <a:xfrm>
                <a:off x="2286916" y="-1480377"/>
                <a:ext cx="60149" cy="4051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08" extrusionOk="0">
                    <a:moveTo>
                      <a:pt x="21" y="0"/>
                    </a:moveTo>
                    <a:lnTo>
                      <a:pt x="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41" y="81"/>
                    </a:lnTo>
                    <a:lnTo>
                      <a:pt x="283" y="202"/>
                    </a:lnTo>
                    <a:lnTo>
                      <a:pt x="606" y="404"/>
                    </a:lnTo>
                    <a:lnTo>
                      <a:pt x="828" y="566"/>
                    </a:lnTo>
                    <a:lnTo>
                      <a:pt x="950" y="667"/>
                    </a:lnTo>
                    <a:lnTo>
                      <a:pt x="990" y="687"/>
                    </a:lnTo>
                    <a:lnTo>
                      <a:pt x="1030" y="707"/>
                    </a:lnTo>
                    <a:lnTo>
                      <a:pt x="1051" y="687"/>
                    </a:lnTo>
                    <a:lnTo>
                      <a:pt x="1051" y="667"/>
                    </a:lnTo>
                    <a:lnTo>
                      <a:pt x="1051" y="647"/>
                    </a:lnTo>
                    <a:lnTo>
                      <a:pt x="950" y="546"/>
                    </a:lnTo>
                    <a:lnTo>
                      <a:pt x="849" y="424"/>
                    </a:lnTo>
                    <a:lnTo>
                      <a:pt x="727" y="323"/>
                    </a:lnTo>
                    <a:lnTo>
                      <a:pt x="606" y="222"/>
                    </a:lnTo>
                    <a:lnTo>
                      <a:pt x="465" y="162"/>
                    </a:lnTo>
                    <a:lnTo>
                      <a:pt x="324" y="81"/>
                    </a:lnTo>
                    <a:lnTo>
                      <a:pt x="182" y="41"/>
                    </a:lnTo>
                    <a:lnTo>
                      <a:pt x="41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9"/>
              <p:cNvSpPr/>
              <p:nvPr/>
            </p:nvSpPr>
            <p:spPr>
              <a:xfrm>
                <a:off x="2286916" y="-1480377"/>
                <a:ext cx="60149" cy="4051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08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2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41" y="81"/>
                    </a:lnTo>
                    <a:lnTo>
                      <a:pt x="283" y="202"/>
                    </a:lnTo>
                    <a:lnTo>
                      <a:pt x="283" y="202"/>
                    </a:lnTo>
                    <a:lnTo>
                      <a:pt x="606" y="404"/>
                    </a:lnTo>
                    <a:lnTo>
                      <a:pt x="828" y="566"/>
                    </a:lnTo>
                    <a:lnTo>
                      <a:pt x="950" y="667"/>
                    </a:lnTo>
                    <a:lnTo>
                      <a:pt x="990" y="687"/>
                    </a:lnTo>
                    <a:lnTo>
                      <a:pt x="1030" y="707"/>
                    </a:lnTo>
                    <a:lnTo>
                      <a:pt x="1030" y="707"/>
                    </a:lnTo>
                    <a:lnTo>
                      <a:pt x="1051" y="687"/>
                    </a:lnTo>
                    <a:lnTo>
                      <a:pt x="1051" y="687"/>
                    </a:lnTo>
                    <a:lnTo>
                      <a:pt x="1051" y="667"/>
                    </a:lnTo>
                    <a:lnTo>
                      <a:pt x="1051" y="647"/>
                    </a:lnTo>
                    <a:lnTo>
                      <a:pt x="1051" y="647"/>
                    </a:lnTo>
                    <a:lnTo>
                      <a:pt x="950" y="546"/>
                    </a:lnTo>
                    <a:lnTo>
                      <a:pt x="849" y="424"/>
                    </a:lnTo>
                    <a:lnTo>
                      <a:pt x="727" y="323"/>
                    </a:lnTo>
                    <a:lnTo>
                      <a:pt x="606" y="222"/>
                    </a:lnTo>
                    <a:lnTo>
                      <a:pt x="465" y="162"/>
                    </a:lnTo>
                    <a:lnTo>
                      <a:pt x="324" y="81"/>
                    </a:lnTo>
                    <a:lnTo>
                      <a:pt x="182" y="4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9"/>
              <p:cNvSpPr/>
              <p:nvPr/>
            </p:nvSpPr>
            <p:spPr>
              <a:xfrm>
                <a:off x="2364350" y="-1526620"/>
                <a:ext cx="5436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44" extrusionOk="0">
                    <a:moveTo>
                      <a:pt x="687" y="1"/>
                    </a:moveTo>
                    <a:lnTo>
                      <a:pt x="505" y="21"/>
                    </a:lnTo>
                    <a:lnTo>
                      <a:pt x="323" y="81"/>
                    </a:lnTo>
                    <a:lnTo>
                      <a:pt x="142" y="182"/>
                    </a:lnTo>
                    <a:lnTo>
                      <a:pt x="0" y="283"/>
                    </a:lnTo>
                    <a:lnTo>
                      <a:pt x="0" y="324"/>
                    </a:lnTo>
                    <a:lnTo>
                      <a:pt x="0" y="344"/>
                    </a:lnTo>
                    <a:lnTo>
                      <a:pt x="41" y="344"/>
                    </a:lnTo>
                    <a:lnTo>
                      <a:pt x="122" y="324"/>
                    </a:lnTo>
                    <a:lnTo>
                      <a:pt x="283" y="243"/>
                    </a:lnTo>
                    <a:lnTo>
                      <a:pt x="546" y="162"/>
                    </a:lnTo>
                    <a:lnTo>
                      <a:pt x="727" y="122"/>
                    </a:lnTo>
                    <a:lnTo>
                      <a:pt x="929" y="102"/>
                    </a:lnTo>
                    <a:lnTo>
                      <a:pt x="949" y="81"/>
                    </a:lnTo>
                    <a:lnTo>
                      <a:pt x="949" y="61"/>
                    </a:lnTo>
                    <a:lnTo>
                      <a:pt x="929" y="41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9"/>
              <p:cNvSpPr/>
              <p:nvPr/>
            </p:nvSpPr>
            <p:spPr>
              <a:xfrm>
                <a:off x="2364350" y="-1526620"/>
                <a:ext cx="5436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44" fill="none" extrusionOk="0">
                    <a:moveTo>
                      <a:pt x="707" y="1"/>
                    </a:moveTo>
                    <a:lnTo>
                      <a:pt x="707" y="1"/>
                    </a:lnTo>
                    <a:lnTo>
                      <a:pt x="687" y="1"/>
                    </a:lnTo>
                    <a:lnTo>
                      <a:pt x="687" y="1"/>
                    </a:lnTo>
                    <a:lnTo>
                      <a:pt x="505" y="21"/>
                    </a:lnTo>
                    <a:lnTo>
                      <a:pt x="323" y="81"/>
                    </a:lnTo>
                    <a:lnTo>
                      <a:pt x="142" y="182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0" y="32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41" y="344"/>
                    </a:lnTo>
                    <a:lnTo>
                      <a:pt x="41" y="344"/>
                    </a:lnTo>
                    <a:lnTo>
                      <a:pt x="122" y="324"/>
                    </a:lnTo>
                    <a:lnTo>
                      <a:pt x="283" y="243"/>
                    </a:lnTo>
                    <a:lnTo>
                      <a:pt x="546" y="162"/>
                    </a:lnTo>
                    <a:lnTo>
                      <a:pt x="727" y="122"/>
                    </a:lnTo>
                    <a:lnTo>
                      <a:pt x="929" y="102"/>
                    </a:lnTo>
                    <a:lnTo>
                      <a:pt x="929" y="102"/>
                    </a:lnTo>
                    <a:lnTo>
                      <a:pt x="929" y="102"/>
                    </a:lnTo>
                    <a:lnTo>
                      <a:pt x="949" y="81"/>
                    </a:lnTo>
                    <a:lnTo>
                      <a:pt x="949" y="61"/>
                    </a:lnTo>
                    <a:lnTo>
                      <a:pt x="949" y="61"/>
                    </a:lnTo>
                    <a:lnTo>
                      <a:pt x="929" y="41"/>
                    </a:lnTo>
                    <a:lnTo>
                      <a:pt x="929" y="41"/>
                    </a:lnTo>
                    <a:lnTo>
                      <a:pt x="828" y="1"/>
                    </a:lnTo>
                    <a:lnTo>
                      <a:pt x="707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9"/>
              <p:cNvSpPr/>
              <p:nvPr/>
            </p:nvSpPr>
            <p:spPr>
              <a:xfrm>
                <a:off x="2293841" y="-1548539"/>
                <a:ext cx="49733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67" extrusionOk="0">
                    <a:moveTo>
                      <a:pt x="21" y="0"/>
                    </a:moveTo>
                    <a:lnTo>
                      <a:pt x="1" y="20"/>
                    </a:lnTo>
                    <a:lnTo>
                      <a:pt x="1" y="40"/>
                    </a:lnTo>
                    <a:lnTo>
                      <a:pt x="21" y="61"/>
                    </a:lnTo>
                    <a:lnTo>
                      <a:pt x="223" y="182"/>
                    </a:lnTo>
                    <a:lnTo>
                      <a:pt x="465" y="343"/>
                    </a:lnTo>
                    <a:lnTo>
                      <a:pt x="647" y="485"/>
                    </a:lnTo>
                    <a:lnTo>
                      <a:pt x="808" y="646"/>
                    </a:lnTo>
                    <a:lnTo>
                      <a:pt x="829" y="666"/>
                    </a:lnTo>
                    <a:lnTo>
                      <a:pt x="849" y="646"/>
                    </a:lnTo>
                    <a:lnTo>
                      <a:pt x="869" y="606"/>
                    </a:lnTo>
                    <a:lnTo>
                      <a:pt x="788" y="505"/>
                    </a:lnTo>
                    <a:lnTo>
                      <a:pt x="707" y="384"/>
                    </a:lnTo>
                    <a:lnTo>
                      <a:pt x="627" y="303"/>
                    </a:lnTo>
                    <a:lnTo>
                      <a:pt x="505" y="202"/>
                    </a:lnTo>
                    <a:lnTo>
                      <a:pt x="405" y="141"/>
                    </a:lnTo>
                    <a:lnTo>
                      <a:pt x="283" y="61"/>
                    </a:lnTo>
                    <a:lnTo>
                      <a:pt x="16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9"/>
              <p:cNvSpPr/>
              <p:nvPr/>
            </p:nvSpPr>
            <p:spPr>
              <a:xfrm>
                <a:off x="2340084" y="-1511568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9"/>
              <p:cNvSpPr/>
              <p:nvPr/>
            </p:nvSpPr>
            <p:spPr>
              <a:xfrm>
                <a:off x="2293841" y="-1548539"/>
                <a:ext cx="49733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67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0"/>
                    </a:lnTo>
                    <a:lnTo>
                      <a:pt x="1" y="20"/>
                    </a:lnTo>
                    <a:lnTo>
                      <a:pt x="1" y="40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23" y="182"/>
                    </a:lnTo>
                    <a:lnTo>
                      <a:pt x="223" y="182"/>
                    </a:lnTo>
                    <a:lnTo>
                      <a:pt x="465" y="343"/>
                    </a:lnTo>
                    <a:lnTo>
                      <a:pt x="647" y="485"/>
                    </a:lnTo>
                    <a:lnTo>
                      <a:pt x="808" y="646"/>
                    </a:lnTo>
                    <a:lnTo>
                      <a:pt x="808" y="646"/>
                    </a:lnTo>
                    <a:lnTo>
                      <a:pt x="808" y="646"/>
                    </a:lnTo>
                    <a:lnTo>
                      <a:pt x="829" y="666"/>
                    </a:lnTo>
                    <a:lnTo>
                      <a:pt x="829" y="666"/>
                    </a:lnTo>
                    <a:lnTo>
                      <a:pt x="849" y="646"/>
                    </a:lnTo>
                    <a:lnTo>
                      <a:pt x="869" y="606"/>
                    </a:lnTo>
                    <a:lnTo>
                      <a:pt x="869" y="606"/>
                    </a:lnTo>
                    <a:lnTo>
                      <a:pt x="788" y="505"/>
                    </a:lnTo>
                    <a:lnTo>
                      <a:pt x="707" y="384"/>
                    </a:lnTo>
                    <a:lnTo>
                      <a:pt x="627" y="303"/>
                    </a:lnTo>
                    <a:lnTo>
                      <a:pt x="505" y="202"/>
                    </a:lnTo>
                    <a:lnTo>
                      <a:pt x="405" y="141"/>
                    </a:lnTo>
                    <a:lnTo>
                      <a:pt x="283" y="61"/>
                    </a:lnTo>
                    <a:lnTo>
                      <a:pt x="162" y="2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9"/>
              <p:cNvSpPr/>
              <p:nvPr/>
            </p:nvSpPr>
            <p:spPr>
              <a:xfrm>
                <a:off x="2379344" y="-1409868"/>
                <a:ext cx="532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86" extrusionOk="0">
                    <a:moveTo>
                      <a:pt x="910" y="0"/>
                    </a:moveTo>
                    <a:lnTo>
                      <a:pt x="768" y="20"/>
                    </a:lnTo>
                    <a:lnTo>
                      <a:pt x="647" y="61"/>
                    </a:lnTo>
                    <a:lnTo>
                      <a:pt x="465" y="121"/>
                    </a:lnTo>
                    <a:lnTo>
                      <a:pt x="324" y="202"/>
                    </a:lnTo>
                    <a:lnTo>
                      <a:pt x="203" y="283"/>
                    </a:lnTo>
                    <a:lnTo>
                      <a:pt x="102" y="364"/>
                    </a:lnTo>
                    <a:lnTo>
                      <a:pt x="41" y="444"/>
                    </a:lnTo>
                    <a:lnTo>
                      <a:pt x="1" y="505"/>
                    </a:lnTo>
                    <a:lnTo>
                      <a:pt x="1" y="565"/>
                    </a:lnTo>
                    <a:lnTo>
                      <a:pt x="21" y="586"/>
                    </a:lnTo>
                    <a:lnTo>
                      <a:pt x="41" y="586"/>
                    </a:lnTo>
                    <a:lnTo>
                      <a:pt x="61" y="565"/>
                    </a:lnTo>
                    <a:lnTo>
                      <a:pt x="142" y="485"/>
                    </a:lnTo>
                    <a:lnTo>
                      <a:pt x="223" y="404"/>
                    </a:lnTo>
                    <a:lnTo>
                      <a:pt x="445" y="283"/>
                    </a:lnTo>
                    <a:lnTo>
                      <a:pt x="667" y="162"/>
                    </a:lnTo>
                    <a:lnTo>
                      <a:pt x="910" y="61"/>
                    </a:lnTo>
                    <a:lnTo>
                      <a:pt x="930" y="61"/>
                    </a:lnTo>
                    <a:lnTo>
                      <a:pt x="930" y="40"/>
                    </a:lnTo>
                    <a:lnTo>
                      <a:pt x="930" y="20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9"/>
              <p:cNvSpPr/>
              <p:nvPr/>
            </p:nvSpPr>
            <p:spPr>
              <a:xfrm>
                <a:off x="2379344" y="-1409868"/>
                <a:ext cx="532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86" fill="none" extrusionOk="0">
                    <a:moveTo>
                      <a:pt x="910" y="0"/>
                    </a:moveTo>
                    <a:lnTo>
                      <a:pt x="910" y="0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768" y="20"/>
                    </a:lnTo>
                    <a:lnTo>
                      <a:pt x="647" y="61"/>
                    </a:lnTo>
                    <a:lnTo>
                      <a:pt x="647" y="61"/>
                    </a:lnTo>
                    <a:lnTo>
                      <a:pt x="465" y="121"/>
                    </a:lnTo>
                    <a:lnTo>
                      <a:pt x="324" y="202"/>
                    </a:lnTo>
                    <a:lnTo>
                      <a:pt x="203" y="283"/>
                    </a:lnTo>
                    <a:lnTo>
                      <a:pt x="102" y="364"/>
                    </a:lnTo>
                    <a:lnTo>
                      <a:pt x="41" y="444"/>
                    </a:lnTo>
                    <a:lnTo>
                      <a:pt x="1" y="505"/>
                    </a:lnTo>
                    <a:lnTo>
                      <a:pt x="1" y="565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41" y="586"/>
                    </a:lnTo>
                    <a:lnTo>
                      <a:pt x="41" y="586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142" y="485"/>
                    </a:lnTo>
                    <a:lnTo>
                      <a:pt x="223" y="404"/>
                    </a:lnTo>
                    <a:lnTo>
                      <a:pt x="445" y="283"/>
                    </a:lnTo>
                    <a:lnTo>
                      <a:pt x="667" y="162"/>
                    </a:lnTo>
                    <a:lnTo>
                      <a:pt x="910" y="61"/>
                    </a:lnTo>
                    <a:lnTo>
                      <a:pt x="930" y="61"/>
                    </a:lnTo>
                    <a:lnTo>
                      <a:pt x="930" y="61"/>
                    </a:lnTo>
                    <a:lnTo>
                      <a:pt x="930" y="40"/>
                    </a:lnTo>
                    <a:lnTo>
                      <a:pt x="930" y="20"/>
                    </a:lnTo>
                    <a:lnTo>
                      <a:pt x="930" y="20"/>
                    </a:lnTo>
                    <a:lnTo>
                      <a:pt x="91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9"/>
              <p:cNvSpPr/>
              <p:nvPr/>
            </p:nvSpPr>
            <p:spPr>
              <a:xfrm>
                <a:off x="2297332" y="-1398365"/>
                <a:ext cx="62438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66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41"/>
                    </a:lnTo>
                    <a:lnTo>
                      <a:pt x="20" y="62"/>
                    </a:lnTo>
                    <a:lnTo>
                      <a:pt x="465" y="223"/>
                    </a:lnTo>
                    <a:lnTo>
                      <a:pt x="1050" y="465"/>
                    </a:lnTo>
                    <a:lnTo>
                      <a:pt x="1070" y="465"/>
                    </a:lnTo>
                    <a:lnTo>
                      <a:pt x="1091" y="445"/>
                    </a:lnTo>
                    <a:lnTo>
                      <a:pt x="1091" y="425"/>
                    </a:lnTo>
                    <a:lnTo>
                      <a:pt x="1070" y="405"/>
                    </a:lnTo>
                    <a:lnTo>
                      <a:pt x="969" y="324"/>
                    </a:lnTo>
                    <a:lnTo>
                      <a:pt x="848" y="243"/>
                    </a:lnTo>
                    <a:lnTo>
                      <a:pt x="707" y="163"/>
                    </a:lnTo>
                    <a:lnTo>
                      <a:pt x="566" y="122"/>
                    </a:lnTo>
                    <a:lnTo>
                      <a:pt x="283" y="2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9"/>
              <p:cNvSpPr/>
              <p:nvPr/>
            </p:nvSpPr>
            <p:spPr>
              <a:xfrm>
                <a:off x="2297332" y="-1398365"/>
                <a:ext cx="62438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66" fill="none" extrusionOk="0">
                    <a:moveTo>
                      <a:pt x="41" y="1"/>
                    </a:moveTo>
                    <a:lnTo>
                      <a:pt x="41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41"/>
                    </a:lnTo>
                    <a:lnTo>
                      <a:pt x="20" y="62"/>
                    </a:lnTo>
                    <a:lnTo>
                      <a:pt x="20" y="62"/>
                    </a:lnTo>
                    <a:lnTo>
                      <a:pt x="465" y="223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70" y="465"/>
                    </a:lnTo>
                    <a:lnTo>
                      <a:pt x="1091" y="445"/>
                    </a:lnTo>
                    <a:lnTo>
                      <a:pt x="1091" y="425"/>
                    </a:lnTo>
                    <a:lnTo>
                      <a:pt x="1070" y="405"/>
                    </a:lnTo>
                    <a:lnTo>
                      <a:pt x="1070" y="405"/>
                    </a:lnTo>
                    <a:lnTo>
                      <a:pt x="969" y="324"/>
                    </a:lnTo>
                    <a:lnTo>
                      <a:pt x="848" y="243"/>
                    </a:lnTo>
                    <a:lnTo>
                      <a:pt x="707" y="163"/>
                    </a:lnTo>
                    <a:lnTo>
                      <a:pt x="566" y="122"/>
                    </a:lnTo>
                    <a:lnTo>
                      <a:pt x="283" y="2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9"/>
              <p:cNvSpPr/>
              <p:nvPr/>
            </p:nvSpPr>
            <p:spPr>
              <a:xfrm>
                <a:off x="2383980" y="-1692991"/>
                <a:ext cx="18543" cy="4395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68" extrusionOk="0">
                    <a:moveTo>
                      <a:pt x="243" y="0"/>
                    </a:moveTo>
                    <a:lnTo>
                      <a:pt x="223" y="20"/>
                    </a:lnTo>
                    <a:lnTo>
                      <a:pt x="182" y="283"/>
                    </a:lnTo>
                    <a:lnTo>
                      <a:pt x="142" y="404"/>
                    </a:lnTo>
                    <a:lnTo>
                      <a:pt x="81" y="545"/>
                    </a:lnTo>
                    <a:lnTo>
                      <a:pt x="1" y="707"/>
                    </a:lnTo>
                    <a:lnTo>
                      <a:pt x="1" y="747"/>
                    </a:lnTo>
                    <a:lnTo>
                      <a:pt x="21" y="767"/>
                    </a:lnTo>
                    <a:lnTo>
                      <a:pt x="41" y="767"/>
                    </a:lnTo>
                    <a:lnTo>
                      <a:pt x="122" y="687"/>
                    </a:lnTo>
                    <a:lnTo>
                      <a:pt x="182" y="606"/>
                    </a:lnTo>
                    <a:lnTo>
                      <a:pt x="243" y="525"/>
                    </a:lnTo>
                    <a:lnTo>
                      <a:pt x="283" y="424"/>
                    </a:lnTo>
                    <a:lnTo>
                      <a:pt x="304" y="323"/>
                    </a:lnTo>
                    <a:lnTo>
                      <a:pt x="324" y="222"/>
                    </a:lnTo>
                    <a:lnTo>
                      <a:pt x="304" y="121"/>
                    </a:lnTo>
                    <a:lnTo>
                      <a:pt x="304" y="20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9"/>
              <p:cNvSpPr/>
              <p:nvPr/>
            </p:nvSpPr>
            <p:spPr>
              <a:xfrm>
                <a:off x="2383980" y="-1652585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9"/>
              <p:cNvSpPr/>
              <p:nvPr/>
            </p:nvSpPr>
            <p:spPr>
              <a:xfrm>
                <a:off x="2383980" y="-1692991"/>
                <a:ext cx="18543" cy="4395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6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243" y="0"/>
                    </a:lnTo>
                    <a:lnTo>
                      <a:pt x="223" y="20"/>
                    </a:lnTo>
                    <a:lnTo>
                      <a:pt x="223" y="20"/>
                    </a:lnTo>
                    <a:lnTo>
                      <a:pt x="182" y="283"/>
                    </a:lnTo>
                    <a:lnTo>
                      <a:pt x="142" y="404"/>
                    </a:lnTo>
                    <a:lnTo>
                      <a:pt x="81" y="545"/>
                    </a:lnTo>
                    <a:lnTo>
                      <a:pt x="81" y="545"/>
                    </a:lnTo>
                    <a:lnTo>
                      <a:pt x="1" y="707"/>
                    </a:lnTo>
                    <a:lnTo>
                      <a:pt x="1" y="707"/>
                    </a:lnTo>
                    <a:lnTo>
                      <a:pt x="1" y="747"/>
                    </a:lnTo>
                    <a:lnTo>
                      <a:pt x="21" y="767"/>
                    </a:lnTo>
                    <a:lnTo>
                      <a:pt x="21" y="767"/>
                    </a:lnTo>
                    <a:lnTo>
                      <a:pt x="41" y="767"/>
                    </a:lnTo>
                    <a:lnTo>
                      <a:pt x="41" y="767"/>
                    </a:lnTo>
                    <a:lnTo>
                      <a:pt x="122" y="687"/>
                    </a:lnTo>
                    <a:lnTo>
                      <a:pt x="182" y="606"/>
                    </a:lnTo>
                    <a:lnTo>
                      <a:pt x="243" y="525"/>
                    </a:lnTo>
                    <a:lnTo>
                      <a:pt x="283" y="424"/>
                    </a:lnTo>
                    <a:lnTo>
                      <a:pt x="304" y="323"/>
                    </a:lnTo>
                    <a:lnTo>
                      <a:pt x="324" y="222"/>
                    </a:lnTo>
                    <a:lnTo>
                      <a:pt x="304" y="121"/>
                    </a:lnTo>
                    <a:lnTo>
                      <a:pt x="304" y="20"/>
                    </a:lnTo>
                    <a:lnTo>
                      <a:pt x="304" y="20"/>
                    </a:lnTo>
                    <a:lnTo>
                      <a:pt x="283" y="0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9"/>
              <p:cNvSpPr/>
              <p:nvPr/>
            </p:nvSpPr>
            <p:spPr>
              <a:xfrm>
                <a:off x="2269575" y="-1706898"/>
                <a:ext cx="186112" cy="477298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8340" extrusionOk="0">
                    <a:moveTo>
                      <a:pt x="2363" y="102"/>
                    </a:moveTo>
                    <a:lnTo>
                      <a:pt x="2383" y="122"/>
                    </a:lnTo>
                    <a:lnTo>
                      <a:pt x="2403" y="162"/>
                    </a:lnTo>
                    <a:lnTo>
                      <a:pt x="2424" y="304"/>
                    </a:lnTo>
                    <a:lnTo>
                      <a:pt x="2403" y="425"/>
                    </a:lnTo>
                    <a:lnTo>
                      <a:pt x="2383" y="566"/>
                    </a:lnTo>
                    <a:lnTo>
                      <a:pt x="2343" y="728"/>
                    </a:lnTo>
                    <a:lnTo>
                      <a:pt x="2303" y="869"/>
                    </a:lnTo>
                    <a:lnTo>
                      <a:pt x="2242" y="1010"/>
                    </a:lnTo>
                    <a:lnTo>
                      <a:pt x="2161" y="1111"/>
                    </a:lnTo>
                    <a:lnTo>
                      <a:pt x="2080" y="1212"/>
                    </a:lnTo>
                    <a:lnTo>
                      <a:pt x="2000" y="1273"/>
                    </a:lnTo>
                    <a:lnTo>
                      <a:pt x="1959" y="1293"/>
                    </a:lnTo>
                    <a:lnTo>
                      <a:pt x="2000" y="1111"/>
                    </a:lnTo>
                    <a:lnTo>
                      <a:pt x="2000" y="1071"/>
                    </a:lnTo>
                    <a:lnTo>
                      <a:pt x="1979" y="1051"/>
                    </a:lnTo>
                    <a:lnTo>
                      <a:pt x="1939" y="1051"/>
                    </a:lnTo>
                    <a:lnTo>
                      <a:pt x="1899" y="1091"/>
                    </a:lnTo>
                    <a:lnTo>
                      <a:pt x="1838" y="1273"/>
                    </a:lnTo>
                    <a:lnTo>
                      <a:pt x="1798" y="1192"/>
                    </a:lnTo>
                    <a:lnTo>
                      <a:pt x="1778" y="1091"/>
                    </a:lnTo>
                    <a:lnTo>
                      <a:pt x="1778" y="970"/>
                    </a:lnTo>
                    <a:lnTo>
                      <a:pt x="1798" y="849"/>
                    </a:lnTo>
                    <a:lnTo>
                      <a:pt x="1858" y="687"/>
                    </a:lnTo>
                    <a:lnTo>
                      <a:pt x="1959" y="506"/>
                    </a:lnTo>
                    <a:lnTo>
                      <a:pt x="2080" y="344"/>
                    </a:lnTo>
                    <a:lnTo>
                      <a:pt x="2242" y="183"/>
                    </a:lnTo>
                    <a:lnTo>
                      <a:pt x="2262" y="183"/>
                    </a:lnTo>
                    <a:lnTo>
                      <a:pt x="2303" y="142"/>
                    </a:lnTo>
                    <a:lnTo>
                      <a:pt x="2363" y="102"/>
                    </a:lnTo>
                    <a:close/>
                    <a:moveTo>
                      <a:pt x="768" y="1374"/>
                    </a:moveTo>
                    <a:lnTo>
                      <a:pt x="869" y="1394"/>
                    </a:lnTo>
                    <a:lnTo>
                      <a:pt x="990" y="1414"/>
                    </a:lnTo>
                    <a:lnTo>
                      <a:pt x="1111" y="1475"/>
                    </a:lnTo>
                    <a:lnTo>
                      <a:pt x="1253" y="1556"/>
                    </a:lnTo>
                    <a:lnTo>
                      <a:pt x="1374" y="1657"/>
                    </a:lnTo>
                    <a:lnTo>
                      <a:pt x="1475" y="1778"/>
                    </a:lnTo>
                    <a:lnTo>
                      <a:pt x="1576" y="1919"/>
                    </a:lnTo>
                    <a:lnTo>
                      <a:pt x="1636" y="2020"/>
                    </a:lnTo>
                    <a:lnTo>
                      <a:pt x="1535" y="2484"/>
                    </a:lnTo>
                    <a:lnTo>
                      <a:pt x="1414" y="2424"/>
                    </a:lnTo>
                    <a:lnTo>
                      <a:pt x="1293" y="2363"/>
                    </a:lnTo>
                    <a:lnTo>
                      <a:pt x="1192" y="2282"/>
                    </a:lnTo>
                    <a:lnTo>
                      <a:pt x="1091" y="2181"/>
                    </a:lnTo>
                    <a:lnTo>
                      <a:pt x="990" y="2060"/>
                    </a:lnTo>
                    <a:lnTo>
                      <a:pt x="909" y="1939"/>
                    </a:lnTo>
                    <a:lnTo>
                      <a:pt x="768" y="1697"/>
                    </a:lnTo>
                    <a:lnTo>
                      <a:pt x="687" y="1535"/>
                    </a:lnTo>
                    <a:lnTo>
                      <a:pt x="687" y="1515"/>
                    </a:lnTo>
                    <a:lnTo>
                      <a:pt x="647" y="1455"/>
                    </a:lnTo>
                    <a:lnTo>
                      <a:pt x="627" y="1394"/>
                    </a:lnTo>
                    <a:lnTo>
                      <a:pt x="687" y="1374"/>
                    </a:lnTo>
                    <a:close/>
                    <a:moveTo>
                      <a:pt x="2747" y="1879"/>
                    </a:moveTo>
                    <a:lnTo>
                      <a:pt x="2807" y="1899"/>
                    </a:lnTo>
                    <a:lnTo>
                      <a:pt x="2868" y="1919"/>
                    </a:lnTo>
                    <a:lnTo>
                      <a:pt x="2888" y="1919"/>
                    </a:lnTo>
                    <a:lnTo>
                      <a:pt x="2908" y="1939"/>
                    </a:lnTo>
                    <a:lnTo>
                      <a:pt x="2888" y="2000"/>
                    </a:lnTo>
                    <a:lnTo>
                      <a:pt x="2848" y="2060"/>
                    </a:lnTo>
                    <a:lnTo>
                      <a:pt x="2747" y="2161"/>
                    </a:lnTo>
                    <a:lnTo>
                      <a:pt x="2727" y="2181"/>
                    </a:lnTo>
                    <a:lnTo>
                      <a:pt x="2605" y="2282"/>
                    </a:lnTo>
                    <a:lnTo>
                      <a:pt x="2464" y="2383"/>
                    </a:lnTo>
                    <a:lnTo>
                      <a:pt x="2323" y="2444"/>
                    </a:lnTo>
                    <a:lnTo>
                      <a:pt x="2202" y="2505"/>
                    </a:lnTo>
                    <a:lnTo>
                      <a:pt x="2060" y="2545"/>
                    </a:lnTo>
                    <a:lnTo>
                      <a:pt x="1778" y="2545"/>
                    </a:lnTo>
                    <a:lnTo>
                      <a:pt x="1636" y="2505"/>
                    </a:lnTo>
                    <a:lnTo>
                      <a:pt x="1737" y="2040"/>
                    </a:lnTo>
                    <a:lnTo>
                      <a:pt x="1778" y="2020"/>
                    </a:lnTo>
                    <a:lnTo>
                      <a:pt x="1858" y="2000"/>
                    </a:lnTo>
                    <a:lnTo>
                      <a:pt x="2000" y="1959"/>
                    </a:lnTo>
                    <a:lnTo>
                      <a:pt x="2202" y="1919"/>
                    </a:lnTo>
                    <a:lnTo>
                      <a:pt x="2444" y="1899"/>
                    </a:lnTo>
                    <a:lnTo>
                      <a:pt x="2747" y="1879"/>
                    </a:lnTo>
                    <a:close/>
                    <a:moveTo>
                      <a:pt x="364" y="2565"/>
                    </a:moveTo>
                    <a:lnTo>
                      <a:pt x="526" y="2606"/>
                    </a:lnTo>
                    <a:lnTo>
                      <a:pt x="667" y="2626"/>
                    </a:lnTo>
                    <a:lnTo>
                      <a:pt x="808" y="2686"/>
                    </a:lnTo>
                    <a:lnTo>
                      <a:pt x="950" y="2747"/>
                    </a:lnTo>
                    <a:lnTo>
                      <a:pt x="1071" y="2828"/>
                    </a:lnTo>
                    <a:lnTo>
                      <a:pt x="1192" y="2908"/>
                    </a:lnTo>
                    <a:lnTo>
                      <a:pt x="1293" y="3009"/>
                    </a:lnTo>
                    <a:lnTo>
                      <a:pt x="1374" y="3110"/>
                    </a:lnTo>
                    <a:lnTo>
                      <a:pt x="1434" y="3171"/>
                    </a:lnTo>
                    <a:lnTo>
                      <a:pt x="1394" y="3635"/>
                    </a:lnTo>
                    <a:lnTo>
                      <a:pt x="1273" y="3595"/>
                    </a:lnTo>
                    <a:lnTo>
                      <a:pt x="1152" y="3555"/>
                    </a:lnTo>
                    <a:lnTo>
                      <a:pt x="1030" y="3494"/>
                    </a:lnTo>
                    <a:lnTo>
                      <a:pt x="909" y="3433"/>
                    </a:lnTo>
                    <a:lnTo>
                      <a:pt x="768" y="3312"/>
                    </a:lnTo>
                    <a:lnTo>
                      <a:pt x="647" y="3191"/>
                    </a:lnTo>
                    <a:lnTo>
                      <a:pt x="405" y="2868"/>
                    </a:lnTo>
                    <a:lnTo>
                      <a:pt x="203" y="2585"/>
                    </a:lnTo>
                    <a:lnTo>
                      <a:pt x="263" y="2565"/>
                    </a:lnTo>
                    <a:close/>
                    <a:moveTo>
                      <a:pt x="2727" y="3030"/>
                    </a:moveTo>
                    <a:lnTo>
                      <a:pt x="2828" y="3050"/>
                    </a:lnTo>
                    <a:lnTo>
                      <a:pt x="2848" y="3070"/>
                    </a:lnTo>
                    <a:lnTo>
                      <a:pt x="2848" y="3090"/>
                    </a:lnTo>
                    <a:lnTo>
                      <a:pt x="2828" y="3151"/>
                    </a:lnTo>
                    <a:lnTo>
                      <a:pt x="2787" y="3191"/>
                    </a:lnTo>
                    <a:lnTo>
                      <a:pt x="2686" y="3292"/>
                    </a:lnTo>
                    <a:lnTo>
                      <a:pt x="2666" y="3312"/>
                    </a:lnTo>
                    <a:lnTo>
                      <a:pt x="2545" y="3393"/>
                    </a:lnTo>
                    <a:lnTo>
                      <a:pt x="2424" y="3474"/>
                    </a:lnTo>
                    <a:lnTo>
                      <a:pt x="2282" y="3534"/>
                    </a:lnTo>
                    <a:lnTo>
                      <a:pt x="2141" y="3595"/>
                    </a:lnTo>
                    <a:lnTo>
                      <a:pt x="2000" y="3635"/>
                    </a:lnTo>
                    <a:lnTo>
                      <a:pt x="1838" y="3655"/>
                    </a:lnTo>
                    <a:lnTo>
                      <a:pt x="1515" y="3655"/>
                    </a:lnTo>
                    <a:lnTo>
                      <a:pt x="1535" y="3191"/>
                    </a:lnTo>
                    <a:lnTo>
                      <a:pt x="1697" y="3151"/>
                    </a:lnTo>
                    <a:lnTo>
                      <a:pt x="1858" y="3090"/>
                    </a:lnTo>
                    <a:lnTo>
                      <a:pt x="2080" y="3050"/>
                    </a:lnTo>
                    <a:lnTo>
                      <a:pt x="2363" y="3030"/>
                    </a:lnTo>
                    <a:close/>
                    <a:moveTo>
                      <a:pt x="162" y="3817"/>
                    </a:moveTo>
                    <a:lnTo>
                      <a:pt x="324" y="3837"/>
                    </a:lnTo>
                    <a:lnTo>
                      <a:pt x="384" y="3837"/>
                    </a:lnTo>
                    <a:lnTo>
                      <a:pt x="546" y="3878"/>
                    </a:lnTo>
                    <a:lnTo>
                      <a:pt x="707" y="3918"/>
                    </a:lnTo>
                    <a:lnTo>
                      <a:pt x="869" y="3958"/>
                    </a:lnTo>
                    <a:lnTo>
                      <a:pt x="1010" y="4039"/>
                    </a:lnTo>
                    <a:lnTo>
                      <a:pt x="1131" y="4100"/>
                    </a:lnTo>
                    <a:lnTo>
                      <a:pt x="1232" y="4180"/>
                    </a:lnTo>
                    <a:lnTo>
                      <a:pt x="1414" y="4362"/>
                    </a:lnTo>
                    <a:lnTo>
                      <a:pt x="1475" y="4887"/>
                    </a:lnTo>
                    <a:lnTo>
                      <a:pt x="1434" y="4887"/>
                    </a:lnTo>
                    <a:lnTo>
                      <a:pt x="1212" y="4847"/>
                    </a:lnTo>
                    <a:lnTo>
                      <a:pt x="990" y="4786"/>
                    </a:lnTo>
                    <a:lnTo>
                      <a:pt x="788" y="4685"/>
                    </a:lnTo>
                    <a:lnTo>
                      <a:pt x="606" y="4564"/>
                    </a:lnTo>
                    <a:lnTo>
                      <a:pt x="445" y="4423"/>
                    </a:lnTo>
                    <a:lnTo>
                      <a:pt x="324" y="4261"/>
                    </a:lnTo>
                    <a:lnTo>
                      <a:pt x="203" y="4080"/>
                    </a:lnTo>
                    <a:lnTo>
                      <a:pt x="122" y="3878"/>
                    </a:lnTo>
                    <a:lnTo>
                      <a:pt x="102" y="3837"/>
                    </a:lnTo>
                    <a:lnTo>
                      <a:pt x="122" y="3817"/>
                    </a:lnTo>
                    <a:close/>
                    <a:moveTo>
                      <a:pt x="2626" y="4059"/>
                    </a:moveTo>
                    <a:lnTo>
                      <a:pt x="2706" y="4080"/>
                    </a:lnTo>
                    <a:lnTo>
                      <a:pt x="2747" y="4100"/>
                    </a:lnTo>
                    <a:lnTo>
                      <a:pt x="2747" y="4140"/>
                    </a:lnTo>
                    <a:lnTo>
                      <a:pt x="2706" y="4201"/>
                    </a:lnTo>
                    <a:lnTo>
                      <a:pt x="2626" y="4342"/>
                    </a:lnTo>
                    <a:lnTo>
                      <a:pt x="2504" y="4483"/>
                    </a:lnTo>
                    <a:lnTo>
                      <a:pt x="2383" y="4605"/>
                    </a:lnTo>
                    <a:lnTo>
                      <a:pt x="2242" y="4685"/>
                    </a:lnTo>
                    <a:lnTo>
                      <a:pt x="2101" y="4766"/>
                    </a:lnTo>
                    <a:lnTo>
                      <a:pt x="1939" y="4827"/>
                    </a:lnTo>
                    <a:lnTo>
                      <a:pt x="1778" y="4867"/>
                    </a:lnTo>
                    <a:lnTo>
                      <a:pt x="1596" y="4887"/>
                    </a:lnTo>
                    <a:lnTo>
                      <a:pt x="1535" y="4403"/>
                    </a:lnTo>
                    <a:lnTo>
                      <a:pt x="1697" y="4302"/>
                    </a:lnTo>
                    <a:lnTo>
                      <a:pt x="1879" y="4201"/>
                    </a:lnTo>
                    <a:lnTo>
                      <a:pt x="2080" y="4140"/>
                    </a:lnTo>
                    <a:lnTo>
                      <a:pt x="2282" y="4080"/>
                    </a:lnTo>
                    <a:lnTo>
                      <a:pt x="2484" y="4059"/>
                    </a:lnTo>
                    <a:close/>
                    <a:moveTo>
                      <a:pt x="2969" y="5029"/>
                    </a:moveTo>
                    <a:lnTo>
                      <a:pt x="2989" y="5049"/>
                    </a:lnTo>
                    <a:lnTo>
                      <a:pt x="2989" y="5089"/>
                    </a:lnTo>
                    <a:lnTo>
                      <a:pt x="2969" y="5150"/>
                    </a:lnTo>
                    <a:lnTo>
                      <a:pt x="2928" y="5251"/>
                    </a:lnTo>
                    <a:lnTo>
                      <a:pt x="2908" y="5291"/>
                    </a:lnTo>
                    <a:lnTo>
                      <a:pt x="2828" y="5432"/>
                    </a:lnTo>
                    <a:lnTo>
                      <a:pt x="2727" y="5554"/>
                    </a:lnTo>
                    <a:lnTo>
                      <a:pt x="2626" y="5675"/>
                    </a:lnTo>
                    <a:lnTo>
                      <a:pt x="2504" y="5755"/>
                    </a:lnTo>
                    <a:lnTo>
                      <a:pt x="2383" y="5856"/>
                    </a:lnTo>
                    <a:lnTo>
                      <a:pt x="2242" y="5917"/>
                    </a:lnTo>
                    <a:lnTo>
                      <a:pt x="2101" y="5978"/>
                    </a:lnTo>
                    <a:lnTo>
                      <a:pt x="1939" y="6018"/>
                    </a:lnTo>
                    <a:lnTo>
                      <a:pt x="1838" y="5816"/>
                    </a:lnTo>
                    <a:lnTo>
                      <a:pt x="1757" y="5574"/>
                    </a:lnTo>
                    <a:lnTo>
                      <a:pt x="1959" y="5392"/>
                    </a:lnTo>
                    <a:lnTo>
                      <a:pt x="2101" y="5291"/>
                    </a:lnTo>
                    <a:lnTo>
                      <a:pt x="2222" y="5210"/>
                    </a:lnTo>
                    <a:lnTo>
                      <a:pt x="2383" y="5129"/>
                    </a:lnTo>
                    <a:lnTo>
                      <a:pt x="2545" y="5069"/>
                    </a:lnTo>
                    <a:lnTo>
                      <a:pt x="2706" y="5049"/>
                    </a:lnTo>
                    <a:lnTo>
                      <a:pt x="2908" y="5029"/>
                    </a:lnTo>
                    <a:close/>
                    <a:moveTo>
                      <a:pt x="526" y="5210"/>
                    </a:moveTo>
                    <a:lnTo>
                      <a:pt x="829" y="5230"/>
                    </a:lnTo>
                    <a:lnTo>
                      <a:pt x="1111" y="5311"/>
                    </a:lnTo>
                    <a:lnTo>
                      <a:pt x="1374" y="5412"/>
                    </a:lnTo>
                    <a:lnTo>
                      <a:pt x="1636" y="5574"/>
                    </a:lnTo>
                    <a:lnTo>
                      <a:pt x="1717" y="5816"/>
                    </a:lnTo>
                    <a:lnTo>
                      <a:pt x="1818" y="6038"/>
                    </a:lnTo>
                    <a:lnTo>
                      <a:pt x="1757" y="6038"/>
                    </a:lnTo>
                    <a:lnTo>
                      <a:pt x="1535" y="6058"/>
                    </a:lnTo>
                    <a:lnTo>
                      <a:pt x="1313" y="6038"/>
                    </a:lnTo>
                    <a:lnTo>
                      <a:pt x="1111" y="5998"/>
                    </a:lnTo>
                    <a:lnTo>
                      <a:pt x="889" y="5917"/>
                    </a:lnTo>
                    <a:lnTo>
                      <a:pt x="687" y="5816"/>
                    </a:lnTo>
                    <a:lnTo>
                      <a:pt x="505" y="5695"/>
                    </a:lnTo>
                    <a:lnTo>
                      <a:pt x="344" y="5554"/>
                    </a:lnTo>
                    <a:lnTo>
                      <a:pt x="182" y="5372"/>
                    </a:lnTo>
                    <a:lnTo>
                      <a:pt x="162" y="5311"/>
                    </a:lnTo>
                    <a:lnTo>
                      <a:pt x="162" y="5271"/>
                    </a:lnTo>
                    <a:lnTo>
                      <a:pt x="182" y="5251"/>
                    </a:lnTo>
                    <a:lnTo>
                      <a:pt x="263" y="5230"/>
                    </a:lnTo>
                    <a:lnTo>
                      <a:pt x="526" y="5210"/>
                    </a:lnTo>
                    <a:close/>
                    <a:moveTo>
                      <a:pt x="2363" y="1"/>
                    </a:moveTo>
                    <a:lnTo>
                      <a:pt x="2282" y="21"/>
                    </a:lnTo>
                    <a:lnTo>
                      <a:pt x="2222" y="61"/>
                    </a:lnTo>
                    <a:lnTo>
                      <a:pt x="2181" y="102"/>
                    </a:lnTo>
                    <a:lnTo>
                      <a:pt x="2000" y="283"/>
                    </a:lnTo>
                    <a:lnTo>
                      <a:pt x="1858" y="445"/>
                    </a:lnTo>
                    <a:lnTo>
                      <a:pt x="1757" y="627"/>
                    </a:lnTo>
                    <a:lnTo>
                      <a:pt x="1677" y="808"/>
                    </a:lnTo>
                    <a:lnTo>
                      <a:pt x="1656" y="950"/>
                    </a:lnTo>
                    <a:lnTo>
                      <a:pt x="1656" y="1111"/>
                    </a:lnTo>
                    <a:lnTo>
                      <a:pt x="1697" y="1253"/>
                    </a:lnTo>
                    <a:lnTo>
                      <a:pt x="1717" y="1313"/>
                    </a:lnTo>
                    <a:lnTo>
                      <a:pt x="1757" y="1374"/>
                    </a:lnTo>
                    <a:lnTo>
                      <a:pt x="1798" y="1394"/>
                    </a:lnTo>
                    <a:lnTo>
                      <a:pt x="1656" y="1858"/>
                    </a:lnTo>
                    <a:lnTo>
                      <a:pt x="1576" y="1717"/>
                    </a:lnTo>
                    <a:lnTo>
                      <a:pt x="1454" y="1576"/>
                    </a:lnTo>
                    <a:lnTo>
                      <a:pt x="1313" y="1475"/>
                    </a:lnTo>
                    <a:lnTo>
                      <a:pt x="1172" y="1374"/>
                    </a:lnTo>
                    <a:lnTo>
                      <a:pt x="1030" y="1313"/>
                    </a:lnTo>
                    <a:lnTo>
                      <a:pt x="909" y="1273"/>
                    </a:lnTo>
                    <a:lnTo>
                      <a:pt x="768" y="1253"/>
                    </a:lnTo>
                    <a:lnTo>
                      <a:pt x="667" y="1273"/>
                    </a:lnTo>
                    <a:lnTo>
                      <a:pt x="586" y="1293"/>
                    </a:lnTo>
                    <a:lnTo>
                      <a:pt x="526" y="1354"/>
                    </a:lnTo>
                    <a:lnTo>
                      <a:pt x="526" y="1394"/>
                    </a:lnTo>
                    <a:lnTo>
                      <a:pt x="526" y="1455"/>
                    </a:lnTo>
                    <a:lnTo>
                      <a:pt x="586" y="1576"/>
                    </a:lnTo>
                    <a:lnTo>
                      <a:pt x="586" y="1596"/>
                    </a:lnTo>
                    <a:lnTo>
                      <a:pt x="667" y="1737"/>
                    </a:lnTo>
                    <a:lnTo>
                      <a:pt x="808" y="2000"/>
                    </a:lnTo>
                    <a:lnTo>
                      <a:pt x="909" y="2141"/>
                    </a:lnTo>
                    <a:lnTo>
                      <a:pt x="1010" y="2262"/>
                    </a:lnTo>
                    <a:lnTo>
                      <a:pt x="1131" y="2363"/>
                    </a:lnTo>
                    <a:lnTo>
                      <a:pt x="1253" y="2464"/>
                    </a:lnTo>
                    <a:lnTo>
                      <a:pt x="1374" y="2545"/>
                    </a:lnTo>
                    <a:lnTo>
                      <a:pt x="1515" y="2585"/>
                    </a:lnTo>
                    <a:lnTo>
                      <a:pt x="1454" y="3030"/>
                    </a:lnTo>
                    <a:lnTo>
                      <a:pt x="1354" y="2908"/>
                    </a:lnTo>
                    <a:lnTo>
                      <a:pt x="1253" y="2807"/>
                    </a:lnTo>
                    <a:lnTo>
                      <a:pt x="1131" y="2727"/>
                    </a:lnTo>
                    <a:lnTo>
                      <a:pt x="990" y="2646"/>
                    </a:lnTo>
                    <a:lnTo>
                      <a:pt x="849" y="2585"/>
                    </a:lnTo>
                    <a:lnTo>
                      <a:pt x="707" y="2525"/>
                    </a:lnTo>
                    <a:lnTo>
                      <a:pt x="546" y="2484"/>
                    </a:lnTo>
                    <a:lnTo>
                      <a:pt x="384" y="2464"/>
                    </a:lnTo>
                    <a:lnTo>
                      <a:pt x="162" y="2464"/>
                    </a:lnTo>
                    <a:lnTo>
                      <a:pt x="122" y="2484"/>
                    </a:lnTo>
                    <a:lnTo>
                      <a:pt x="102" y="2525"/>
                    </a:lnTo>
                    <a:lnTo>
                      <a:pt x="81" y="2585"/>
                    </a:lnTo>
                    <a:lnTo>
                      <a:pt x="81" y="2606"/>
                    </a:lnTo>
                    <a:lnTo>
                      <a:pt x="122" y="2666"/>
                    </a:lnTo>
                    <a:lnTo>
                      <a:pt x="304" y="2929"/>
                    </a:lnTo>
                    <a:lnTo>
                      <a:pt x="445" y="3110"/>
                    </a:lnTo>
                    <a:lnTo>
                      <a:pt x="566" y="3272"/>
                    </a:lnTo>
                    <a:lnTo>
                      <a:pt x="707" y="3413"/>
                    </a:lnTo>
                    <a:lnTo>
                      <a:pt x="849" y="3514"/>
                    </a:lnTo>
                    <a:lnTo>
                      <a:pt x="990" y="3595"/>
                    </a:lnTo>
                    <a:lnTo>
                      <a:pt x="1111" y="3655"/>
                    </a:lnTo>
                    <a:lnTo>
                      <a:pt x="1253" y="3716"/>
                    </a:lnTo>
                    <a:lnTo>
                      <a:pt x="1394" y="3736"/>
                    </a:lnTo>
                    <a:lnTo>
                      <a:pt x="1394" y="3999"/>
                    </a:lnTo>
                    <a:lnTo>
                      <a:pt x="1414" y="4180"/>
                    </a:lnTo>
                    <a:lnTo>
                      <a:pt x="1253" y="4039"/>
                    </a:lnTo>
                    <a:lnTo>
                      <a:pt x="1071" y="3918"/>
                    </a:lnTo>
                    <a:lnTo>
                      <a:pt x="909" y="3857"/>
                    </a:lnTo>
                    <a:lnTo>
                      <a:pt x="728" y="3797"/>
                    </a:lnTo>
                    <a:lnTo>
                      <a:pt x="566" y="3756"/>
                    </a:lnTo>
                    <a:lnTo>
                      <a:pt x="384" y="3736"/>
                    </a:lnTo>
                    <a:lnTo>
                      <a:pt x="344" y="3716"/>
                    </a:lnTo>
                    <a:lnTo>
                      <a:pt x="81" y="3716"/>
                    </a:lnTo>
                    <a:lnTo>
                      <a:pt x="21" y="3756"/>
                    </a:lnTo>
                    <a:lnTo>
                      <a:pt x="1" y="3837"/>
                    </a:lnTo>
                    <a:lnTo>
                      <a:pt x="1" y="3918"/>
                    </a:lnTo>
                    <a:lnTo>
                      <a:pt x="102" y="4140"/>
                    </a:lnTo>
                    <a:lnTo>
                      <a:pt x="223" y="4342"/>
                    </a:lnTo>
                    <a:lnTo>
                      <a:pt x="364" y="4504"/>
                    </a:lnTo>
                    <a:lnTo>
                      <a:pt x="546" y="4665"/>
                    </a:lnTo>
                    <a:lnTo>
                      <a:pt x="748" y="4786"/>
                    </a:lnTo>
                    <a:lnTo>
                      <a:pt x="950" y="4887"/>
                    </a:lnTo>
                    <a:lnTo>
                      <a:pt x="1172" y="4948"/>
                    </a:lnTo>
                    <a:lnTo>
                      <a:pt x="1414" y="4988"/>
                    </a:lnTo>
                    <a:lnTo>
                      <a:pt x="1495" y="4988"/>
                    </a:lnTo>
                    <a:lnTo>
                      <a:pt x="1596" y="5412"/>
                    </a:lnTo>
                    <a:lnTo>
                      <a:pt x="1434" y="5311"/>
                    </a:lnTo>
                    <a:lnTo>
                      <a:pt x="1273" y="5251"/>
                    </a:lnTo>
                    <a:lnTo>
                      <a:pt x="1111" y="5190"/>
                    </a:lnTo>
                    <a:lnTo>
                      <a:pt x="950" y="5150"/>
                    </a:lnTo>
                    <a:lnTo>
                      <a:pt x="768" y="5109"/>
                    </a:lnTo>
                    <a:lnTo>
                      <a:pt x="606" y="5089"/>
                    </a:lnTo>
                    <a:lnTo>
                      <a:pt x="425" y="5109"/>
                    </a:lnTo>
                    <a:lnTo>
                      <a:pt x="243" y="5109"/>
                    </a:lnTo>
                    <a:lnTo>
                      <a:pt x="162" y="5129"/>
                    </a:lnTo>
                    <a:lnTo>
                      <a:pt x="102" y="5170"/>
                    </a:lnTo>
                    <a:lnTo>
                      <a:pt x="61" y="5210"/>
                    </a:lnTo>
                    <a:lnTo>
                      <a:pt x="41" y="5230"/>
                    </a:lnTo>
                    <a:lnTo>
                      <a:pt x="41" y="5271"/>
                    </a:lnTo>
                    <a:lnTo>
                      <a:pt x="41" y="5331"/>
                    </a:lnTo>
                    <a:lnTo>
                      <a:pt x="61" y="5372"/>
                    </a:lnTo>
                    <a:lnTo>
                      <a:pt x="102" y="5453"/>
                    </a:lnTo>
                    <a:lnTo>
                      <a:pt x="243" y="5614"/>
                    </a:lnTo>
                    <a:lnTo>
                      <a:pt x="405" y="5755"/>
                    </a:lnTo>
                    <a:lnTo>
                      <a:pt x="566" y="5877"/>
                    </a:lnTo>
                    <a:lnTo>
                      <a:pt x="768" y="5978"/>
                    </a:lnTo>
                    <a:lnTo>
                      <a:pt x="950" y="6058"/>
                    </a:lnTo>
                    <a:lnTo>
                      <a:pt x="1152" y="6119"/>
                    </a:lnTo>
                    <a:lnTo>
                      <a:pt x="1374" y="6159"/>
                    </a:lnTo>
                    <a:lnTo>
                      <a:pt x="1576" y="6179"/>
                    </a:lnTo>
                    <a:lnTo>
                      <a:pt x="1778" y="6159"/>
                    </a:lnTo>
                    <a:lnTo>
                      <a:pt x="1858" y="6159"/>
                    </a:lnTo>
                    <a:lnTo>
                      <a:pt x="2040" y="6503"/>
                    </a:lnTo>
                    <a:lnTo>
                      <a:pt x="2262" y="6826"/>
                    </a:lnTo>
                    <a:lnTo>
                      <a:pt x="2504" y="7189"/>
                    </a:lnTo>
                    <a:lnTo>
                      <a:pt x="2747" y="7552"/>
                    </a:lnTo>
                    <a:lnTo>
                      <a:pt x="2969" y="7916"/>
                    </a:lnTo>
                    <a:lnTo>
                      <a:pt x="3151" y="8300"/>
                    </a:lnTo>
                    <a:lnTo>
                      <a:pt x="3171" y="8320"/>
                    </a:lnTo>
                    <a:lnTo>
                      <a:pt x="3211" y="8340"/>
                    </a:lnTo>
                    <a:lnTo>
                      <a:pt x="3231" y="8320"/>
                    </a:lnTo>
                    <a:lnTo>
                      <a:pt x="3252" y="8300"/>
                    </a:lnTo>
                    <a:lnTo>
                      <a:pt x="3252" y="8239"/>
                    </a:lnTo>
                    <a:lnTo>
                      <a:pt x="3070" y="7876"/>
                    </a:lnTo>
                    <a:lnTo>
                      <a:pt x="2848" y="7492"/>
                    </a:lnTo>
                    <a:lnTo>
                      <a:pt x="2605" y="7108"/>
                    </a:lnTo>
                    <a:lnTo>
                      <a:pt x="2363" y="6745"/>
                    </a:lnTo>
                    <a:lnTo>
                      <a:pt x="2181" y="6482"/>
                    </a:lnTo>
                    <a:lnTo>
                      <a:pt x="1979" y="6119"/>
                    </a:lnTo>
                    <a:lnTo>
                      <a:pt x="2161" y="6079"/>
                    </a:lnTo>
                    <a:lnTo>
                      <a:pt x="2303" y="6018"/>
                    </a:lnTo>
                    <a:lnTo>
                      <a:pt x="2464" y="5937"/>
                    </a:lnTo>
                    <a:lnTo>
                      <a:pt x="2585" y="5856"/>
                    </a:lnTo>
                    <a:lnTo>
                      <a:pt x="2727" y="5735"/>
                    </a:lnTo>
                    <a:lnTo>
                      <a:pt x="2828" y="5614"/>
                    </a:lnTo>
                    <a:lnTo>
                      <a:pt x="2928" y="5493"/>
                    </a:lnTo>
                    <a:lnTo>
                      <a:pt x="3009" y="5352"/>
                    </a:lnTo>
                    <a:lnTo>
                      <a:pt x="3029" y="5311"/>
                    </a:lnTo>
                    <a:lnTo>
                      <a:pt x="3090" y="5150"/>
                    </a:lnTo>
                    <a:lnTo>
                      <a:pt x="3110" y="5049"/>
                    </a:lnTo>
                    <a:lnTo>
                      <a:pt x="3090" y="4988"/>
                    </a:lnTo>
                    <a:lnTo>
                      <a:pt x="3050" y="4948"/>
                    </a:lnTo>
                    <a:lnTo>
                      <a:pt x="3009" y="4928"/>
                    </a:lnTo>
                    <a:lnTo>
                      <a:pt x="2908" y="4907"/>
                    </a:lnTo>
                    <a:lnTo>
                      <a:pt x="2706" y="4928"/>
                    </a:lnTo>
                    <a:lnTo>
                      <a:pt x="2525" y="4968"/>
                    </a:lnTo>
                    <a:lnTo>
                      <a:pt x="2363" y="5008"/>
                    </a:lnTo>
                    <a:lnTo>
                      <a:pt x="2222" y="5089"/>
                    </a:lnTo>
                    <a:lnTo>
                      <a:pt x="2080" y="5170"/>
                    </a:lnTo>
                    <a:lnTo>
                      <a:pt x="1939" y="5251"/>
                    </a:lnTo>
                    <a:lnTo>
                      <a:pt x="1717" y="5453"/>
                    </a:lnTo>
                    <a:lnTo>
                      <a:pt x="1616" y="4988"/>
                    </a:lnTo>
                    <a:lnTo>
                      <a:pt x="1798" y="4988"/>
                    </a:lnTo>
                    <a:lnTo>
                      <a:pt x="1979" y="4928"/>
                    </a:lnTo>
                    <a:lnTo>
                      <a:pt x="2161" y="4867"/>
                    </a:lnTo>
                    <a:lnTo>
                      <a:pt x="2323" y="4786"/>
                    </a:lnTo>
                    <a:lnTo>
                      <a:pt x="2464" y="4685"/>
                    </a:lnTo>
                    <a:lnTo>
                      <a:pt x="2605" y="4564"/>
                    </a:lnTo>
                    <a:lnTo>
                      <a:pt x="2706" y="4423"/>
                    </a:lnTo>
                    <a:lnTo>
                      <a:pt x="2807" y="4261"/>
                    </a:lnTo>
                    <a:lnTo>
                      <a:pt x="2848" y="4180"/>
                    </a:lnTo>
                    <a:lnTo>
                      <a:pt x="2868" y="4120"/>
                    </a:lnTo>
                    <a:lnTo>
                      <a:pt x="2848" y="4080"/>
                    </a:lnTo>
                    <a:lnTo>
                      <a:pt x="2828" y="4019"/>
                    </a:lnTo>
                    <a:lnTo>
                      <a:pt x="2787" y="3979"/>
                    </a:lnTo>
                    <a:lnTo>
                      <a:pt x="2747" y="3958"/>
                    </a:lnTo>
                    <a:lnTo>
                      <a:pt x="2605" y="3938"/>
                    </a:lnTo>
                    <a:lnTo>
                      <a:pt x="2444" y="3938"/>
                    </a:lnTo>
                    <a:lnTo>
                      <a:pt x="2262" y="3979"/>
                    </a:lnTo>
                    <a:lnTo>
                      <a:pt x="2060" y="4019"/>
                    </a:lnTo>
                    <a:lnTo>
                      <a:pt x="1879" y="4080"/>
                    </a:lnTo>
                    <a:lnTo>
                      <a:pt x="1697" y="4160"/>
                    </a:lnTo>
                    <a:lnTo>
                      <a:pt x="1515" y="4261"/>
                    </a:lnTo>
                    <a:lnTo>
                      <a:pt x="1515" y="3756"/>
                    </a:lnTo>
                    <a:lnTo>
                      <a:pt x="1697" y="3777"/>
                    </a:lnTo>
                    <a:lnTo>
                      <a:pt x="1838" y="3777"/>
                    </a:lnTo>
                    <a:lnTo>
                      <a:pt x="2000" y="3756"/>
                    </a:lnTo>
                    <a:lnTo>
                      <a:pt x="2141" y="3716"/>
                    </a:lnTo>
                    <a:lnTo>
                      <a:pt x="2282" y="3676"/>
                    </a:lnTo>
                    <a:lnTo>
                      <a:pt x="2403" y="3615"/>
                    </a:lnTo>
                    <a:lnTo>
                      <a:pt x="2525" y="3555"/>
                    </a:lnTo>
                    <a:lnTo>
                      <a:pt x="2626" y="3474"/>
                    </a:lnTo>
                    <a:lnTo>
                      <a:pt x="2727" y="3393"/>
                    </a:lnTo>
                    <a:lnTo>
                      <a:pt x="2767" y="3373"/>
                    </a:lnTo>
                    <a:lnTo>
                      <a:pt x="2868" y="3272"/>
                    </a:lnTo>
                    <a:lnTo>
                      <a:pt x="2928" y="3211"/>
                    </a:lnTo>
                    <a:lnTo>
                      <a:pt x="2949" y="3131"/>
                    </a:lnTo>
                    <a:lnTo>
                      <a:pt x="2969" y="3050"/>
                    </a:lnTo>
                    <a:lnTo>
                      <a:pt x="2949" y="3009"/>
                    </a:lnTo>
                    <a:lnTo>
                      <a:pt x="2908" y="2969"/>
                    </a:lnTo>
                    <a:lnTo>
                      <a:pt x="2848" y="2949"/>
                    </a:lnTo>
                    <a:lnTo>
                      <a:pt x="2727" y="2929"/>
                    </a:lnTo>
                    <a:lnTo>
                      <a:pt x="2363" y="2908"/>
                    </a:lnTo>
                    <a:lnTo>
                      <a:pt x="2060" y="2949"/>
                    </a:lnTo>
                    <a:lnTo>
                      <a:pt x="1838" y="2989"/>
                    </a:lnTo>
                    <a:lnTo>
                      <a:pt x="1677" y="3030"/>
                    </a:lnTo>
                    <a:lnTo>
                      <a:pt x="1555" y="3070"/>
                    </a:lnTo>
                    <a:lnTo>
                      <a:pt x="1616" y="2626"/>
                    </a:lnTo>
                    <a:lnTo>
                      <a:pt x="1757" y="2666"/>
                    </a:lnTo>
                    <a:lnTo>
                      <a:pt x="2020" y="2666"/>
                    </a:lnTo>
                    <a:lnTo>
                      <a:pt x="2121" y="2646"/>
                    </a:lnTo>
                    <a:lnTo>
                      <a:pt x="2242" y="2606"/>
                    </a:lnTo>
                    <a:lnTo>
                      <a:pt x="2363" y="2565"/>
                    </a:lnTo>
                    <a:lnTo>
                      <a:pt x="2585" y="2444"/>
                    </a:lnTo>
                    <a:lnTo>
                      <a:pt x="2807" y="2262"/>
                    </a:lnTo>
                    <a:lnTo>
                      <a:pt x="2828" y="2242"/>
                    </a:lnTo>
                    <a:lnTo>
                      <a:pt x="2969" y="2101"/>
                    </a:lnTo>
                    <a:lnTo>
                      <a:pt x="3009" y="2020"/>
                    </a:lnTo>
                    <a:lnTo>
                      <a:pt x="3029" y="1939"/>
                    </a:lnTo>
                    <a:lnTo>
                      <a:pt x="2989" y="1879"/>
                    </a:lnTo>
                    <a:lnTo>
                      <a:pt x="2969" y="1838"/>
                    </a:lnTo>
                    <a:lnTo>
                      <a:pt x="2928" y="1798"/>
                    </a:lnTo>
                    <a:lnTo>
                      <a:pt x="2848" y="1778"/>
                    </a:lnTo>
                    <a:lnTo>
                      <a:pt x="2444" y="1778"/>
                    </a:lnTo>
                    <a:lnTo>
                      <a:pt x="2181" y="1798"/>
                    </a:lnTo>
                    <a:lnTo>
                      <a:pt x="1959" y="1858"/>
                    </a:lnTo>
                    <a:lnTo>
                      <a:pt x="1818" y="1899"/>
                    </a:lnTo>
                    <a:lnTo>
                      <a:pt x="1778" y="1919"/>
                    </a:lnTo>
                    <a:lnTo>
                      <a:pt x="1919" y="1414"/>
                    </a:lnTo>
                    <a:lnTo>
                      <a:pt x="1979" y="1414"/>
                    </a:lnTo>
                    <a:lnTo>
                      <a:pt x="2040" y="1374"/>
                    </a:lnTo>
                    <a:lnTo>
                      <a:pt x="2161" y="1313"/>
                    </a:lnTo>
                    <a:lnTo>
                      <a:pt x="2242" y="1212"/>
                    </a:lnTo>
                    <a:lnTo>
                      <a:pt x="2323" y="1071"/>
                    </a:lnTo>
                    <a:lnTo>
                      <a:pt x="2403" y="909"/>
                    </a:lnTo>
                    <a:lnTo>
                      <a:pt x="2444" y="768"/>
                    </a:lnTo>
                    <a:lnTo>
                      <a:pt x="2504" y="607"/>
                    </a:lnTo>
                    <a:lnTo>
                      <a:pt x="2525" y="445"/>
                    </a:lnTo>
                    <a:lnTo>
                      <a:pt x="2525" y="304"/>
                    </a:lnTo>
                    <a:lnTo>
                      <a:pt x="2525" y="203"/>
                    </a:lnTo>
                    <a:lnTo>
                      <a:pt x="2504" y="122"/>
                    </a:lnTo>
                    <a:lnTo>
                      <a:pt x="2484" y="61"/>
                    </a:lnTo>
                    <a:lnTo>
                      <a:pt x="2424" y="21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9"/>
              <p:cNvSpPr/>
              <p:nvPr/>
            </p:nvSpPr>
            <p:spPr>
              <a:xfrm>
                <a:off x="2363205" y="-1599418"/>
                <a:ext cx="72854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667" fill="none" extrusionOk="0">
                    <a:moveTo>
                      <a:pt x="142" y="142"/>
                    </a:moveTo>
                    <a:lnTo>
                      <a:pt x="142" y="142"/>
                    </a:lnTo>
                    <a:lnTo>
                      <a:pt x="222" y="122"/>
                    </a:lnTo>
                    <a:lnTo>
                      <a:pt x="222" y="122"/>
                    </a:lnTo>
                    <a:lnTo>
                      <a:pt x="364" y="81"/>
                    </a:lnTo>
                    <a:lnTo>
                      <a:pt x="566" y="41"/>
                    </a:lnTo>
                    <a:lnTo>
                      <a:pt x="808" y="2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1171" y="21"/>
                    </a:lnTo>
                    <a:lnTo>
                      <a:pt x="1232" y="41"/>
                    </a:lnTo>
                    <a:lnTo>
                      <a:pt x="1232" y="41"/>
                    </a:lnTo>
                    <a:lnTo>
                      <a:pt x="1252" y="41"/>
                    </a:lnTo>
                    <a:lnTo>
                      <a:pt x="1272" y="61"/>
                    </a:lnTo>
                    <a:lnTo>
                      <a:pt x="1272" y="61"/>
                    </a:lnTo>
                    <a:lnTo>
                      <a:pt x="1252" y="122"/>
                    </a:lnTo>
                    <a:lnTo>
                      <a:pt x="1212" y="182"/>
                    </a:lnTo>
                    <a:lnTo>
                      <a:pt x="1111" y="283"/>
                    </a:lnTo>
                    <a:lnTo>
                      <a:pt x="1091" y="303"/>
                    </a:lnTo>
                    <a:lnTo>
                      <a:pt x="1091" y="303"/>
                    </a:lnTo>
                    <a:lnTo>
                      <a:pt x="969" y="404"/>
                    </a:lnTo>
                    <a:lnTo>
                      <a:pt x="828" y="505"/>
                    </a:lnTo>
                    <a:lnTo>
                      <a:pt x="687" y="566"/>
                    </a:lnTo>
                    <a:lnTo>
                      <a:pt x="566" y="627"/>
                    </a:lnTo>
                    <a:lnTo>
                      <a:pt x="424" y="667"/>
                    </a:lnTo>
                    <a:lnTo>
                      <a:pt x="283" y="667"/>
                    </a:lnTo>
                    <a:lnTo>
                      <a:pt x="142" y="667"/>
                    </a:lnTo>
                    <a:lnTo>
                      <a:pt x="0" y="627"/>
                    </a:lnTo>
                    <a:lnTo>
                      <a:pt x="0" y="627"/>
                    </a:lnTo>
                    <a:lnTo>
                      <a:pt x="101" y="162"/>
                    </a:lnTo>
                    <a:lnTo>
                      <a:pt x="101" y="162"/>
                    </a:lnTo>
                    <a:lnTo>
                      <a:pt x="142" y="14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9"/>
              <p:cNvSpPr/>
              <p:nvPr/>
            </p:nvSpPr>
            <p:spPr>
              <a:xfrm>
                <a:off x="2371275" y="-1701117"/>
                <a:ext cx="37028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93" fill="none" extrusionOk="0">
                    <a:moveTo>
                      <a:pt x="21" y="748"/>
                    </a:moveTo>
                    <a:lnTo>
                      <a:pt x="21" y="748"/>
                    </a:lnTo>
                    <a:lnTo>
                      <a:pt x="81" y="586"/>
                    </a:lnTo>
                    <a:lnTo>
                      <a:pt x="182" y="405"/>
                    </a:lnTo>
                    <a:lnTo>
                      <a:pt x="303" y="243"/>
                    </a:lnTo>
                    <a:lnTo>
                      <a:pt x="465" y="82"/>
                    </a:lnTo>
                    <a:lnTo>
                      <a:pt x="485" y="82"/>
                    </a:lnTo>
                    <a:lnTo>
                      <a:pt x="485" y="82"/>
                    </a:lnTo>
                    <a:lnTo>
                      <a:pt x="526" y="41"/>
                    </a:lnTo>
                    <a:lnTo>
                      <a:pt x="586" y="1"/>
                    </a:lnTo>
                    <a:lnTo>
                      <a:pt x="606" y="21"/>
                    </a:lnTo>
                    <a:lnTo>
                      <a:pt x="606" y="21"/>
                    </a:lnTo>
                    <a:lnTo>
                      <a:pt x="626" y="61"/>
                    </a:lnTo>
                    <a:lnTo>
                      <a:pt x="647" y="203"/>
                    </a:lnTo>
                    <a:lnTo>
                      <a:pt x="647" y="203"/>
                    </a:lnTo>
                    <a:lnTo>
                      <a:pt x="626" y="324"/>
                    </a:lnTo>
                    <a:lnTo>
                      <a:pt x="606" y="465"/>
                    </a:lnTo>
                    <a:lnTo>
                      <a:pt x="566" y="627"/>
                    </a:lnTo>
                    <a:lnTo>
                      <a:pt x="526" y="768"/>
                    </a:lnTo>
                    <a:lnTo>
                      <a:pt x="465" y="909"/>
                    </a:lnTo>
                    <a:lnTo>
                      <a:pt x="384" y="1010"/>
                    </a:lnTo>
                    <a:lnTo>
                      <a:pt x="303" y="1111"/>
                    </a:lnTo>
                    <a:lnTo>
                      <a:pt x="223" y="1172"/>
                    </a:lnTo>
                    <a:lnTo>
                      <a:pt x="223" y="1172"/>
                    </a:lnTo>
                    <a:lnTo>
                      <a:pt x="182" y="1192"/>
                    </a:lnTo>
                    <a:lnTo>
                      <a:pt x="182" y="1192"/>
                    </a:lnTo>
                    <a:lnTo>
                      <a:pt x="223" y="1010"/>
                    </a:lnTo>
                    <a:lnTo>
                      <a:pt x="223" y="1010"/>
                    </a:lnTo>
                    <a:lnTo>
                      <a:pt x="223" y="970"/>
                    </a:lnTo>
                    <a:lnTo>
                      <a:pt x="202" y="950"/>
                    </a:lnTo>
                    <a:lnTo>
                      <a:pt x="202" y="950"/>
                    </a:lnTo>
                    <a:lnTo>
                      <a:pt x="162" y="95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61" y="1172"/>
                    </a:lnTo>
                    <a:lnTo>
                      <a:pt x="61" y="1172"/>
                    </a:lnTo>
                    <a:lnTo>
                      <a:pt x="21" y="1091"/>
                    </a:lnTo>
                    <a:lnTo>
                      <a:pt x="1" y="990"/>
                    </a:lnTo>
                    <a:lnTo>
                      <a:pt x="1" y="869"/>
                    </a:lnTo>
                    <a:lnTo>
                      <a:pt x="21" y="74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9"/>
              <p:cNvSpPr/>
              <p:nvPr/>
            </p:nvSpPr>
            <p:spPr>
              <a:xfrm>
                <a:off x="2305402" y="-1628319"/>
                <a:ext cx="57860" cy="6364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112" fill="none" extrusionOk="0">
                    <a:moveTo>
                      <a:pt x="465" y="808"/>
                    </a:moveTo>
                    <a:lnTo>
                      <a:pt x="465" y="808"/>
                    </a:lnTo>
                    <a:lnTo>
                      <a:pt x="364" y="687"/>
                    </a:lnTo>
                    <a:lnTo>
                      <a:pt x="283" y="566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61" y="162"/>
                    </a:lnTo>
                    <a:lnTo>
                      <a:pt x="61" y="142"/>
                    </a:lnTo>
                    <a:lnTo>
                      <a:pt x="61" y="142"/>
                    </a:lnTo>
                    <a:lnTo>
                      <a:pt x="21" y="8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42" y="1"/>
                    </a:lnTo>
                    <a:lnTo>
                      <a:pt x="243" y="21"/>
                    </a:lnTo>
                    <a:lnTo>
                      <a:pt x="364" y="41"/>
                    </a:lnTo>
                    <a:lnTo>
                      <a:pt x="485" y="102"/>
                    </a:lnTo>
                    <a:lnTo>
                      <a:pt x="627" y="183"/>
                    </a:lnTo>
                    <a:lnTo>
                      <a:pt x="748" y="284"/>
                    </a:lnTo>
                    <a:lnTo>
                      <a:pt x="849" y="405"/>
                    </a:lnTo>
                    <a:lnTo>
                      <a:pt x="950" y="546"/>
                    </a:lnTo>
                    <a:lnTo>
                      <a:pt x="950" y="546"/>
                    </a:lnTo>
                    <a:lnTo>
                      <a:pt x="1010" y="647"/>
                    </a:lnTo>
                    <a:lnTo>
                      <a:pt x="1010" y="647"/>
                    </a:lnTo>
                    <a:lnTo>
                      <a:pt x="909" y="1111"/>
                    </a:lnTo>
                    <a:lnTo>
                      <a:pt x="909" y="1111"/>
                    </a:lnTo>
                    <a:lnTo>
                      <a:pt x="788" y="1051"/>
                    </a:lnTo>
                    <a:lnTo>
                      <a:pt x="667" y="990"/>
                    </a:lnTo>
                    <a:lnTo>
                      <a:pt x="566" y="909"/>
                    </a:lnTo>
                    <a:lnTo>
                      <a:pt x="465" y="80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9"/>
              <p:cNvSpPr/>
              <p:nvPr/>
            </p:nvSpPr>
            <p:spPr>
              <a:xfrm>
                <a:off x="2356280" y="-1533545"/>
                <a:ext cx="76288" cy="358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627" fill="none" extrusionOk="0">
                    <a:moveTo>
                      <a:pt x="182" y="122"/>
                    </a:moveTo>
                    <a:lnTo>
                      <a:pt x="182" y="122"/>
                    </a:lnTo>
                    <a:lnTo>
                      <a:pt x="343" y="61"/>
                    </a:lnTo>
                    <a:lnTo>
                      <a:pt x="565" y="21"/>
                    </a:lnTo>
                    <a:lnTo>
                      <a:pt x="848" y="1"/>
                    </a:lnTo>
                    <a:lnTo>
                      <a:pt x="1212" y="1"/>
                    </a:lnTo>
                    <a:lnTo>
                      <a:pt x="1212" y="1"/>
                    </a:lnTo>
                    <a:lnTo>
                      <a:pt x="1313" y="21"/>
                    </a:lnTo>
                    <a:lnTo>
                      <a:pt x="1333" y="41"/>
                    </a:lnTo>
                    <a:lnTo>
                      <a:pt x="1333" y="41"/>
                    </a:lnTo>
                    <a:lnTo>
                      <a:pt x="1333" y="61"/>
                    </a:lnTo>
                    <a:lnTo>
                      <a:pt x="1333" y="61"/>
                    </a:lnTo>
                    <a:lnTo>
                      <a:pt x="1313" y="122"/>
                    </a:lnTo>
                    <a:lnTo>
                      <a:pt x="1272" y="162"/>
                    </a:lnTo>
                    <a:lnTo>
                      <a:pt x="1171" y="263"/>
                    </a:lnTo>
                    <a:lnTo>
                      <a:pt x="1151" y="283"/>
                    </a:lnTo>
                    <a:lnTo>
                      <a:pt x="1151" y="283"/>
                    </a:lnTo>
                    <a:lnTo>
                      <a:pt x="1030" y="364"/>
                    </a:lnTo>
                    <a:lnTo>
                      <a:pt x="909" y="445"/>
                    </a:lnTo>
                    <a:lnTo>
                      <a:pt x="767" y="505"/>
                    </a:lnTo>
                    <a:lnTo>
                      <a:pt x="626" y="566"/>
                    </a:lnTo>
                    <a:lnTo>
                      <a:pt x="485" y="606"/>
                    </a:lnTo>
                    <a:lnTo>
                      <a:pt x="323" y="626"/>
                    </a:lnTo>
                    <a:lnTo>
                      <a:pt x="162" y="626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20" y="162"/>
                    </a:lnTo>
                    <a:lnTo>
                      <a:pt x="20" y="162"/>
                    </a:lnTo>
                    <a:lnTo>
                      <a:pt x="182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9"/>
              <p:cNvSpPr/>
              <p:nvPr/>
            </p:nvSpPr>
            <p:spPr>
              <a:xfrm>
                <a:off x="2281136" y="-1560100"/>
                <a:ext cx="70565" cy="61293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71" fill="none" extrusionOk="0">
                    <a:moveTo>
                      <a:pt x="707" y="868"/>
                    </a:moveTo>
                    <a:lnTo>
                      <a:pt x="707" y="868"/>
                    </a:lnTo>
                    <a:lnTo>
                      <a:pt x="566" y="747"/>
                    </a:lnTo>
                    <a:lnTo>
                      <a:pt x="445" y="626"/>
                    </a:lnTo>
                    <a:lnTo>
                      <a:pt x="203" y="303"/>
                    </a:lnTo>
                    <a:lnTo>
                      <a:pt x="203" y="303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61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324" y="41"/>
                    </a:lnTo>
                    <a:lnTo>
                      <a:pt x="465" y="61"/>
                    </a:lnTo>
                    <a:lnTo>
                      <a:pt x="606" y="121"/>
                    </a:lnTo>
                    <a:lnTo>
                      <a:pt x="748" y="182"/>
                    </a:lnTo>
                    <a:lnTo>
                      <a:pt x="869" y="263"/>
                    </a:lnTo>
                    <a:lnTo>
                      <a:pt x="990" y="343"/>
                    </a:lnTo>
                    <a:lnTo>
                      <a:pt x="1091" y="444"/>
                    </a:lnTo>
                    <a:lnTo>
                      <a:pt x="1172" y="545"/>
                    </a:lnTo>
                    <a:lnTo>
                      <a:pt x="1172" y="545"/>
                    </a:lnTo>
                    <a:lnTo>
                      <a:pt x="1232" y="606"/>
                    </a:lnTo>
                    <a:lnTo>
                      <a:pt x="1232" y="606"/>
                    </a:lnTo>
                    <a:lnTo>
                      <a:pt x="1192" y="1070"/>
                    </a:lnTo>
                    <a:lnTo>
                      <a:pt x="1192" y="1070"/>
                    </a:lnTo>
                    <a:lnTo>
                      <a:pt x="1071" y="1030"/>
                    </a:lnTo>
                    <a:lnTo>
                      <a:pt x="950" y="990"/>
                    </a:lnTo>
                    <a:lnTo>
                      <a:pt x="828" y="929"/>
                    </a:lnTo>
                    <a:lnTo>
                      <a:pt x="707" y="86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9"/>
              <p:cNvSpPr/>
              <p:nvPr/>
            </p:nvSpPr>
            <p:spPr>
              <a:xfrm>
                <a:off x="2370130" y="-1419139"/>
                <a:ext cx="70565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990" fill="none" extrusionOk="0">
                    <a:moveTo>
                      <a:pt x="1151" y="1"/>
                    </a:moveTo>
                    <a:lnTo>
                      <a:pt x="1151" y="1"/>
                    </a:lnTo>
                    <a:lnTo>
                      <a:pt x="1151" y="1"/>
                    </a:lnTo>
                    <a:lnTo>
                      <a:pt x="1212" y="1"/>
                    </a:lnTo>
                    <a:lnTo>
                      <a:pt x="1232" y="21"/>
                    </a:lnTo>
                    <a:lnTo>
                      <a:pt x="1232" y="21"/>
                    </a:lnTo>
                    <a:lnTo>
                      <a:pt x="1232" y="61"/>
                    </a:lnTo>
                    <a:lnTo>
                      <a:pt x="1212" y="122"/>
                    </a:lnTo>
                    <a:lnTo>
                      <a:pt x="1171" y="223"/>
                    </a:lnTo>
                    <a:lnTo>
                      <a:pt x="1151" y="263"/>
                    </a:lnTo>
                    <a:lnTo>
                      <a:pt x="1151" y="263"/>
                    </a:lnTo>
                    <a:lnTo>
                      <a:pt x="1071" y="404"/>
                    </a:lnTo>
                    <a:lnTo>
                      <a:pt x="970" y="526"/>
                    </a:lnTo>
                    <a:lnTo>
                      <a:pt x="869" y="647"/>
                    </a:lnTo>
                    <a:lnTo>
                      <a:pt x="747" y="727"/>
                    </a:lnTo>
                    <a:lnTo>
                      <a:pt x="626" y="828"/>
                    </a:lnTo>
                    <a:lnTo>
                      <a:pt x="485" y="889"/>
                    </a:lnTo>
                    <a:lnTo>
                      <a:pt x="344" y="950"/>
                    </a:lnTo>
                    <a:lnTo>
                      <a:pt x="182" y="990"/>
                    </a:lnTo>
                    <a:lnTo>
                      <a:pt x="182" y="990"/>
                    </a:lnTo>
                    <a:lnTo>
                      <a:pt x="81" y="788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202" y="364"/>
                    </a:lnTo>
                    <a:lnTo>
                      <a:pt x="344" y="263"/>
                    </a:lnTo>
                    <a:lnTo>
                      <a:pt x="465" y="182"/>
                    </a:lnTo>
                    <a:lnTo>
                      <a:pt x="626" y="101"/>
                    </a:lnTo>
                    <a:lnTo>
                      <a:pt x="788" y="41"/>
                    </a:lnTo>
                    <a:lnTo>
                      <a:pt x="949" y="21"/>
                    </a:lnTo>
                    <a:lnTo>
                      <a:pt x="115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9"/>
              <p:cNvSpPr/>
              <p:nvPr/>
            </p:nvSpPr>
            <p:spPr>
              <a:xfrm>
                <a:off x="2357425" y="-1474596"/>
                <a:ext cx="693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29" fill="none" extrusionOk="0">
                    <a:moveTo>
                      <a:pt x="747" y="21"/>
                    </a:moveTo>
                    <a:lnTo>
                      <a:pt x="747" y="21"/>
                    </a:lnTo>
                    <a:lnTo>
                      <a:pt x="949" y="0"/>
                    </a:lnTo>
                    <a:lnTo>
                      <a:pt x="1091" y="0"/>
                    </a:lnTo>
                    <a:lnTo>
                      <a:pt x="1171" y="21"/>
                    </a:lnTo>
                    <a:lnTo>
                      <a:pt x="1212" y="41"/>
                    </a:lnTo>
                    <a:lnTo>
                      <a:pt x="1212" y="41"/>
                    </a:lnTo>
                    <a:lnTo>
                      <a:pt x="1212" y="81"/>
                    </a:lnTo>
                    <a:lnTo>
                      <a:pt x="1171" y="142"/>
                    </a:lnTo>
                    <a:lnTo>
                      <a:pt x="1171" y="142"/>
                    </a:lnTo>
                    <a:lnTo>
                      <a:pt x="1091" y="283"/>
                    </a:lnTo>
                    <a:lnTo>
                      <a:pt x="969" y="424"/>
                    </a:lnTo>
                    <a:lnTo>
                      <a:pt x="848" y="546"/>
                    </a:lnTo>
                    <a:lnTo>
                      <a:pt x="707" y="626"/>
                    </a:lnTo>
                    <a:lnTo>
                      <a:pt x="566" y="707"/>
                    </a:lnTo>
                    <a:lnTo>
                      <a:pt x="404" y="768"/>
                    </a:lnTo>
                    <a:lnTo>
                      <a:pt x="243" y="808"/>
                    </a:lnTo>
                    <a:lnTo>
                      <a:pt x="61" y="828"/>
                    </a:lnTo>
                    <a:lnTo>
                      <a:pt x="61" y="8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162" y="243"/>
                    </a:lnTo>
                    <a:lnTo>
                      <a:pt x="344" y="142"/>
                    </a:lnTo>
                    <a:lnTo>
                      <a:pt x="545" y="81"/>
                    </a:lnTo>
                    <a:lnTo>
                      <a:pt x="747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9"/>
              <p:cNvSpPr/>
              <p:nvPr/>
            </p:nvSpPr>
            <p:spPr>
              <a:xfrm>
                <a:off x="2275355" y="-1488446"/>
                <a:ext cx="78634" cy="61293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071" fill="none" extrusionOk="0">
                    <a:moveTo>
                      <a:pt x="1333" y="1070"/>
                    </a:moveTo>
                    <a:lnTo>
                      <a:pt x="1333" y="1070"/>
                    </a:lnTo>
                    <a:lnTo>
                      <a:pt x="1111" y="1030"/>
                    </a:lnTo>
                    <a:lnTo>
                      <a:pt x="889" y="969"/>
                    </a:lnTo>
                    <a:lnTo>
                      <a:pt x="687" y="868"/>
                    </a:lnTo>
                    <a:lnTo>
                      <a:pt x="505" y="747"/>
                    </a:lnTo>
                    <a:lnTo>
                      <a:pt x="344" y="606"/>
                    </a:lnTo>
                    <a:lnTo>
                      <a:pt x="223" y="444"/>
                    </a:lnTo>
                    <a:lnTo>
                      <a:pt x="102" y="263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2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23" y="20"/>
                    </a:lnTo>
                    <a:lnTo>
                      <a:pt x="223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445" y="61"/>
                    </a:lnTo>
                    <a:lnTo>
                      <a:pt x="606" y="101"/>
                    </a:lnTo>
                    <a:lnTo>
                      <a:pt x="768" y="141"/>
                    </a:lnTo>
                    <a:lnTo>
                      <a:pt x="909" y="222"/>
                    </a:lnTo>
                    <a:lnTo>
                      <a:pt x="909" y="222"/>
                    </a:lnTo>
                    <a:lnTo>
                      <a:pt x="1030" y="283"/>
                    </a:lnTo>
                    <a:lnTo>
                      <a:pt x="1131" y="363"/>
                    </a:lnTo>
                    <a:lnTo>
                      <a:pt x="1313" y="545"/>
                    </a:lnTo>
                    <a:lnTo>
                      <a:pt x="1313" y="545"/>
                    </a:lnTo>
                    <a:lnTo>
                      <a:pt x="1374" y="1070"/>
                    </a:lnTo>
                    <a:lnTo>
                      <a:pt x="1374" y="1070"/>
                    </a:lnTo>
                    <a:lnTo>
                      <a:pt x="1333" y="10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2278846" y="-1408723"/>
                <a:ext cx="94773" cy="48588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49" fill="none" extrusionOk="0">
                    <a:moveTo>
                      <a:pt x="1595" y="828"/>
                    </a:moveTo>
                    <a:lnTo>
                      <a:pt x="1595" y="828"/>
                    </a:lnTo>
                    <a:lnTo>
                      <a:pt x="1373" y="848"/>
                    </a:lnTo>
                    <a:lnTo>
                      <a:pt x="1151" y="828"/>
                    </a:lnTo>
                    <a:lnTo>
                      <a:pt x="949" y="788"/>
                    </a:lnTo>
                    <a:lnTo>
                      <a:pt x="727" y="707"/>
                    </a:lnTo>
                    <a:lnTo>
                      <a:pt x="525" y="606"/>
                    </a:lnTo>
                    <a:lnTo>
                      <a:pt x="343" y="485"/>
                    </a:lnTo>
                    <a:lnTo>
                      <a:pt x="182" y="344"/>
                    </a:lnTo>
                    <a:lnTo>
                      <a:pt x="20" y="162"/>
                    </a:lnTo>
                    <a:lnTo>
                      <a:pt x="20" y="162"/>
                    </a:lnTo>
                    <a:lnTo>
                      <a:pt x="0" y="10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0" y="41"/>
                    </a:lnTo>
                    <a:lnTo>
                      <a:pt x="101" y="20"/>
                    </a:lnTo>
                    <a:lnTo>
                      <a:pt x="101" y="2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667" y="20"/>
                    </a:lnTo>
                    <a:lnTo>
                      <a:pt x="949" y="101"/>
                    </a:lnTo>
                    <a:lnTo>
                      <a:pt x="1212" y="202"/>
                    </a:lnTo>
                    <a:lnTo>
                      <a:pt x="1474" y="364"/>
                    </a:lnTo>
                    <a:lnTo>
                      <a:pt x="1474" y="364"/>
                    </a:lnTo>
                    <a:lnTo>
                      <a:pt x="1555" y="606"/>
                    </a:lnTo>
                    <a:lnTo>
                      <a:pt x="1656" y="828"/>
                    </a:lnTo>
                    <a:lnTo>
                      <a:pt x="1656" y="828"/>
                    </a:lnTo>
                    <a:lnTo>
                      <a:pt x="1595" y="82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2496096" y="-1052803"/>
                <a:ext cx="100553" cy="144506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525" extrusionOk="0">
                    <a:moveTo>
                      <a:pt x="1616" y="0"/>
                    </a:moveTo>
                    <a:lnTo>
                      <a:pt x="1535" y="21"/>
                    </a:lnTo>
                    <a:lnTo>
                      <a:pt x="1252" y="182"/>
                    </a:lnTo>
                    <a:lnTo>
                      <a:pt x="990" y="364"/>
                    </a:lnTo>
                    <a:lnTo>
                      <a:pt x="727" y="566"/>
                    </a:lnTo>
                    <a:lnTo>
                      <a:pt x="485" y="768"/>
                    </a:lnTo>
                    <a:lnTo>
                      <a:pt x="283" y="990"/>
                    </a:lnTo>
                    <a:lnTo>
                      <a:pt x="202" y="1111"/>
                    </a:lnTo>
                    <a:lnTo>
                      <a:pt x="142" y="1232"/>
                    </a:lnTo>
                    <a:lnTo>
                      <a:pt x="81" y="1353"/>
                    </a:lnTo>
                    <a:lnTo>
                      <a:pt x="41" y="1474"/>
                    </a:lnTo>
                    <a:lnTo>
                      <a:pt x="0" y="1616"/>
                    </a:lnTo>
                    <a:lnTo>
                      <a:pt x="0" y="1737"/>
                    </a:lnTo>
                    <a:lnTo>
                      <a:pt x="20" y="1898"/>
                    </a:lnTo>
                    <a:lnTo>
                      <a:pt x="61" y="2060"/>
                    </a:lnTo>
                    <a:lnTo>
                      <a:pt x="142" y="2181"/>
                    </a:lnTo>
                    <a:lnTo>
                      <a:pt x="202" y="2282"/>
                    </a:lnTo>
                    <a:lnTo>
                      <a:pt x="344" y="2444"/>
                    </a:lnTo>
                    <a:lnTo>
                      <a:pt x="404" y="2484"/>
                    </a:lnTo>
                    <a:lnTo>
                      <a:pt x="444" y="2504"/>
                    </a:lnTo>
                    <a:lnTo>
                      <a:pt x="485" y="2524"/>
                    </a:lnTo>
                    <a:lnTo>
                      <a:pt x="566" y="2504"/>
                    </a:lnTo>
                    <a:lnTo>
                      <a:pt x="626" y="2444"/>
                    </a:lnTo>
                    <a:lnTo>
                      <a:pt x="626" y="2383"/>
                    </a:lnTo>
                    <a:lnTo>
                      <a:pt x="626" y="2343"/>
                    </a:lnTo>
                    <a:lnTo>
                      <a:pt x="606" y="2302"/>
                    </a:lnTo>
                    <a:lnTo>
                      <a:pt x="566" y="2262"/>
                    </a:lnTo>
                    <a:lnTo>
                      <a:pt x="505" y="2201"/>
                    </a:lnTo>
                    <a:lnTo>
                      <a:pt x="444" y="2120"/>
                    </a:lnTo>
                    <a:lnTo>
                      <a:pt x="384" y="2040"/>
                    </a:lnTo>
                    <a:lnTo>
                      <a:pt x="344" y="1959"/>
                    </a:lnTo>
                    <a:lnTo>
                      <a:pt x="465" y="2040"/>
                    </a:lnTo>
                    <a:lnTo>
                      <a:pt x="586" y="2100"/>
                    </a:lnTo>
                    <a:lnTo>
                      <a:pt x="727" y="2161"/>
                    </a:lnTo>
                    <a:lnTo>
                      <a:pt x="969" y="2161"/>
                    </a:lnTo>
                    <a:lnTo>
                      <a:pt x="1010" y="2120"/>
                    </a:lnTo>
                    <a:lnTo>
                      <a:pt x="1030" y="2080"/>
                    </a:lnTo>
                    <a:lnTo>
                      <a:pt x="1050" y="2019"/>
                    </a:lnTo>
                    <a:lnTo>
                      <a:pt x="1030" y="1959"/>
                    </a:lnTo>
                    <a:lnTo>
                      <a:pt x="1010" y="1919"/>
                    </a:lnTo>
                    <a:lnTo>
                      <a:pt x="949" y="1898"/>
                    </a:lnTo>
                    <a:lnTo>
                      <a:pt x="909" y="1878"/>
                    </a:lnTo>
                    <a:lnTo>
                      <a:pt x="868" y="1878"/>
                    </a:lnTo>
                    <a:lnTo>
                      <a:pt x="768" y="1858"/>
                    </a:lnTo>
                    <a:lnTo>
                      <a:pt x="687" y="1838"/>
                    </a:lnTo>
                    <a:lnTo>
                      <a:pt x="586" y="1777"/>
                    </a:lnTo>
                    <a:lnTo>
                      <a:pt x="505" y="1717"/>
                    </a:lnTo>
                    <a:lnTo>
                      <a:pt x="465" y="1656"/>
                    </a:lnTo>
                    <a:lnTo>
                      <a:pt x="444" y="1575"/>
                    </a:lnTo>
                    <a:lnTo>
                      <a:pt x="424" y="1515"/>
                    </a:lnTo>
                    <a:lnTo>
                      <a:pt x="424" y="1434"/>
                    </a:lnTo>
                    <a:lnTo>
                      <a:pt x="465" y="1313"/>
                    </a:lnTo>
                    <a:lnTo>
                      <a:pt x="545" y="1171"/>
                    </a:lnTo>
                    <a:lnTo>
                      <a:pt x="646" y="1212"/>
                    </a:lnTo>
                    <a:lnTo>
                      <a:pt x="727" y="1252"/>
                    </a:lnTo>
                    <a:lnTo>
                      <a:pt x="808" y="1293"/>
                    </a:lnTo>
                    <a:lnTo>
                      <a:pt x="868" y="1373"/>
                    </a:lnTo>
                    <a:lnTo>
                      <a:pt x="929" y="1434"/>
                    </a:lnTo>
                    <a:lnTo>
                      <a:pt x="969" y="1515"/>
                    </a:lnTo>
                    <a:lnTo>
                      <a:pt x="969" y="1616"/>
                    </a:lnTo>
                    <a:lnTo>
                      <a:pt x="969" y="1717"/>
                    </a:lnTo>
                    <a:lnTo>
                      <a:pt x="969" y="1777"/>
                    </a:lnTo>
                    <a:lnTo>
                      <a:pt x="990" y="1818"/>
                    </a:lnTo>
                    <a:lnTo>
                      <a:pt x="1030" y="1858"/>
                    </a:lnTo>
                    <a:lnTo>
                      <a:pt x="1070" y="1898"/>
                    </a:lnTo>
                    <a:lnTo>
                      <a:pt x="1111" y="1898"/>
                    </a:lnTo>
                    <a:lnTo>
                      <a:pt x="1151" y="1878"/>
                    </a:lnTo>
                    <a:lnTo>
                      <a:pt x="1192" y="1858"/>
                    </a:lnTo>
                    <a:lnTo>
                      <a:pt x="1232" y="1818"/>
                    </a:lnTo>
                    <a:lnTo>
                      <a:pt x="1252" y="1777"/>
                    </a:lnTo>
                    <a:lnTo>
                      <a:pt x="1272" y="1656"/>
                    </a:lnTo>
                    <a:lnTo>
                      <a:pt x="1252" y="1515"/>
                    </a:lnTo>
                    <a:lnTo>
                      <a:pt x="1232" y="1394"/>
                    </a:lnTo>
                    <a:lnTo>
                      <a:pt x="1171" y="1293"/>
                    </a:lnTo>
                    <a:lnTo>
                      <a:pt x="1091" y="1171"/>
                    </a:lnTo>
                    <a:lnTo>
                      <a:pt x="990" y="1091"/>
                    </a:lnTo>
                    <a:lnTo>
                      <a:pt x="889" y="1010"/>
                    </a:lnTo>
                    <a:lnTo>
                      <a:pt x="747" y="929"/>
                    </a:lnTo>
                    <a:lnTo>
                      <a:pt x="929" y="788"/>
                    </a:lnTo>
                    <a:lnTo>
                      <a:pt x="1131" y="606"/>
                    </a:lnTo>
                    <a:lnTo>
                      <a:pt x="1393" y="445"/>
                    </a:lnTo>
                    <a:lnTo>
                      <a:pt x="1676" y="263"/>
                    </a:lnTo>
                    <a:lnTo>
                      <a:pt x="1717" y="243"/>
                    </a:lnTo>
                    <a:lnTo>
                      <a:pt x="1737" y="202"/>
                    </a:lnTo>
                    <a:lnTo>
                      <a:pt x="1757" y="162"/>
                    </a:lnTo>
                    <a:lnTo>
                      <a:pt x="1757" y="101"/>
                    </a:lnTo>
                    <a:lnTo>
                      <a:pt x="1737" y="61"/>
                    </a:lnTo>
                    <a:lnTo>
                      <a:pt x="1696" y="21"/>
                    </a:lnTo>
                    <a:lnTo>
                      <a:pt x="16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2388616" y="-1374041"/>
                <a:ext cx="130656" cy="79779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394" extrusionOk="0">
                    <a:moveTo>
                      <a:pt x="1434" y="0"/>
                    </a:moveTo>
                    <a:lnTo>
                      <a:pt x="1373" y="20"/>
                    </a:lnTo>
                    <a:lnTo>
                      <a:pt x="1333" y="40"/>
                    </a:lnTo>
                    <a:lnTo>
                      <a:pt x="41" y="1090"/>
                    </a:lnTo>
                    <a:lnTo>
                      <a:pt x="21" y="1131"/>
                    </a:lnTo>
                    <a:lnTo>
                      <a:pt x="0" y="1171"/>
                    </a:lnTo>
                    <a:lnTo>
                      <a:pt x="0" y="1252"/>
                    </a:lnTo>
                    <a:lnTo>
                      <a:pt x="41" y="1312"/>
                    </a:lnTo>
                    <a:lnTo>
                      <a:pt x="81" y="1333"/>
                    </a:lnTo>
                    <a:lnTo>
                      <a:pt x="122" y="1353"/>
                    </a:lnTo>
                    <a:lnTo>
                      <a:pt x="263" y="1353"/>
                    </a:lnTo>
                    <a:lnTo>
                      <a:pt x="2141" y="1393"/>
                    </a:lnTo>
                    <a:lnTo>
                      <a:pt x="2222" y="1373"/>
                    </a:lnTo>
                    <a:lnTo>
                      <a:pt x="2262" y="1312"/>
                    </a:lnTo>
                    <a:lnTo>
                      <a:pt x="2282" y="1252"/>
                    </a:lnTo>
                    <a:lnTo>
                      <a:pt x="2262" y="1171"/>
                    </a:lnTo>
                    <a:lnTo>
                      <a:pt x="1535" y="81"/>
                    </a:lnTo>
                    <a:lnTo>
                      <a:pt x="1515" y="40"/>
                    </a:lnTo>
                    <a:lnTo>
                      <a:pt x="1474" y="20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2388616" y="-1374041"/>
                <a:ext cx="130656" cy="79779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394" fill="none" extrusionOk="0">
                    <a:moveTo>
                      <a:pt x="2262" y="1171"/>
                    </a:moveTo>
                    <a:lnTo>
                      <a:pt x="1535" y="81"/>
                    </a:lnTo>
                    <a:lnTo>
                      <a:pt x="1535" y="81"/>
                    </a:lnTo>
                    <a:lnTo>
                      <a:pt x="1515" y="40"/>
                    </a:lnTo>
                    <a:lnTo>
                      <a:pt x="1515" y="40"/>
                    </a:lnTo>
                    <a:lnTo>
                      <a:pt x="1474" y="20"/>
                    </a:lnTo>
                    <a:lnTo>
                      <a:pt x="1434" y="0"/>
                    </a:lnTo>
                    <a:lnTo>
                      <a:pt x="1373" y="20"/>
                    </a:lnTo>
                    <a:lnTo>
                      <a:pt x="1333" y="40"/>
                    </a:lnTo>
                    <a:lnTo>
                      <a:pt x="41" y="1090"/>
                    </a:lnTo>
                    <a:lnTo>
                      <a:pt x="41" y="1090"/>
                    </a:lnTo>
                    <a:lnTo>
                      <a:pt x="21" y="1131"/>
                    </a:lnTo>
                    <a:lnTo>
                      <a:pt x="0" y="1171"/>
                    </a:lnTo>
                    <a:lnTo>
                      <a:pt x="0" y="1252"/>
                    </a:lnTo>
                    <a:lnTo>
                      <a:pt x="41" y="1312"/>
                    </a:lnTo>
                    <a:lnTo>
                      <a:pt x="81" y="1333"/>
                    </a:lnTo>
                    <a:lnTo>
                      <a:pt x="122" y="1353"/>
                    </a:lnTo>
                    <a:lnTo>
                      <a:pt x="263" y="1353"/>
                    </a:lnTo>
                    <a:lnTo>
                      <a:pt x="2141" y="1393"/>
                    </a:lnTo>
                    <a:lnTo>
                      <a:pt x="2141" y="1393"/>
                    </a:lnTo>
                    <a:lnTo>
                      <a:pt x="2222" y="1373"/>
                    </a:lnTo>
                    <a:lnTo>
                      <a:pt x="2262" y="1312"/>
                    </a:lnTo>
                    <a:lnTo>
                      <a:pt x="2282" y="1252"/>
                    </a:lnTo>
                    <a:lnTo>
                      <a:pt x="2262" y="117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2568894" y="-1016976"/>
                <a:ext cx="99409" cy="14450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525" extrusionOk="0">
                    <a:moveTo>
                      <a:pt x="1595" y="0"/>
                    </a:moveTo>
                    <a:lnTo>
                      <a:pt x="1515" y="20"/>
                    </a:lnTo>
                    <a:lnTo>
                      <a:pt x="1252" y="182"/>
                    </a:lnTo>
                    <a:lnTo>
                      <a:pt x="970" y="364"/>
                    </a:lnTo>
                    <a:lnTo>
                      <a:pt x="707" y="566"/>
                    </a:lnTo>
                    <a:lnTo>
                      <a:pt x="485" y="788"/>
                    </a:lnTo>
                    <a:lnTo>
                      <a:pt x="283" y="1010"/>
                    </a:lnTo>
                    <a:lnTo>
                      <a:pt x="202" y="1111"/>
                    </a:lnTo>
                    <a:lnTo>
                      <a:pt x="121" y="1232"/>
                    </a:lnTo>
                    <a:lnTo>
                      <a:pt x="61" y="1353"/>
                    </a:lnTo>
                    <a:lnTo>
                      <a:pt x="21" y="1494"/>
                    </a:lnTo>
                    <a:lnTo>
                      <a:pt x="0" y="1616"/>
                    </a:lnTo>
                    <a:lnTo>
                      <a:pt x="0" y="1757"/>
                    </a:lnTo>
                    <a:lnTo>
                      <a:pt x="21" y="1918"/>
                    </a:lnTo>
                    <a:lnTo>
                      <a:pt x="61" y="2060"/>
                    </a:lnTo>
                    <a:lnTo>
                      <a:pt x="121" y="2181"/>
                    </a:lnTo>
                    <a:lnTo>
                      <a:pt x="182" y="2302"/>
                    </a:lnTo>
                    <a:lnTo>
                      <a:pt x="323" y="2443"/>
                    </a:lnTo>
                    <a:lnTo>
                      <a:pt x="384" y="2504"/>
                    </a:lnTo>
                    <a:lnTo>
                      <a:pt x="424" y="2524"/>
                    </a:lnTo>
                    <a:lnTo>
                      <a:pt x="485" y="2524"/>
                    </a:lnTo>
                    <a:lnTo>
                      <a:pt x="546" y="2504"/>
                    </a:lnTo>
                    <a:lnTo>
                      <a:pt x="606" y="2443"/>
                    </a:lnTo>
                    <a:lnTo>
                      <a:pt x="626" y="2403"/>
                    </a:lnTo>
                    <a:lnTo>
                      <a:pt x="606" y="2343"/>
                    </a:lnTo>
                    <a:lnTo>
                      <a:pt x="586" y="2302"/>
                    </a:lnTo>
                    <a:lnTo>
                      <a:pt x="566" y="2262"/>
                    </a:lnTo>
                    <a:lnTo>
                      <a:pt x="485" y="2201"/>
                    </a:lnTo>
                    <a:lnTo>
                      <a:pt x="424" y="2141"/>
                    </a:lnTo>
                    <a:lnTo>
                      <a:pt x="384" y="2060"/>
                    </a:lnTo>
                    <a:lnTo>
                      <a:pt x="323" y="1959"/>
                    </a:lnTo>
                    <a:lnTo>
                      <a:pt x="445" y="2040"/>
                    </a:lnTo>
                    <a:lnTo>
                      <a:pt x="566" y="2120"/>
                    </a:lnTo>
                    <a:lnTo>
                      <a:pt x="707" y="2161"/>
                    </a:lnTo>
                    <a:lnTo>
                      <a:pt x="869" y="2181"/>
                    </a:lnTo>
                    <a:lnTo>
                      <a:pt x="889" y="2181"/>
                    </a:lnTo>
                    <a:lnTo>
                      <a:pt x="949" y="2161"/>
                    </a:lnTo>
                    <a:lnTo>
                      <a:pt x="990" y="2120"/>
                    </a:lnTo>
                    <a:lnTo>
                      <a:pt x="1030" y="2080"/>
                    </a:lnTo>
                    <a:lnTo>
                      <a:pt x="1030" y="2019"/>
                    </a:lnTo>
                    <a:lnTo>
                      <a:pt x="1030" y="1979"/>
                    </a:lnTo>
                    <a:lnTo>
                      <a:pt x="990" y="1918"/>
                    </a:lnTo>
                    <a:lnTo>
                      <a:pt x="949" y="1898"/>
                    </a:lnTo>
                    <a:lnTo>
                      <a:pt x="889" y="1878"/>
                    </a:lnTo>
                    <a:lnTo>
                      <a:pt x="768" y="1878"/>
                    </a:lnTo>
                    <a:lnTo>
                      <a:pt x="667" y="1838"/>
                    </a:lnTo>
                    <a:lnTo>
                      <a:pt x="586" y="1797"/>
                    </a:lnTo>
                    <a:lnTo>
                      <a:pt x="505" y="1717"/>
                    </a:lnTo>
                    <a:lnTo>
                      <a:pt x="465" y="1656"/>
                    </a:lnTo>
                    <a:lnTo>
                      <a:pt x="424" y="1595"/>
                    </a:lnTo>
                    <a:lnTo>
                      <a:pt x="404" y="1515"/>
                    </a:lnTo>
                    <a:lnTo>
                      <a:pt x="404" y="1454"/>
                    </a:lnTo>
                    <a:lnTo>
                      <a:pt x="445" y="1313"/>
                    </a:lnTo>
                    <a:lnTo>
                      <a:pt x="525" y="1171"/>
                    </a:lnTo>
                    <a:lnTo>
                      <a:pt x="626" y="1212"/>
                    </a:lnTo>
                    <a:lnTo>
                      <a:pt x="707" y="1252"/>
                    </a:lnTo>
                    <a:lnTo>
                      <a:pt x="788" y="1313"/>
                    </a:lnTo>
                    <a:lnTo>
                      <a:pt x="869" y="1373"/>
                    </a:lnTo>
                    <a:lnTo>
                      <a:pt x="909" y="1454"/>
                    </a:lnTo>
                    <a:lnTo>
                      <a:pt x="949" y="1535"/>
                    </a:lnTo>
                    <a:lnTo>
                      <a:pt x="970" y="1616"/>
                    </a:lnTo>
                    <a:lnTo>
                      <a:pt x="949" y="1717"/>
                    </a:lnTo>
                    <a:lnTo>
                      <a:pt x="949" y="1777"/>
                    </a:lnTo>
                    <a:lnTo>
                      <a:pt x="970" y="1838"/>
                    </a:lnTo>
                    <a:lnTo>
                      <a:pt x="1010" y="1878"/>
                    </a:lnTo>
                    <a:lnTo>
                      <a:pt x="1070" y="1898"/>
                    </a:lnTo>
                    <a:lnTo>
                      <a:pt x="1151" y="1898"/>
                    </a:lnTo>
                    <a:lnTo>
                      <a:pt x="1192" y="1858"/>
                    </a:lnTo>
                    <a:lnTo>
                      <a:pt x="1212" y="1838"/>
                    </a:lnTo>
                    <a:lnTo>
                      <a:pt x="1232" y="1777"/>
                    </a:lnTo>
                    <a:lnTo>
                      <a:pt x="1252" y="1656"/>
                    </a:lnTo>
                    <a:lnTo>
                      <a:pt x="1252" y="1535"/>
                    </a:lnTo>
                    <a:lnTo>
                      <a:pt x="1212" y="1414"/>
                    </a:lnTo>
                    <a:lnTo>
                      <a:pt x="1151" y="1293"/>
                    </a:lnTo>
                    <a:lnTo>
                      <a:pt x="1091" y="1192"/>
                    </a:lnTo>
                    <a:lnTo>
                      <a:pt x="990" y="1091"/>
                    </a:lnTo>
                    <a:lnTo>
                      <a:pt x="869" y="1010"/>
                    </a:lnTo>
                    <a:lnTo>
                      <a:pt x="727" y="949"/>
                    </a:lnTo>
                    <a:lnTo>
                      <a:pt x="909" y="788"/>
                    </a:lnTo>
                    <a:lnTo>
                      <a:pt x="1131" y="626"/>
                    </a:lnTo>
                    <a:lnTo>
                      <a:pt x="1373" y="444"/>
                    </a:lnTo>
                    <a:lnTo>
                      <a:pt x="1676" y="283"/>
                    </a:lnTo>
                    <a:lnTo>
                      <a:pt x="1717" y="243"/>
                    </a:lnTo>
                    <a:lnTo>
                      <a:pt x="1737" y="202"/>
                    </a:lnTo>
                    <a:lnTo>
                      <a:pt x="1737" y="162"/>
                    </a:lnTo>
                    <a:lnTo>
                      <a:pt x="1737" y="121"/>
                    </a:lnTo>
                    <a:lnTo>
                      <a:pt x="1717" y="61"/>
                    </a:lnTo>
                    <a:lnTo>
                      <a:pt x="1676" y="41"/>
                    </a:lnTo>
                    <a:lnTo>
                      <a:pt x="1636" y="20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2441784" y="-1709187"/>
                <a:ext cx="698034" cy="922204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16114" extrusionOk="0">
                    <a:moveTo>
                      <a:pt x="5614" y="0"/>
                    </a:moveTo>
                    <a:lnTo>
                      <a:pt x="5553" y="41"/>
                    </a:lnTo>
                    <a:lnTo>
                      <a:pt x="5492" y="81"/>
                    </a:lnTo>
                    <a:lnTo>
                      <a:pt x="5412" y="182"/>
                    </a:lnTo>
                    <a:lnTo>
                      <a:pt x="5311" y="364"/>
                    </a:lnTo>
                    <a:lnTo>
                      <a:pt x="5250" y="546"/>
                    </a:lnTo>
                    <a:lnTo>
                      <a:pt x="5210" y="747"/>
                    </a:lnTo>
                    <a:lnTo>
                      <a:pt x="5169" y="949"/>
                    </a:lnTo>
                    <a:lnTo>
                      <a:pt x="5129" y="1272"/>
                    </a:lnTo>
                    <a:lnTo>
                      <a:pt x="5109" y="1353"/>
                    </a:lnTo>
                    <a:lnTo>
                      <a:pt x="5089" y="1394"/>
                    </a:lnTo>
                    <a:lnTo>
                      <a:pt x="5068" y="1353"/>
                    </a:lnTo>
                    <a:lnTo>
                      <a:pt x="5048" y="1293"/>
                    </a:lnTo>
                    <a:lnTo>
                      <a:pt x="4988" y="1111"/>
                    </a:lnTo>
                    <a:lnTo>
                      <a:pt x="4947" y="970"/>
                    </a:lnTo>
                    <a:lnTo>
                      <a:pt x="4907" y="828"/>
                    </a:lnTo>
                    <a:lnTo>
                      <a:pt x="4826" y="667"/>
                    </a:lnTo>
                    <a:lnTo>
                      <a:pt x="4705" y="485"/>
                    </a:lnTo>
                    <a:lnTo>
                      <a:pt x="4665" y="424"/>
                    </a:lnTo>
                    <a:lnTo>
                      <a:pt x="4584" y="404"/>
                    </a:lnTo>
                    <a:lnTo>
                      <a:pt x="4523" y="404"/>
                    </a:lnTo>
                    <a:lnTo>
                      <a:pt x="4463" y="424"/>
                    </a:lnTo>
                    <a:lnTo>
                      <a:pt x="4402" y="485"/>
                    </a:lnTo>
                    <a:lnTo>
                      <a:pt x="4362" y="586"/>
                    </a:lnTo>
                    <a:lnTo>
                      <a:pt x="4321" y="727"/>
                    </a:lnTo>
                    <a:lnTo>
                      <a:pt x="4321" y="889"/>
                    </a:lnTo>
                    <a:lnTo>
                      <a:pt x="4301" y="1252"/>
                    </a:lnTo>
                    <a:lnTo>
                      <a:pt x="4281" y="1596"/>
                    </a:lnTo>
                    <a:lnTo>
                      <a:pt x="4220" y="2262"/>
                    </a:lnTo>
                    <a:lnTo>
                      <a:pt x="4119" y="2868"/>
                    </a:lnTo>
                    <a:lnTo>
                      <a:pt x="3978" y="3433"/>
                    </a:lnTo>
                    <a:lnTo>
                      <a:pt x="3816" y="3978"/>
                    </a:lnTo>
                    <a:lnTo>
                      <a:pt x="3615" y="4483"/>
                    </a:lnTo>
                    <a:lnTo>
                      <a:pt x="3413" y="4968"/>
                    </a:lnTo>
                    <a:lnTo>
                      <a:pt x="3211" y="5432"/>
                    </a:lnTo>
                    <a:lnTo>
                      <a:pt x="2847" y="6159"/>
                    </a:lnTo>
                    <a:lnTo>
                      <a:pt x="2645" y="5977"/>
                    </a:lnTo>
                    <a:lnTo>
                      <a:pt x="2464" y="5775"/>
                    </a:lnTo>
                    <a:lnTo>
                      <a:pt x="2282" y="5573"/>
                    </a:lnTo>
                    <a:lnTo>
                      <a:pt x="2100" y="5392"/>
                    </a:lnTo>
                    <a:lnTo>
                      <a:pt x="1898" y="5210"/>
                    </a:lnTo>
                    <a:lnTo>
                      <a:pt x="1797" y="5149"/>
                    </a:lnTo>
                    <a:lnTo>
                      <a:pt x="1676" y="5089"/>
                    </a:lnTo>
                    <a:lnTo>
                      <a:pt x="1555" y="5048"/>
                    </a:lnTo>
                    <a:lnTo>
                      <a:pt x="1434" y="5008"/>
                    </a:lnTo>
                    <a:lnTo>
                      <a:pt x="1293" y="4988"/>
                    </a:lnTo>
                    <a:lnTo>
                      <a:pt x="1131" y="5008"/>
                    </a:lnTo>
                    <a:lnTo>
                      <a:pt x="969" y="5028"/>
                    </a:lnTo>
                    <a:lnTo>
                      <a:pt x="808" y="5069"/>
                    </a:lnTo>
                    <a:lnTo>
                      <a:pt x="667" y="5129"/>
                    </a:lnTo>
                    <a:lnTo>
                      <a:pt x="525" y="5210"/>
                    </a:lnTo>
                    <a:lnTo>
                      <a:pt x="384" y="5311"/>
                    </a:lnTo>
                    <a:lnTo>
                      <a:pt x="263" y="5432"/>
                    </a:lnTo>
                    <a:lnTo>
                      <a:pt x="182" y="5573"/>
                    </a:lnTo>
                    <a:lnTo>
                      <a:pt x="101" y="5715"/>
                    </a:lnTo>
                    <a:lnTo>
                      <a:pt x="61" y="5836"/>
                    </a:lnTo>
                    <a:lnTo>
                      <a:pt x="20" y="5937"/>
                    </a:lnTo>
                    <a:lnTo>
                      <a:pt x="0" y="6058"/>
                    </a:lnTo>
                    <a:lnTo>
                      <a:pt x="0" y="6179"/>
                    </a:lnTo>
                    <a:lnTo>
                      <a:pt x="20" y="6401"/>
                    </a:lnTo>
                    <a:lnTo>
                      <a:pt x="81" y="6623"/>
                    </a:lnTo>
                    <a:lnTo>
                      <a:pt x="142" y="6785"/>
                    </a:lnTo>
                    <a:lnTo>
                      <a:pt x="222" y="6926"/>
                    </a:lnTo>
                    <a:lnTo>
                      <a:pt x="364" y="7189"/>
                    </a:lnTo>
                    <a:lnTo>
                      <a:pt x="384" y="7229"/>
                    </a:lnTo>
                    <a:lnTo>
                      <a:pt x="505" y="7431"/>
                    </a:lnTo>
                    <a:lnTo>
                      <a:pt x="626" y="7653"/>
                    </a:lnTo>
                    <a:lnTo>
                      <a:pt x="808" y="8097"/>
                    </a:lnTo>
                    <a:lnTo>
                      <a:pt x="1010" y="8663"/>
                    </a:lnTo>
                    <a:lnTo>
                      <a:pt x="1171" y="9228"/>
                    </a:lnTo>
                    <a:lnTo>
                      <a:pt x="1373" y="9793"/>
                    </a:lnTo>
                    <a:lnTo>
                      <a:pt x="1494" y="10076"/>
                    </a:lnTo>
                    <a:lnTo>
                      <a:pt x="1616" y="10339"/>
                    </a:lnTo>
                    <a:lnTo>
                      <a:pt x="1817" y="10722"/>
                    </a:lnTo>
                    <a:lnTo>
                      <a:pt x="2060" y="11065"/>
                    </a:lnTo>
                    <a:lnTo>
                      <a:pt x="1999" y="11146"/>
                    </a:lnTo>
                    <a:lnTo>
                      <a:pt x="1939" y="11247"/>
                    </a:lnTo>
                    <a:lnTo>
                      <a:pt x="1898" y="11348"/>
                    </a:lnTo>
                    <a:lnTo>
                      <a:pt x="1878" y="11449"/>
                    </a:lnTo>
                    <a:lnTo>
                      <a:pt x="1878" y="11570"/>
                    </a:lnTo>
                    <a:lnTo>
                      <a:pt x="1898" y="11712"/>
                    </a:lnTo>
                    <a:lnTo>
                      <a:pt x="1959" y="11813"/>
                    </a:lnTo>
                    <a:lnTo>
                      <a:pt x="2040" y="11914"/>
                    </a:lnTo>
                    <a:lnTo>
                      <a:pt x="2161" y="11974"/>
                    </a:lnTo>
                    <a:lnTo>
                      <a:pt x="2282" y="12014"/>
                    </a:lnTo>
                    <a:lnTo>
                      <a:pt x="2403" y="12035"/>
                    </a:lnTo>
                    <a:lnTo>
                      <a:pt x="2544" y="12014"/>
                    </a:lnTo>
                    <a:lnTo>
                      <a:pt x="2666" y="11994"/>
                    </a:lnTo>
                    <a:lnTo>
                      <a:pt x="2847" y="11914"/>
                    </a:lnTo>
                    <a:lnTo>
                      <a:pt x="3130" y="12136"/>
                    </a:lnTo>
                    <a:lnTo>
                      <a:pt x="3130" y="12196"/>
                    </a:lnTo>
                    <a:lnTo>
                      <a:pt x="3150" y="12338"/>
                    </a:lnTo>
                    <a:lnTo>
                      <a:pt x="3211" y="12459"/>
                    </a:lnTo>
                    <a:lnTo>
                      <a:pt x="3312" y="12539"/>
                    </a:lnTo>
                    <a:lnTo>
                      <a:pt x="3413" y="12600"/>
                    </a:lnTo>
                    <a:lnTo>
                      <a:pt x="3534" y="12640"/>
                    </a:lnTo>
                    <a:lnTo>
                      <a:pt x="3655" y="12661"/>
                    </a:lnTo>
                    <a:lnTo>
                      <a:pt x="3796" y="12661"/>
                    </a:lnTo>
                    <a:lnTo>
                      <a:pt x="3917" y="12620"/>
                    </a:lnTo>
                    <a:lnTo>
                      <a:pt x="3978" y="12600"/>
                    </a:lnTo>
                    <a:lnTo>
                      <a:pt x="4281" y="12701"/>
                    </a:lnTo>
                    <a:lnTo>
                      <a:pt x="4584" y="12802"/>
                    </a:lnTo>
                    <a:lnTo>
                      <a:pt x="4907" y="12842"/>
                    </a:lnTo>
                    <a:lnTo>
                      <a:pt x="5210" y="12883"/>
                    </a:lnTo>
                    <a:lnTo>
                      <a:pt x="5533" y="12883"/>
                    </a:lnTo>
                    <a:lnTo>
                      <a:pt x="5876" y="12842"/>
                    </a:lnTo>
                    <a:lnTo>
                      <a:pt x="6199" y="12782"/>
                    </a:lnTo>
                    <a:lnTo>
                      <a:pt x="6542" y="12681"/>
                    </a:lnTo>
                    <a:lnTo>
                      <a:pt x="6684" y="12620"/>
                    </a:lnTo>
                    <a:lnTo>
                      <a:pt x="6724" y="12600"/>
                    </a:lnTo>
                    <a:lnTo>
                      <a:pt x="6744" y="12600"/>
                    </a:lnTo>
                    <a:lnTo>
                      <a:pt x="6785" y="12640"/>
                    </a:lnTo>
                    <a:lnTo>
                      <a:pt x="6805" y="12681"/>
                    </a:lnTo>
                    <a:lnTo>
                      <a:pt x="6886" y="12883"/>
                    </a:lnTo>
                    <a:lnTo>
                      <a:pt x="7047" y="13246"/>
                    </a:lnTo>
                    <a:lnTo>
                      <a:pt x="7289" y="13812"/>
                    </a:lnTo>
                    <a:lnTo>
                      <a:pt x="7512" y="14316"/>
                    </a:lnTo>
                    <a:lnTo>
                      <a:pt x="7814" y="14942"/>
                    </a:lnTo>
                    <a:lnTo>
                      <a:pt x="8158" y="15548"/>
                    </a:lnTo>
                    <a:lnTo>
                      <a:pt x="8319" y="15811"/>
                    </a:lnTo>
                    <a:lnTo>
                      <a:pt x="8461" y="16012"/>
                    </a:lnTo>
                    <a:lnTo>
                      <a:pt x="8541" y="16073"/>
                    </a:lnTo>
                    <a:lnTo>
                      <a:pt x="8602" y="16113"/>
                    </a:lnTo>
                    <a:lnTo>
                      <a:pt x="8683" y="16113"/>
                    </a:lnTo>
                    <a:lnTo>
                      <a:pt x="8743" y="16093"/>
                    </a:lnTo>
                    <a:lnTo>
                      <a:pt x="8824" y="16033"/>
                    </a:lnTo>
                    <a:lnTo>
                      <a:pt x="8885" y="15952"/>
                    </a:lnTo>
                    <a:lnTo>
                      <a:pt x="8925" y="15831"/>
                    </a:lnTo>
                    <a:lnTo>
                      <a:pt x="8965" y="15669"/>
                    </a:lnTo>
                    <a:lnTo>
                      <a:pt x="8986" y="15427"/>
                    </a:lnTo>
                    <a:lnTo>
                      <a:pt x="9006" y="15346"/>
                    </a:lnTo>
                    <a:lnTo>
                      <a:pt x="9006" y="15326"/>
                    </a:lnTo>
                    <a:lnTo>
                      <a:pt x="9026" y="15326"/>
                    </a:lnTo>
                    <a:lnTo>
                      <a:pt x="9066" y="15366"/>
                    </a:lnTo>
                    <a:lnTo>
                      <a:pt x="9208" y="15588"/>
                    </a:lnTo>
                    <a:lnTo>
                      <a:pt x="9389" y="15831"/>
                    </a:lnTo>
                    <a:lnTo>
                      <a:pt x="9551" y="15972"/>
                    </a:lnTo>
                    <a:lnTo>
                      <a:pt x="9672" y="16053"/>
                    </a:lnTo>
                    <a:lnTo>
                      <a:pt x="9793" y="16073"/>
                    </a:lnTo>
                    <a:lnTo>
                      <a:pt x="9854" y="16053"/>
                    </a:lnTo>
                    <a:lnTo>
                      <a:pt x="9914" y="16012"/>
                    </a:lnTo>
                    <a:lnTo>
                      <a:pt x="9935" y="15932"/>
                    </a:lnTo>
                    <a:lnTo>
                      <a:pt x="9955" y="15851"/>
                    </a:lnTo>
                    <a:lnTo>
                      <a:pt x="9914" y="15689"/>
                    </a:lnTo>
                    <a:lnTo>
                      <a:pt x="9874" y="15528"/>
                    </a:lnTo>
                    <a:lnTo>
                      <a:pt x="9753" y="15265"/>
                    </a:lnTo>
                    <a:lnTo>
                      <a:pt x="9672" y="15104"/>
                    </a:lnTo>
                    <a:lnTo>
                      <a:pt x="9672" y="15063"/>
                    </a:lnTo>
                    <a:lnTo>
                      <a:pt x="9712" y="15084"/>
                    </a:lnTo>
                    <a:lnTo>
                      <a:pt x="10056" y="15326"/>
                    </a:lnTo>
                    <a:lnTo>
                      <a:pt x="10318" y="15487"/>
                    </a:lnTo>
                    <a:lnTo>
                      <a:pt x="10601" y="15629"/>
                    </a:lnTo>
                    <a:lnTo>
                      <a:pt x="10702" y="15669"/>
                    </a:lnTo>
                    <a:lnTo>
                      <a:pt x="10803" y="15689"/>
                    </a:lnTo>
                    <a:lnTo>
                      <a:pt x="10904" y="15689"/>
                    </a:lnTo>
                    <a:lnTo>
                      <a:pt x="10964" y="15669"/>
                    </a:lnTo>
                    <a:lnTo>
                      <a:pt x="11025" y="15629"/>
                    </a:lnTo>
                    <a:lnTo>
                      <a:pt x="11065" y="15588"/>
                    </a:lnTo>
                    <a:lnTo>
                      <a:pt x="11085" y="15508"/>
                    </a:lnTo>
                    <a:lnTo>
                      <a:pt x="11065" y="15427"/>
                    </a:lnTo>
                    <a:lnTo>
                      <a:pt x="11025" y="15326"/>
                    </a:lnTo>
                    <a:lnTo>
                      <a:pt x="10964" y="15205"/>
                    </a:lnTo>
                    <a:lnTo>
                      <a:pt x="10843" y="15003"/>
                    </a:lnTo>
                    <a:lnTo>
                      <a:pt x="10682" y="14801"/>
                    </a:lnTo>
                    <a:lnTo>
                      <a:pt x="10540" y="14639"/>
                    </a:lnTo>
                    <a:lnTo>
                      <a:pt x="10419" y="14498"/>
                    </a:lnTo>
                    <a:lnTo>
                      <a:pt x="10359" y="14417"/>
                    </a:lnTo>
                    <a:lnTo>
                      <a:pt x="10359" y="14377"/>
                    </a:lnTo>
                    <a:lnTo>
                      <a:pt x="10379" y="14377"/>
                    </a:lnTo>
                    <a:lnTo>
                      <a:pt x="10480" y="14417"/>
                    </a:lnTo>
                    <a:lnTo>
                      <a:pt x="10601" y="14438"/>
                    </a:lnTo>
                    <a:lnTo>
                      <a:pt x="10722" y="14478"/>
                    </a:lnTo>
                    <a:lnTo>
                      <a:pt x="10964" y="14518"/>
                    </a:lnTo>
                    <a:lnTo>
                      <a:pt x="11085" y="14518"/>
                    </a:lnTo>
                    <a:lnTo>
                      <a:pt x="11186" y="14478"/>
                    </a:lnTo>
                    <a:lnTo>
                      <a:pt x="11227" y="14458"/>
                    </a:lnTo>
                    <a:lnTo>
                      <a:pt x="11267" y="14417"/>
                    </a:lnTo>
                    <a:lnTo>
                      <a:pt x="11287" y="14377"/>
                    </a:lnTo>
                    <a:lnTo>
                      <a:pt x="11267" y="14337"/>
                    </a:lnTo>
                    <a:lnTo>
                      <a:pt x="11207" y="14215"/>
                    </a:lnTo>
                    <a:lnTo>
                      <a:pt x="11085" y="14054"/>
                    </a:lnTo>
                    <a:lnTo>
                      <a:pt x="10924" y="13872"/>
                    </a:lnTo>
                    <a:lnTo>
                      <a:pt x="10722" y="13690"/>
                    </a:lnTo>
                    <a:lnTo>
                      <a:pt x="10217" y="13266"/>
                    </a:lnTo>
                    <a:lnTo>
                      <a:pt x="9652" y="12842"/>
                    </a:lnTo>
                    <a:lnTo>
                      <a:pt x="9107" y="12439"/>
                    </a:lnTo>
                    <a:lnTo>
                      <a:pt x="8642" y="12115"/>
                    </a:lnTo>
                    <a:lnTo>
                      <a:pt x="8319" y="11914"/>
                    </a:lnTo>
                    <a:lnTo>
                      <a:pt x="7734" y="11570"/>
                    </a:lnTo>
                    <a:lnTo>
                      <a:pt x="7633" y="11469"/>
                    </a:lnTo>
                    <a:lnTo>
                      <a:pt x="7613" y="11429"/>
                    </a:lnTo>
                    <a:lnTo>
                      <a:pt x="7613" y="11389"/>
                    </a:lnTo>
                    <a:lnTo>
                      <a:pt x="7613" y="11348"/>
                    </a:lnTo>
                    <a:lnTo>
                      <a:pt x="7592" y="11086"/>
                    </a:lnTo>
                    <a:lnTo>
                      <a:pt x="7552" y="10803"/>
                    </a:lnTo>
                    <a:lnTo>
                      <a:pt x="7451" y="10399"/>
                    </a:lnTo>
                    <a:lnTo>
                      <a:pt x="7330" y="9995"/>
                    </a:lnTo>
                    <a:lnTo>
                      <a:pt x="7148" y="9612"/>
                    </a:lnTo>
                    <a:lnTo>
                      <a:pt x="6946" y="9248"/>
                    </a:lnTo>
                    <a:lnTo>
                      <a:pt x="6987" y="9188"/>
                    </a:lnTo>
                    <a:lnTo>
                      <a:pt x="7047" y="9087"/>
                    </a:lnTo>
                    <a:lnTo>
                      <a:pt x="7088" y="9006"/>
                    </a:lnTo>
                    <a:lnTo>
                      <a:pt x="7108" y="8865"/>
                    </a:lnTo>
                    <a:lnTo>
                      <a:pt x="7108" y="8804"/>
                    </a:lnTo>
                    <a:lnTo>
                      <a:pt x="7128" y="8764"/>
                    </a:lnTo>
                    <a:lnTo>
                      <a:pt x="7209" y="8764"/>
                    </a:lnTo>
                    <a:lnTo>
                      <a:pt x="7350" y="8824"/>
                    </a:lnTo>
                    <a:lnTo>
                      <a:pt x="7512" y="8844"/>
                    </a:lnTo>
                    <a:lnTo>
                      <a:pt x="7835" y="8905"/>
                    </a:lnTo>
                    <a:lnTo>
                      <a:pt x="7956" y="8905"/>
                    </a:lnTo>
                    <a:lnTo>
                      <a:pt x="8077" y="8885"/>
                    </a:lnTo>
                    <a:lnTo>
                      <a:pt x="8178" y="8865"/>
                    </a:lnTo>
                    <a:lnTo>
                      <a:pt x="8279" y="8824"/>
                    </a:lnTo>
                    <a:lnTo>
                      <a:pt x="8360" y="8743"/>
                    </a:lnTo>
                    <a:lnTo>
                      <a:pt x="8400" y="8663"/>
                    </a:lnTo>
                    <a:lnTo>
                      <a:pt x="8420" y="8562"/>
                    </a:lnTo>
                    <a:lnTo>
                      <a:pt x="8380" y="8441"/>
                    </a:lnTo>
                    <a:lnTo>
                      <a:pt x="8319" y="8319"/>
                    </a:lnTo>
                    <a:lnTo>
                      <a:pt x="8279" y="8279"/>
                    </a:lnTo>
                    <a:lnTo>
                      <a:pt x="8259" y="8259"/>
                    </a:lnTo>
                    <a:lnTo>
                      <a:pt x="8238" y="8218"/>
                    </a:lnTo>
                    <a:lnTo>
                      <a:pt x="8541" y="8178"/>
                    </a:lnTo>
                    <a:lnTo>
                      <a:pt x="8925" y="8117"/>
                    </a:lnTo>
                    <a:lnTo>
                      <a:pt x="9127" y="8057"/>
                    </a:lnTo>
                    <a:lnTo>
                      <a:pt x="9309" y="7976"/>
                    </a:lnTo>
                    <a:lnTo>
                      <a:pt x="9490" y="7895"/>
                    </a:lnTo>
                    <a:lnTo>
                      <a:pt x="9571" y="7835"/>
                    </a:lnTo>
                    <a:lnTo>
                      <a:pt x="9632" y="7774"/>
                    </a:lnTo>
                    <a:lnTo>
                      <a:pt x="9692" y="7693"/>
                    </a:lnTo>
                    <a:lnTo>
                      <a:pt x="9712" y="7613"/>
                    </a:lnTo>
                    <a:lnTo>
                      <a:pt x="9733" y="7532"/>
                    </a:lnTo>
                    <a:lnTo>
                      <a:pt x="9712" y="7471"/>
                    </a:lnTo>
                    <a:lnTo>
                      <a:pt x="9692" y="7391"/>
                    </a:lnTo>
                    <a:lnTo>
                      <a:pt x="9632" y="7330"/>
                    </a:lnTo>
                    <a:lnTo>
                      <a:pt x="9571" y="7269"/>
                    </a:lnTo>
                    <a:lnTo>
                      <a:pt x="9511" y="7209"/>
                    </a:lnTo>
                    <a:lnTo>
                      <a:pt x="9470" y="7189"/>
                    </a:lnTo>
                    <a:lnTo>
                      <a:pt x="9470" y="7168"/>
                    </a:lnTo>
                    <a:lnTo>
                      <a:pt x="9490" y="7148"/>
                    </a:lnTo>
                    <a:lnTo>
                      <a:pt x="9531" y="7128"/>
                    </a:lnTo>
                    <a:lnTo>
                      <a:pt x="9834" y="7027"/>
                    </a:lnTo>
                    <a:lnTo>
                      <a:pt x="10056" y="6926"/>
                    </a:lnTo>
                    <a:lnTo>
                      <a:pt x="10298" y="6825"/>
                    </a:lnTo>
                    <a:lnTo>
                      <a:pt x="10540" y="6664"/>
                    </a:lnTo>
                    <a:lnTo>
                      <a:pt x="10661" y="6563"/>
                    </a:lnTo>
                    <a:lnTo>
                      <a:pt x="10783" y="6442"/>
                    </a:lnTo>
                    <a:lnTo>
                      <a:pt x="10843" y="6381"/>
                    </a:lnTo>
                    <a:lnTo>
                      <a:pt x="10884" y="6300"/>
                    </a:lnTo>
                    <a:lnTo>
                      <a:pt x="10924" y="6240"/>
                    </a:lnTo>
                    <a:lnTo>
                      <a:pt x="10924" y="6159"/>
                    </a:lnTo>
                    <a:lnTo>
                      <a:pt x="10924" y="6098"/>
                    </a:lnTo>
                    <a:lnTo>
                      <a:pt x="10904" y="6018"/>
                    </a:lnTo>
                    <a:lnTo>
                      <a:pt x="10863" y="5957"/>
                    </a:lnTo>
                    <a:lnTo>
                      <a:pt x="10803" y="5917"/>
                    </a:lnTo>
                    <a:lnTo>
                      <a:pt x="10682" y="5856"/>
                    </a:lnTo>
                    <a:lnTo>
                      <a:pt x="10540" y="5836"/>
                    </a:lnTo>
                    <a:lnTo>
                      <a:pt x="10581" y="5795"/>
                    </a:lnTo>
                    <a:lnTo>
                      <a:pt x="10682" y="5755"/>
                    </a:lnTo>
                    <a:lnTo>
                      <a:pt x="10985" y="5573"/>
                    </a:lnTo>
                    <a:lnTo>
                      <a:pt x="11166" y="5452"/>
                    </a:lnTo>
                    <a:lnTo>
                      <a:pt x="11368" y="5291"/>
                    </a:lnTo>
                    <a:lnTo>
                      <a:pt x="11550" y="5089"/>
                    </a:lnTo>
                    <a:lnTo>
                      <a:pt x="11732" y="4846"/>
                    </a:lnTo>
                    <a:lnTo>
                      <a:pt x="11792" y="4766"/>
                    </a:lnTo>
                    <a:lnTo>
                      <a:pt x="11812" y="4665"/>
                    </a:lnTo>
                    <a:lnTo>
                      <a:pt x="11833" y="4564"/>
                    </a:lnTo>
                    <a:lnTo>
                      <a:pt x="11812" y="4483"/>
                    </a:lnTo>
                    <a:lnTo>
                      <a:pt x="11772" y="4402"/>
                    </a:lnTo>
                    <a:lnTo>
                      <a:pt x="11711" y="4342"/>
                    </a:lnTo>
                    <a:lnTo>
                      <a:pt x="11631" y="4301"/>
                    </a:lnTo>
                    <a:lnTo>
                      <a:pt x="11530" y="4281"/>
                    </a:lnTo>
                    <a:lnTo>
                      <a:pt x="11429" y="4281"/>
                    </a:lnTo>
                    <a:lnTo>
                      <a:pt x="11308" y="4261"/>
                    </a:lnTo>
                    <a:lnTo>
                      <a:pt x="11348" y="4220"/>
                    </a:lnTo>
                    <a:lnTo>
                      <a:pt x="11409" y="4160"/>
                    </a:lnTo>
                    <a:lnTo>
                      <a:pt x="11610" y="3958"/>
                    </a:lnTo>
                    <a:lnTo>
                      <a:pt x="11732" y="3837"/>
                    </a:lnTo>
                    <a:lnTo>
                      <a:pt x="11853" y="3695"/>
                    </a:lnTo>
                    <a:lnTo>
                      <a:pt x="11974" y="3534"/>
                    </a:lnTo>
                    <a:lnTo>
                      <a:pt x="12095" y="3332"/>
                    </a:lnTo>
                    <a:lnTo>
                      <a:pt x="12156" y="3231"/>
                    </a:lnTo>
                    <a:lnTo>
                      <a:pt x="12176" y="3110"/>
                    </a:lnTo>
                    <a:lnTo>
                      <a:pt x="12196" y="3009"/>
                    </a:lnTo>
                    <a:lnTo>
                      <a:pt x="12196" y="2888"/>
                    </a:lnTo>
                    <a:lnTo>
                      <a:pt x="12156" y="2807"/>
                    </a:lnTo>
                    <a:lnTo>
                      <a:pt x="12115" y="2726"/>
                    </a:lnTo>
                    <a:lnTo>
                      <a:pt x="12034" y="2686"/>
                    </a:lnTo>
                    <a:lnTo>
                      <a:pt x="11913" y="2646"/>
                    </a:lnTo>
                    <a:lnTo>
                      <a:pt x="11792" y="2666"/>
                    </a:lnTo>
                    <a:lnTo>
                      <a:pt x="11651" y="2686"/>
                    </a:lnTo>
                    <a:lnTo>
                      <a:pt x="11530" y="2726"/>
                    </a:lnTo>
                    <a:lnTo>
                      <a:pt x="11409" y="2767"/>
                    </a:lnTo>
                    <a:lnTo>
                      <a:pt x="11227" y="2868"/>
                    </a:lnTo>
                    <a:lnTo>
                      <a:pt x="11106" y="2908"/>
                    </a:lnTo>
                    <a:lnTo>
                      <a:pt x="11106" y="2888"/>
                    </a:lnTo>
                    <a:lnTo>
                      <a:pt x="11126" y="2847"/>
                    </a:lnTo>
                    <a:lnTo>
                      <a:pt x="11207" y="2706"/>
                    </a:lnTo>
                    <a:lnTo>
                      <a:pt x="11510" y="2181"/>
                    </a:lnTo>
                    <a:lnTo>
                      <a:pt x="11671" y="1858"/>
                    </a:lnTo>
                    <a:lnTo>
                      <a:pt x="11812" y="1535"/>
                    </a:lnTo>
                    <a:lnTo>
                      <a:pt x="11853" y="1373"/>
                    </a:lnTo>
                    <a:lnTo>
                      <a:pt x="11893" y="1232"/>
                    </a:lnTo>
                    <a:lnTo>
                      <a:pt x="11893" y="1091"/>
                    </a:lnTo>
                    <a:lnTo>
                      <a:pt x="11893" y="970"/>
                    </a:lnTo>
                    <a:lnTo>
                      <a:pt x="11873" y="889"/>
                    </a:lnTo>
                    <a:lnTo>
                      <a:pt x="11833" y="828"/>
                    </a:lnTo>
                    <a:lnTo>
                      <a:pt x="11772" y="788"/>
                    </a:lnTo>
                    <a:lnTo>
                      <a:pt x="11711" y="768"/>
                    </a:lnTo>
                    <a:lnTo>
                      <a:pt x="11590" y="768"/>
                    </a:lnTo>
                    <a:lnTo>
                      <a:pt x="11449" y="808"/>
                    </a:lnTo>
                    <a:lnTo>
                      <a:pt x="11287" y="909"/>
                    </a:lnTo>
                    <a:lnTo>
                      <a:pt x="11126" y="1030"/>
                    </a:lnTo>
                    <a:lnTo>
                      <a:pt x="10964" y="1172"/>
                    </a:lnTo>
                    <a:lnTo>
                      <a:pt x="10823" y="1313"/>
                    </a:lnTo>
                    <a:lnTo>
                      <a:pt x="10621" y="1555"/>
                    </a:lnTo>
                    <a:lnTo>
                      <a:pt x="10560" y="1616"/>
                    </a:lnTo>
                    <a:lnTo>
                      <a:pt x="10520" y="1636"/>
                    </a:lnTo>
                    <a:lnTo>
                      <a:pt x="10520" y="1596"/>
                    </a:lnTo>
                    <a:lnTo>
                      <a:pt x="10540" y="1535"/>
                    </a:lnTo>
                    <a:lnTo>
                      <a:pt x="10601" y="1353"/>
                    </a:lnTo>
                    <a:lnTo>
                      <a:pt x="10641" y="1212"/>
                    </a:lnTo>
                    <a:lnTo>
                      <a:pt x="10682" y="1050"/>
                    </a:lnTo>
                    <a:lnTo>
                      <a:pt x="10702" y="889"/>
                    </a:lnTo>
                    <a:lnTo>
                      <a:pt x="10702" y="667"/>
                    </a:lnTo>
                    <a:lnTo>
                      <a:pt x="10702" y="606"/>
                    </a:lnTo>
                    <a:lnTo>
                      <a:pt x="10661" y="546"/>
                    </a:lnTo>
                    <a:lnTo>
                      <a:pt x="10601" y="505"/>
                    </a:lnTo>
                    <a:lnTo>
                      <a:pt x="10540" y="485"/>
                    </a:lnTo>
                    <a:lnTo>
                      <a:pt x="10460" y="505"/>
                    </a:lnTo>
                    <a:lnTo>
                      <a:pt x="10359" y="566"/>
                    </a:lnTo>
                    <a:lnTo>
                      <a:pt x="10258" y="647"/>
                    </a:lnTo>
                    <a:lnTo>
                      <a:pt x="10157" y="788"/>
                    </a:lnTo>
                    <a:lnTo>
                      <a:pt x="9874" y="1192"/>
                    </a:lnTo>
                    <a:lnTo>
                      <a:pt x="9591" y="1555"/>
                    </a:lnTo>
                    <a:lnTo>
                      <a:pt x="9309" y="1898"/>
                    </a:lnTo>
                    <a:lnTo>
                      <a:pt x="9026" y="2201"/>
                    </a:lnTo>
                    <a:lnTo>
                      <a:pt x="8743" y="2484"/>
                    </a:lnTo>
                    <a:lnTo>
                      <a:pt x="8440" y="2746"/>
                    </a:lnTo>
                    <a:lnTo>
                      <a:pt x="8158" y="2989"/>
                    </a:lnTo>
                    <a:lnTo>
                      <a:pt x="7855" y="3211"/>
                    </a:lnTo>
                    <a:lnTo>
                      <a:pt x="7835" y="3191"/>
                    </a:lnTo>
                    <a:lnTo>
                      <a:pt x="7814" y="3130"/>
                    </a:lnTo>
                    <a:lnTo>
                      <a:pt x="7814" y="3110"/>
                    </a:lnTo>
                    <a:lnTo>
                      <a:pt x="7754" y="3070"/>
                    </a:lnTo>
                    <a:lnTo>
                      <a:pt x="7734" y="3049"/>
                    </a:lnTo>
                    <a:lnTo>
                      <a:pt x="7693" y="3009"/>
                    </a:lnTo>
                    <a:lnTo>
                      <a:pt x="7633" y="2989"/>
                    </a:lnTo>
                    <a:lnTo>
                      <a:pt x="7491" y="2989"/>
                    </a:lnTo>
                    <a:lnTo>
                      <a:pt x="7390" y="3029"/>
                    </a:lnTo>
                    <a:lnTo>
                      <a:pt x="7289" y="3090"/>
                    </a:lnTo>
                    <a:lnTo>
                      <a:pt x="7209" y="3150"/>
                    </a:lnTo>
                    <a:lnTo>
                      <a:pt x="7209" y="3090"/>
                    </a:lnTo>
                    <a:lnTo>
                      <a:pt x="7229" y="3009"/>
                    </a:lnTo>
                    <a:lnTo>
                      <a:pt x="7269" y="2767"/>
                    </a:lnTo>
                    <a:lnTo>
                      <a:pt x="7330" y="2444"/>
                    </a:lnTo>
                    <a:lnTo>
                      <a:pt x="7350" y="2262"/>
                    </a:lnTo>
                    <a:lnTo>
                      <a:pt x="7350" y="2060"/>
                    </a:lnTo>
                    <a:lnTo>
                      <a:pt x="7350" y="1939"/>
                    </a:lnTo>
                    <a:lnTo>
                      <a:pt x="7330" y="1818"/>
                    </a:lnTo>
                    <a:lnTo>
                      <a:pt x="7289" y="1697"/>
                    </a:lnTo>
                    <a:lnTo>
                      <a:pt x="7249" y="1596"/>
                    </a:lnTo>
                    <a:lnTo>
                      <a:pt x="7188" y="1515"/>
                    </a:lnTo>
                    <a:lnTo>
                      <a:pt x="7108" y="1454"/>
                    </a:lnTo>
                    <a:lnTo>
                      <a:pt x="7027" y="1414"/>
                    </a:lnTo>
                    <a:lnTo>
                      <a:pt x="6926" y="1434"/>
                    </a:lnTo>
                    <a:lnTo>
                      <a:pt x="6825" y="1474"/>
                    </a:lnTo>
                    <a:lnTo>
                      <a:pt x="6704" y="1535"/>
                    </a:lnTo>
                    <a:lnTo>
                      <a:pt x="6603" y="1636"/>
                    </a:lnTo>
                    <a:lnTo>
                      <a:pt x="6522" y="1737"/>
                    </a:lnTo>
                    <a:lnTo>
                      <a:pt x="6462" y="1838"/>
                    </a:lnTo>
                    <a:lnTo>
                      <a:pt x="6361" y="2020"/>
                    </a:lnTo>
                    <a:lnTo>
                      <a:pt x="6280" y="2121"/>
                    </a:lnTo>
                    <a:lnTo>
                      <a:pt x="6260" y="2080"/>
                    </a:lnTo>
                    <a:lnTo>
                      <a:pt x="6260" y="1898"/>
                    </a:lnTo>
                    <a:lnTo>
                      <a:pt x="6219" y="1293"/>
                    </a:lnTo>
                    <a:lnTo>
                      <a:pt x="6179" y="929"/>
                    </a:lnTo>
                    <a:lnTo>
                      <a:pt x="6098" y="586"/>
                    </a:lnTo>
                    <a:lnTo>
                      <a:pt x="6058" y="424"/>
                    </a:lnTo>
                    <a:lnTo>
                      <a:pt x="5997" y="283"/>
                    </a:lnTo>
                    <a:lnTo>
                      <a:pt x="5937" y="162"/>
                    </a:lnTo>
                    <a:lnTo>
                      <a:pt x="5856" y="61"/>
                    </a:lnTo>
                    <a:lnTo>
                      <a:pt x="5795" y="21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2441784" y="-1709187"/>
                <a:ext cx="698034" cy="922204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16114" fill="none" extrusionOk="0">
                    <a:moveTo>
                      <a:pt x="11308" y="4261"/>
                    </a:moveTo>
                    <a:lnTo>
                      <a:pt x="11308" y="4261"/>
                    </a:lnTo>
                    <a:lnTo>
                      <a:pt x="11429" y="4281"/>
                    </a:lnTo>
                    <a:lnTo>
                      <a:pt x="11429" y="4281"/>
                    </a:lnTo>
                    <a:lnTo>
                      <a:pt x="11530" y="4281"/>
                    </a:lnTo>
                    <a:lnTo>
                      <a:pt x="11530" y="4281"/>
                    </a:lnTo>
                    <a:lnTo>
                      <a:pt x="11631" y="4301"/>
                    </a:lnTo>
                    <a:lnTo>
                      <a:pt x="11711" y="4342"/>
                    </a:lnTo>
                    <a:lnTo>
                      <a:pt x="11772" y="4402"/>
                    </a:lnTo>
                    <a:lnTo>
                      <a:pt x="11812" y="4483"/>
                    </a:lnTo>
                    <a:lnTo>
                      <a:pt x="11833" y="4564"/>
                    </a:lnTo>
                    <a:lnTo>
                      <a:pt x="11812" y="4665"/>
                    </a:lnTo>
                    <a:lnTo>
                      <a:pt x="11792" y="4766"/>
                    </a:lnTo>
                    <a:lnTo>
                      <a:pt x="11732" y="4846"/>
                    </a:lnTo>
                    <a:lnTo>
                      <a:pt x="11732" y="4846"/>
                    </a:lnTo>
                    <a:lnTo>
                      <a:pt x="11550" y="5089"/>
                    </a:lnTo>
                    <a:lnTo>
                      <a:pt x="11368" y="5291"/>
                    </a:lnTo>
                    <a:lnTo>
                      <a:pt x="11166" y="5452"/>
                    </a:lnTo>
                    <a:lnTo>
                      <a:pt x="10985" y="5573"/>
                    </a:lnTo>
                    <a:lnTo>
                      <a:pt x="10682" y="5755"/>
                    </a:lnTo>
                    <a:lnTo>
                      <a:pt x="10581" y="5795"/>
                    </a:lnTo>
                    <a:lnTo>
                      <a:pt x="10540" y="5836"/>
                    </a:lnTo>
                    <a:lnTo>
                      <a:pt x="10540" y="5836"/>
                    </a:lnTo>
                    <a:lnTo>
                      <a:pt x="10682" y="5856"/>
                    </a:lnTo>
                    <a:lnTo>
                      <a:pt x="10803" y="5917"/>
                    </a:lnTo>
                    <a:lnTo>
                      <a:pt x="10803" y="5917"/>
                    </a:lnTo>
                    <a:lnTo>
                      <a:pt x="10863" y="5957"/>
                    </a:lnTo>
                    <a:lnTo>
                      <a:pt x="10904" y="6018"/>
                    </a:lnTo>
                    <a:lnTo>
                      <a:pt x="10924" y="6098"/>
                    </a:lnTo>
                    <a:lnTo>
                      <a:pt x="10924" y="6159"/>
                    </a:lnTo>
                    <a:lnTo>
                      <a:pt x="10924" y="6240"/>
                    </a:lnTo>
                    <a:lnTo>
                      <a:pt x="10884" y="6300"/>
                    </a:lnTo>
                    <a:lnTo>
                      <a:pt x="10843" y="6381"/>
                    </a:lnTo>
                    <a:lnTo>
                      <a:pt x="10783" y="6442"/>
                    </a:lnTo>
                    <a:lnTo>
                      <a:pt x="10783" y="6442"/>
                    </a:lnTo>
                    <a:lnTo>
                      <a:pt x="10661" y="6563"/>
                    </a:lnTo>
                    <a:lnTo>
                      <a:pt x="10540" y="6664"/>
                    </a:lnTo>
                    <a:lnTo>
                      <a:pt x="10298" y="6825"/>
                    </a:lnTo>
                    <a:lnTo>
                      <a:pt x="10056" y="6926"/>
                    </a:lnTo>
                    <a:lnTo>
                      <a:pt x="9834" y="7027"/>
                    </a:lnTo>
                    <a:lnTo>
                      <a:pt x="9531" y="7128"/>
                    </a:lnTo>
                    <a:lnTo>
                      <a:pt x="9490" y="7148"/>
                    </a:lnTo>
                    <a:lnTo>
                      <a:pt x="9470" y="7168"/>
                    </a:lnTo>
                    <a:lnTo>
                      <a:pt x="9470" y="7189"/>
                    </a:lnTo>
                    <a:lnTo>
                      <a:pt x="9511" y="7209"/>
                    </a:lnTo>
                    <a:lnTo>
                      <a:pt x="9511" y="7209"/>
                    </a:lnTo>
                    <a:lnTo>
                      <a:pt x="9571" y="7269"/>
                    </a:lnTo>
                    <a:lnTo>
                      <a:pt x="9632" y="7330"/>
                    </a:lnTo>
                    <a:lnTo>
                      <a:pt x="9692" y="7391"/>
                    </a:lnTo>
                    <a:lnTo>
                      <a:pt x="9712" y="7471"/>
                    </a:lnTo>
                    <a:lnTo>
                      <a:pt x="9733" y="7532"/>
                    </a:lnTo>
                    <a:lnTo>
                      <a:pt x="9712" y="7613"/>
                    </a:lnTo>
                    <a:lnTo>
                      <a:pt x="9692" y="7693"/>
                    </a:lnTo>
                    <a:lnTo>
                      <a:pt x="9632" y="7774"/>
                    </a:lnTo>
                    <a:lnTo>
                      <a:pt x="9632" y="7774"/>
                    </a:lnTo>
                    <a:lnTo>
                      <a:pt x="9571" y="7835"/>
                    </a:lnTo>
                    <a:lnTo>
                      <a:pt x="9490" y="7895"/>
                    </a:lnTo>
                    <a:lnTo>
                      <a:pt x="9309" y="7976"/>
                    </a:lnTo>
                    <a:lnTo>
                      <a:pt x="9127" y="8057"/>
                    </a:lnTo>
                    <a:lnTo>
                      <a:pt x="8925" y="8117"/>
                    </a:lnTo>
                    <a:lnTo>
                      <a:pt x="8541" y="8178"/>
                    </a:lnTo>
                    <a:lnTo>
                      <a:pt x="8238" y="8218"/>
                    </a:lnTo>
                    <a:lnTo>
                      <a:pt x="8238" y="8218"/>
                    </a:lnTo>
                    <a:lnTo>
                      <a:pt x="8259" y="8259"/>
                    </a:lnTo>
                    <a:lnTo>
                      <a:pt x="8279" y="8279"/>
                    </a:lnTo>
                    <a:lnTo>
                      <a:pt x="8319" y="8319"/>
                    </a:lnTo>
                    <a:lnTo>
                      <a:pt x="8319" y="8319"/>
                    </a:lnTo>
                    <a:lnTo>
                      <a:pt x="8380" y="8441"/>
                    </a:lnTo>
                    <a:lnTo>
                      <a:pt x="8380" y="8441"/>
                    </a:lnTo>
                    <a:lnTo>
                      <a:pt x="8420" y="8562"/>
                    </a:lnTo>
                    <a:lnTo>
                      <a:pt x="8400" y="8663"/>
                    </a:lnTo>
                    <a:lnTo>
                      <a:pt x="8360" y="8743"/>
                    </a:lnTo>
                    <a:lnTo>
                      <a:pt x="8279" y="8824"/>
                    </a:lnTo>
                    <a:lnTo>
                      <a:pt x="8178" y="8865"/>
                    </a:lnTo>
                    <a:lnTo>
                      <a:pt x="8077" y="8885"/>
                    </a:lnTo>
                    <a:lnTo>
                      <a:pt x="7956" y="8905"/>
                    </a:lnTo>
                    <a:lnTo>
                      <a:pt x="7835" y="8905"/>
                    </a:lnTo>
                    <a:lnTo>
                      <a:pt x="7835" y="8905"/>
                    </a:lnTo>
                    <a:lnTo>
                      <a:pt x="7512" y="8844"/>
                    </a:lnTo>
                    <a:lnTo>
                      <a:pt x="7350" y="8824"/>
                    </a:lnTo>
                    <a:lnTo>
                      <a:pt x="7209" y="8764"/>
                    </a:lnTo>
                    <a:lnTo>
                      <a:pt x="7209" y="8764"/>
                    </a:lnTo>
                    <a:lnTo>
                      <a:pt x="7148" y="8764"/>
                    </a:lnTo>
                    <a:lnTo>
                      <a:pt x="7128" y="8764"/>
                    </a:lnTo>
                    <a:lnTo>
                      <a:pt x="7108" y="8804"/>
                    </a:lnTo>
                    <a:lnTo>
                      <a:pt x="7108" y="8865"/>
                    </a:lnTo>
                    <a:lnTo>
                      <a:pt x="7088" y="9006"/>
                    </a:lnTo>
                    <a:lnTo>
                      <a:pt x="7047" y="9087"/>
                    </a:lnTo>
                    <a:lnTo>
                      <a:pt x="6987" y="9188"/>
                    </a:lnTo>
                    <a:lnTo>
                      <a:pt x="6987" y="9188"/>
                    </a:lnTo>
                    <a:lnTo>
                      <a:pt x="6946" y="9248"/>
                    </a:lnTo>
                    <a:lnTo>
                      <a:pt x="6946" y="9248"/>
                    </a:lnTo>
                    <a:lnTo>
                      <a:pt x="7148" y="9612"/>
                    </a:lnTo>
                    <a:lnTo>
                      <a:pt x="7330" y="9995"/>
                    </a:lnTo>
                    <a:lnTo>
                      <a:pt x="7451" y="10399"/>
                    </a:lnTo>
                    <a:lnTo>
                      <a:pt x="7552" y="10803"/>
                    </a:lnTo>
                    <a:lnTo>
                      <a:pt x="7552" y="10803"/>
                    </a:lnTo>
                    <a:lnTo>
                      <a:pt x="7592" y="11086"/>
                    </a:lnTo>
                    <a:lnTo>
                      <a:pt x="7613" y="11348"/>
                    </a:lnTo>
                    <a:lnTo>
                      <a:pt x="7613" y="11348"/>
                    </a:lnTo>
                    <a:lnTo>
                      <a:pt x="7613" y="11389"/>
                    </a:lnTo>
                    <a:lnTo>
                      <a:pt x="7613" y="11389"/>
                    </a:lnTo>
                    <a:lnTo>
                      <a:pt x="7613" y="11429"/>
                    </a:lnTo>
                    <a:lnTo>
                      <a:pt x="7633" y="11469"/>
                    </a:lnTo>
                    <a:lnTo>
                      <a:pt x="7734" y="11570"/>
                    </a:lnTo>
                    <a:lnTo>
                      <a:pt x="8319" y="11914"/>
                    </a:lnTo>
                    <a:lnTo>
                      <a:pt x="8319" y="11914"/>
                    </a:lnTo>
                    <a:lnTo>
                      <a:pt x="8642" y="12115"/>
                    </a:lnTo>
                    <a:lnTo>
                      <a:pt x="9107" y="12439"/>
                    </a:lnTo>
                    <a:lnTo>
                      <a:pt x="9652" y="12842"/>
                    </a:lnTo>
                    <a:lnTo>
                      <a:pt x="10217" y="13266"/>
                    </a:lnTo>
                    <a:lnTo>
                      <a:pt x="10722" y="13690"/>
                    </a:lnTo>
                    <a:lnTo>
                      <a:pt x="10924" y="13872"/>
                    </a:lnTo>
                    <a:lnTo>
                      <a:pt x="11085" y="14054"/>
                    </a:lnTo>
                    <a:lnTo>
                      <a:pt x="11207" y="14215"/>
                    </a:lnTo>
                    <a:lnTo>
                      <a:pt x="11267" y="14337"/>
                    </a:lnTo>
                    <a:lnTo>
                      <a:pt x="11287" y="14377"/>
                    </a:lnTo>
                    <a:lnTo>
                      <a:pt x="11267" y="14417"/>
                    </a:lnTo>
                    <a:lnTo>
                      <a:pt x="11227" y="14458"/>
                    </a:lnTo>
                    <a:lnTo>
                      <a:pt x="11186" y="14478"/>
                    </a:lnTo>
                    <a:lnTo>
                      <a:pt x="11186" y="14478"/>
                    </a:lnTo>
                    <a:lnTo>
                      <a:pt x="11085" y="14518"/>
                    </a:lnTo>
                    <a:lnTo>
                      <a:pt x="11025" y="14518"/>
                    </a:lnTo>
                    <a:lnTo>
                      <a:pt x="10964" y="14518"/>
                    </a:lnTo>
                    <a:lnTo>
                      <a:pt x="10964" y="14518"/>
                    </a:lnTo>
                    <a:lnTo>
                      <a:pt x="10722" y="14478"/>
                    </a:lnTo>
                    <a:lnTo>
                      <a:pt x="10601" y="14438"/>
                    </a:lnTo>
                    <a:lnTo>
                      <a:pt x="10480" y="14417"/>
                    </a:lnTo>
                    <a:lnTo>
                      <a:pt x="10480" y="14417"/>
                    </a:lnTo>
                    <a:lnTo>
                      <a:pt x="10379" y="14377"/>
                    </a:lnTo>
                    <a:lnTo>
                      <a:pt x="10359" y="14377"/>
                    </a:lnTo>
                    <a:lnTo>
                      <a:pt x="10359" y="14417"/>
                    </a:lnTo>
                    <a:lnTo>
                      <a:pt x="10419" y="14498"/>
                    </a:lnTo>
                    <a:lnTo>
                      <a:pt x="10540" y="14639"/>
                    </a:lnTo>
                    <a:lnTo>
                      <a:pt x="10682" y="14801"/>
                    </a:lnTo>
                    <a:lnTo>
                      <a:pt x="10843" y="15003"/>
                    </a:lnTo>
                    <a:lnTo>
                      <a:pt x="10964" y="15205"/>
                    </a:lnTo>
                    <a:lnTo>
                      <a:pt x="11025" y="15326"/>
                    </a:lnTo>
                    <a:lnTo>
                      <a:pt x="11065" y="15427"/>
                    </a:lnTo>
                    <a:lnTo>
                      <a:pt x="11065" y="15427"/>
                    </a:lnTo>
                    <a:lnTo>
                      <a:pt x="11085" y="15508"/>
                    </a:lnTo>
                    <a:lnTo>
                      <a:pt x="11065" y="15588"/>
                    </a:lnTo>
                    <a:lnTo>
                      <a:pt x="11025" y="15629"/>
                    </a:lnTo>
                    <a:lnTo>
                      <a:pt x="10964" y="15669"/>
                    </a:lnTo>
                    <a:lnTo>
                      <a:pt x="10904" y="15689"/>
                    </a:lnTo>
                    <a:lnTo>
                      <a:pt x="10803" y="15689"/>
                    </a:lnTo>
                    <a:lnTo>
                      <a:pt x="10702" y="15669"/>
                    </a:lnTo>
                    <a:lnTo>
                      <a:pt x="10601" y="15629"/>
                    </a:lnTo>
                    <a:lnTo>
                      <a:pt x="10601" y="15629"/>
                    </a:lnTo>
                    <a:lnTo>
                      <a:pt x="10318" y="15487"/>
                    </a:lnTo>
                    <a:lnTo>
                      <a:pt x="10056" y="15326"/>
                    </a:lnTo>
                    <a:lnTo>
                      <a:pt x="9712" y="15084"/>
                    </a:lnTo>
                    <a:lnTo>
                      <a:pt x="9712" y="15084"/>
                    </a:lnTo>
                    <a:lnTo>
                      <a:pt x="9672" y="15063"/>
                    </a:lnTo>
                    <a:lnTo>
                      <a:pt x="9672" y="15104"/>
                    </a:lnTo>
                    <a:lnTo>
                      <a:pt x="9753" y="15265"/>
                    </a:lnTo>
                    <a:lnTo>
                      <a:pt x="9874" y="15528"/>
                    </a:lnTo>
                    <a:lnTo>
                      <a:pt x="9914" y="15689"/>
                    </a:lnTo>
                    <a:lnTo>
                      <a:pt x="9955" y="15851"/>
                    </a:lnTo>
                    <a:lnTo>
                      <a:pt x="9955" y="15851"/>
                    </a:lnTo>
                    <a:lnTo>
                      <a:pt x="9935" y="15932"/>
                    </a:lnTo>
                    <a:lnTo>
                      <a:pt x="9914" y="16012"/>
                    </a:lnTo>
                    <a:lnTo>
                      <a:pt x="9854" y="16053"/>
                    </a:lnTo>
                    <a:lnTo>
                      <a:pt x="9793" y="16073"/>
                    </a:lnTo>
                    <a:lnTo>
                      <a:pt x="9672" y="16053"/>
                    </a:lnTo>
                    <a:lnTo>
                      <a:pt x="9551" y="15972"/>
                    </a:lnTo>
                    <a:lnTo>
                      <a:pt x="9389" y="15831"/>
                    </a:lnTo>
                    <a:lnTo>
                      <a:pt x="9208" y="15588"/>
                    </a:lnTo>
                    <a:lnTo>
                      <a:pt x="9208" y="15588"/>
                    </a:lnTo>
                    <a:lnTo>
                      <a:pt x="9066" y="15366"/>
                    </a:lnTo>
                    <a:lnTo>
                      <a:pt x="9026" y="15326"/>
                    </a:lnTo>
                    <a:lnTo>
                      <a:pt x="9006" y="15326"/>
                    </a:lnTo>
                    <a:lnTo>
                      <a:pt x="9006" y="15346"/>
                    </a:lnTo>
                    <a:lnTo>
                      <a:pt x="8986" y="15427"/>
                    </a:lnTo>
                    <a:lnTo>
                      <a:pt x="8965" y="15669"/>
                    </a:lnTo>
                    <a:lnTo>
                      <a:pt x="8965" y="15669"/>
                    </a:lnTo>
                    <a:lnTo>
                      <a:pt x="8925" y="15831"/>
                    </a:lnTo>
                    <a:lnTo>
                      <a:pt x="8885" y="15952"/>
                    </a:lnTo>
                    <a:lnTo>
                      <a:pt x="8824" y="16033"/>
                    </a:lnTo>
                    <a:lnTo>
                      <a:pt x="8743" y="16093"/>
                    </a:lnTo>
                    <a:lnTo>
                      <a:pt x="8683" y="16113"/>
                    </a:lnTo>
                    <a:lnTo>
                      <a:pt x="8602" y="16113"/>
                    </a:lnTo>
                    <a:lnTo>
                      <a:pt x="8541" y="16073"/>
                    </a:lnTo>
                    <a:lnTo>
                      <a:pt x="8461" y="16012"/>
                    </a:lnTo>
                    <a:lnTo>
                      <a:pt x="8461" y="16012"/>
                    </a:lnTo>
                    <a:lnTo>
                      <a:pt x="8319" y="15811"/>
                    </a:lnTo>
                    <a:lnTo>
                      <a:pt x="8158" y="15548"/>
                    </a:lnTo>
                    <a:lnTo>
                      <a:pt x="7814" y="14942"/>
                    </a:lnTo>
                    <a:lnTo>
                      <a:pt x="7512" y="14316"/>
                    </a:lnTo>
                    <a:lnTo>
                      <a:pt x="7289" y="13812"/>
                    </a:lnTo>
                    <a:lnTo>
                      <a:pt x="7289" y="13812"/>
                    </a:lnTo>
                    <a:lnTo>
                      <a:pt x="7047" y="13246"/>
                    </a:lnTo>
                    <a:lnTo>
                      <a:pt x="6886" y="12883"/>
                    </a:lnTo>
                    <a:lnTo>
                      <a:pt x="6805" y="12681"/>
                    </a:lnTo>
                    <a:lnTo>
                      <a:pt x="6785" y="12640"/>
                    </a:lnTo>
                    <a:lnTo>
                      <a:pt x="6744" y="12600"/>
                    </a:lnTo>
                    <a:lnTo>
                      <a:pt x="6744" y="12600"/>
                    </a:lnTo>
                    <a:lnTo>
                      <a:pt x="6724" y="12600"/>
                    </a:lnTo>
                    <a:lnTo>
                      <a:pt x="6684" y="12620"/>
                    </a:lnTo>
                    <a:lnTo>
                      <a:pt x="6542" y="12681"/>
                    </a:lnTo>
                    <a:lnTo>
                      <a:pt x="6542" y="12681"/>
                    </a:lnTo>
                    <a:lnTo>
                      <a:pt x="6199" y="12782"/>
                    </a:lnTo>
                    <a:lnTo>
                      <a:pt x="5876" y="12842"/>
                    </a:lnTo>
                    <a:lnTo>
                      <a:pt x="5533" y="12883"/>
                    </a:lnTo>
                    <a:lnTo>
                      <a:pt x="5210" y="12883"/>
                    </a:lnTo>
                    <a:lnTo>
                      <a:pt x="4907" y="12842"/>
                    </a:lnTo>
                    <a:lnTo>
                      <a:pt x="4584" y="12802"/>
                    </a:lnTo>
                    <a:lnTo>
                      <a:pt x="4281" y="12701"/>
                    </a:lnTo>
                    <a:lnTo>
                      <a:pt x="3978" y="12600"/>
                    </a:lnTo>
                    <a:lnTo>
                      <a:pt x="3978" y="12600"/>
                    </a:lnTo>
                    <a:lnTo>
                      <a:pt x="3917" y="12620"/>
                    </a:lnTo>
                    <a:lnTo>
                      <a:pt x="3917" y="12620"/>
                    </a:lnTo>
                    <a:lnTo>
                      <a:pt x="3796" y="12661"/>
                    </a:lnTo>
                    <a:lnTo>
                      <a:pt x="3655" y="12661"/>
                    </a:lnTo>
                    <a:lnTo>
                      <a:pt x="3534" y="12640"/>
                    </a:lnTo>
                    <a:lnTo>
                      <a:pt x="3413" y="12600"/>
                    </a:lnTo>
                    <a:lnTo>
                      <a:pt x="3312" y="12539"/>
                    </a:lnTo>
                    <a:lnTo>
                      <a:pt x="3211" y="12459"/>
                    </a:lnTo>
                    <a:lnTo>
                      <a:pt x="3150" y="12338"/>
                    </a:lnTo>
                    <a:lnTo>
                      <a:pt x="3130" y="12196"/>
                    </a:lnTo>
                    <a:lnTo>
                      <a:pt x="3130" y="12196"/>
                    </a:lnTo>
                    <a:lnTo>
                      <a:pt x="3130" y="12136"/>
                    </a:lnTo>
                    <a:lnTo>
                      <a:pt x="3130" y="12136"/>
                    </a:lnTo>
                    <a:lnTo>
                      <a:pt x="2847" y="11914"/>
                    </a:lnTo>
                    <a:lnTo>
                      <a:pt x="2847" y="11914"/>
                    </a:lnTo>
                    <a:lnTo>
                      <a:pt x="2666" y="11994"/>
                    </a:lnTo>
                    <a:lnTo>
                      <a:pt x="2666" y="11994"/>
                    </a:lnTo>
                    <a:lnTo>
                      <a:pt x="2544" y="12014"/>
                    </a:lnTo>
                    <a:lnTo>
                      <a:pt x="2403" y="12035"/>
                    </a:lnTo>
                    <a:lnTo>
                      <a:pt x="2282" y="12014"/>
                    </a:lnTo>
                    <a:lnTo>
                      <a:pt x="2161" y="11974"/>
                    </a:lnTo>
                    <a:lnTo>
                      <a:pt x="2040" y="11914"/>
                    </a:lnTo>
                    <a:lnTo>
                      <a:pt x="1959" y="11813"/>
                    </a:lnTo>
                    <a:lnTo>
                      <a:pt x="1898" y="11712"/>
                    </a:lnTo>
                    <a:lnTo>
                      <a:pt x="1878" y="11570"/>
                    </a:lnTo>
                    <a:lnTo>
                      <a:pt x="1878" y="11570"/>
                    </a:lnTo>
                    <a:lnTo>
                      <a:pt x="1878" y="11449"/>
                    </a:lnTo>
                    <a:lnTo>
                      <a:pt x="1898" y="11348"/>
                    </a:lnTo>
                    <a:lnTo>
                      <a:pt x="1939" y="11247"/>
                    </a:lnTo>
                    <a:lnTo>
                      <a:pt x="1999" y="11146"/>
                    </a:lnTo>
                    <a:lnTo>
                      <a:pt x="1999" y="11146"/>
                    </a:lnTo>
                    <a:lnTo>
                      <a:pt x="2060" y="11065"/>
                    </a:lnTo>
                    <a:lnTo>
                      <a:pt x="2060" y="11065"/>
                    </a:lnTo>
                    <a:lnTo>
                      <a:pt x="1817" y="10722"/>
                    </a:lnTo>
                    <a:lnTo>
                      <a:pt x="1616" y="10339"/>
                    </a:lnTo>
                    <a:lnTo>
                      <a:pt x="1616" y="10339"/>
                    </a:lnTo>
                    <a:lnTo>
                      <a:pt x="1494" y="10076"/>
                    </a:lnTo>
                    <a:lnTo>
                      <a:pt x="1373" y="9793"/>
                    </a:lnTo>
                    <a:lnTo>
                      <a:pt x="1171" y="9228"/>
                    </a:lnTo>
                    <a:lnTo>
                      <a:pt x="1010" y="8663"/>
                    </a:lnTo>
                    <a:lnTo>
                      <a:pt x="808" y="8097"/>
                    </a:lnTo>
                    <a:lnTo>
                      <a:pt x="808" y="8097"/>
                    </a:lnTo>
                    <a:lnTo>
                      <a:pt x="626" y="7653"/>
                    </a:lnTo>
                    <a:lnTo>
                      <a:pt x="505" y="7431"/>
                    </a:lnTo>
                    <a:lnTo>
                      <a:pt x="384" y="7229"/>
                    </a:lnTo>
                    <a:lnTo>
                      <a:pt x="384" y="7229"/>
                    </a:lnTo>
                    <a:lnTo>
                      <a:pt x="364" y="7189"/>
                    </a:lnTo>
                    <a:lnTo>
                      <a:pt x="364" y="7189"/>
                    </a:lnTo>
                    <a:lnTo>
                      <a:pt x="222" y="6926"/>
                    </a:lnTo>
                    <a:lnTo>
                      <a:pt x="142" y="6785"/>
                    </a:lnTo>
                    <a:lnTo>
                      <a:pt x="81" y="6623"/>
                    </a:lnTo>
                    <a:lnTo>
                      <a:pt x="81" y="6623"/>
                    </a:lnTo>
                    <a:lnTo>
                      <a:pt x="20" y="6401"/>
                    </a:lnTo>
                    <a:lnTo>
                      <a:pt x="0" y="6179"/>
                    </a:lnTo>
                    <a:lnTo>
                      <a:pt x="0" y="6058"/>
                    </a:lnTo>
                    <a:lnTo>
                      <a:pt x="20" y="5937"/>
                    </a:lnTo>
                    <a:lnTo>
                      <a:pt x="61" y="5836"/>
                    </a:lnTo>
                    <a:lnTo>
                      <a:pt x="101" y="5715"/>
                    </a:lnTo>
                    <a:lnTo>
                      <a:pt x="101" y="5715"/>
                    </a:lnTo>
                    <a:lnTo>
                      <a:pt x="182" y="5573"/>
                    </a:lnTo>
                    <a:lnTo>
                      <a:pt x="263" y="5432"/>
                    </a:lnTo>
                    <a:lnTo>
                      <a:pt x="384" y="5311"/>
                    </a:lnTo>
                    <a:lnTo>
                      <a:pt x="525" y="5210"/>
                    </a:lnTo>
                    <a:lnTo>
                      <a:pt x="667" y="5129"/>
                    </a:lnTo>
                    <a:lnTo>
                      <a:pt x="808" y="5069"/>
                    </a:lnTo>
                    <a:lnTo>
                      <a:pt x="969" y="5028"/>
                    </a:lnTo>
                    <a:lnTo>
                      <a:pt x="1131" y="5008"/>
                    </a:lnTo>
                    <a:lnTo>
                      <a:pt x="1131" y="5008"/>
                    </a:lnTo>
                    <a:lnTo>
                      <a:pt x="1293" y="4988"/>
                    </a:lnTo>
                    <a:lnTo>
                      <a:pt x="1434" y="5008"/>
                    </a:lnTo>
                    <a:lnTo>
                      <a:pt x="1555" y="5048"/>
                    </a:lnTo>
                    <a:lnTo>
                      <a:pt x="1676" y="5089"/>
                    </a:lnTo>
                    <a:lnTo>
                      <a:pt x="1797" y="5149"/>
                    </a:lnTo>
                    <a:lnTo>
                      <a:pt x="1898" y="5210"/>
                    </a:lnTo>
                    <a:lnTo>
                      <a:pt x="2100" y="5392"/>
                    </a:lnTo>
                    <a:lnTo>
                      <a:pt x="2282" y="5573"/>
                    </a:lnTo>
                    <a:lnTo>
                      <a:pt x="2464" y="5775"/>
                    </a:lnTo>
                    <a:lnTo>
                      <a:pt x="2645" y="5977"/>
                    </a:lnTo>
                    <a:lnTo>
                      <a:pt x="2847" y="6159"/>
                    </a:lnTo>
                    <a:lnTo>
                      <a:pt x="2847" y="6159"/>
                    </a:lnTo>
                    <a:lnTo>
                      <a:pt x="3211" y="5432"/>
                    </a:lnTo>
                    <a:lnTo>
                      <a:pt x="3211" y="5432"/>
                    </a:lnTo>
                    <a:lnTo>
                      <a:pt x="3413" y="4968"/>
                    </a:lnTo>
                    <a:lnTo>
                      <a:pt x="3615" y="4483"/>
                    </a:lnTo>
                    <a:lnTo>
                      <a:pt x="3816" y="3978"/>
                    </a:lnTo>
                    <a:lnTo>
                      <a:pt x="3978" y="3433"/>
                    </a:lnTo>
                    <a:lnTo>
                      <a:pt x="4119" y="2868"/>
                    </a:lnTo>
                    <a:lnTo>
                      <a:pt x="4220" y="2262"/>
                    </a:lnTo>
                    <a:lnTo>
                      <a:pt x="4281" y="1596"/>
                    </a:lnTo>
                    <a:lnTo>
                      <a:pt x="4301" y="1252"/>
                    </a:lnTo>
                    <a:lnTo>
                      <a:pt x="4321" y="889"/>
                    </a:lnTo>
                    <a:lnTo>
                      <a:pt x="4321" y="889"/>
                    </a:lnTo>
                    <a:lnTo>
                      <a:pt x="4321" y="727"/>
                    </a:lnTo>
                    <a:lnTo>
                      <a:pt x="4362" y="586"/>
                    </a:lnTo>
                    <a:lnTo>
                      <a:pt x="4402" y="485"/>
                    </a:lnTo>
                    <a:lnTo>
                      <a:pt x="4463" y="424"/>
                    </a:lnTo>
                    <a:lnTo>
                      <a:pt x="4523" y="404"/>
                    </a:lnTo>
                    <a:lnTo>
                      <a:pt x="4584" y="404"/>
                    </a:lnTo>
                    <a:lnTo>
                      <a:pt x="4665" y="424"/>
                    </a:lnTo>
                    <a:lnTo>
                      <a:pt x="4705" y="485"/>
                    </a:lnTo>
                    <a:lnTo>
                      <a:pt x="4705" y="485"/>
                    </a:lnTo>
                    <a:lnTo>
                      <a:pt x="4826" y="667"/>
                    </a:lnTo>
                    <a:lnTo>
                      <a:pt x="4907" y="828"/>
                    </a:lnTo>
                    <a:lnTo>
                      <a:pt x="4947" y="970"/>
                    </a:lnTo>
                    <a:lnTo>
                      <a:pt x="4988" y="1111"/>
                    </a:lnTo>
                    <a:lnTo>
                      <a:pt x="5048" y="1293"/>
                    </a:lnTo>
                    <a:lnTo>
                      <a:pt x="5068" y="1353"/>
                    </a:lnTo>
                    <a:lnTo>
                      <a:pt x="5089" y="1394"/>
                    </a:lnTo>
                    <a:lnTo>
                      <a:pt x="5089" y="1394"/>
                    </a:lnTo>
                    <a:lnTo>
                      <a:pt x="5109" y="1353"/>
                    </a:lnTo>
                    <a:lnTo>
                      <a:pt x="5129" y="1272"/>
                    </a:lnTo>
                    <a:lnTo>
                      <a:pt x="5169" y="949"/>
                    </a:lnTo>
                    <a:lnTo>
                      <a:pt x="5210" y="747"/>
                    </a:lnTo>
                    <a:lnTo>
                      <a:pt x="5250" y="546"/>
                    </a:lnTo>
                    <a:lnTo>
                      <a:pt x="5311" y="364"/>
                    </a:lnTo>
                    <a:lnTo>
                      <a:pt x="5412" y="182"/>
                    </a:lnTo>
                    <a:lnTo>
                      <a:pt x="5412" y="182"/>
                    </a:lnTo>
                    <a:lnTo>
                      <a:pt x="5492" y="81"/>
                    </a:lnTo>
                    <a:lnTo>
                      <a:pt x="5553" y="41"/>
                    </a:lnTo>
                    <a:lnTo>
                      <a:pt x="5614" y="0"/>
                    </a:lnTo>
                    <a:lnTo>
                      <a:pt x="5674" y="0"/>
                    </a:lnTo>
                    <a:lnTo>
                      <a:pt x="5735" y="0"/>
                    </a:lnTo>
                    <a:lnTo>
                      <a:pt x="5795" y="21"/>
                    </a:lnTo>
                    <a:lnTo>
                      <a:pt x="5856" y="61"/>
                    </a:lnTo>
                    <a:lnTo>
                      <a:pt x="5856" y="61"/>
                    </a:lnTo>
                    <a:lnTo>
                      <a:pt x="5937" y="162"/>
                    </a:lnTo>
                    <a:lnTo>
                      <a:pt x="5997" y="283"/>
                    </a:lnTo>
                    <a:lnTo>
                      <a:pt x="6058" y="424"/>
                    </a:lnTo>
                    <a:lnTo>
                      <a:pt x="6098" y="586"/>
                    </a:lnTo>
                    <a:lnTo>
                      <a:pt x="6179" y="929"/>
                    </a:lnTo>
                    <a:lnTo>
                      <a:pt x="6219" y="1293"/>
                    </a:lnTo>
                    <a:lnTo>
                      <a:pt x="6260" y="1898"/>
                    </a:lnTo>
                    <a:lnTo>
                      <a:pt x="6260" y="2080"/>
                    </a:lnTo>
                    <a:lnTo>
                      <a:pt x="6280" y="2121"/>
                    </a:lnTo>
                    <a:lnTo>
                      <a:pt x="6280" y="2121"/>
                    </a:lnTo>
                    <a:lnTo>
                      <a:pt x="6280" y="2121"/>
                    </a:lnTo>
                    <a:lnTo>
                      <a:pt x="6361" y="2020"/>
                    </a:lnTo>
                    <a:lnTo>
                      <a:pt x="6462" y="1838"/>
                    </a:lnTo>
                    <a:lnTo>
                      <a:pt x="6522" y="1737"/>
                    </a:lnTo>
                    <a:lnTo>
                      <a:pt x="6603" y="1636"/>
                    </a:lnTo>
                    <a:lnTo>
                      <a:pt x="6704" y="1535"/>
                    </a:lnTo>
                    <a:lnTo>
                      <a:pt x="6825" y="1474"/>
                    </a:lnTo>
                    <a:lnTo>
                      <a:pt x="6825" y="1474"/>
                    </a:lnTo>
                    <a:lnTo>
                      <a:pt x="6926" y="1434"/>
                    </a:lnTo>
                    <a:lnTo>
                      <a:pt x="7027" y="1414"/>
                    </a:lnTo>
                    <a:lnTo>
                      <a:pt x="7108" y="1454"/>
                    </a:lnTo>
                    <a:lnTo>
                      <a:pt x="7188" y="1515"/>
                    </a:lnTo>
                    <a:lnTo>
                      <a:pt x="7249" y="1596"/>
                    </a:lnTo>
                    <a:lnTo>
                      <a:pt x="7289" y="1697"/>
                    </a:lnTo>
                    <a:lnTo>
                      <a:pt x="7330" y="1818"/>
                    </a:lnTo>
                    <a:lnTo>
                      <a:pt x="7350" y="1939"/>
                    </a:lnTo>
                    <a:lnTo>
                      <a:pt x="7350" y="1939"/>
                    </a:lnTo>
                    <a:lnTo>
                      <a:pt x="7350" y="2060"/>
                    </a:lnTo>
                    <a:lnTo>
                      <a:pt x="7350" y="2060"/>
                    </a:lnTo>
                    <a:lnTo>
                      <a:pt x="7350" y="2262"/>
                    </a:lnTo>
                    <a:lnTo>
                      <a:pt x="7330" y="2444"/>
                    </a:lnTo>
                    <a:lnTo>
                      <a:pt x="7269" y="2767"/>
                    </a:lnTo>
                    <a:lnTo>
                      <a:pt x="7229" y="3009"/>
                    </a:lnTo>
                    <a:lnTo>
                      <a:pt x="7209" y="3090"/>
                    </a:lnTo>
                    <a:lnTo>
                      <a:pt x="7209" y="3150"/>
                    </a:lnTo>
                    <a:lnTo>
                      <a:pt x="7209" y="3150"/>
                    </a:lnTo>
                    <a:lnTo>
                      <a:pt x="7289" y="3090"/>
                    </a:lnTo>
                    <a:lnTo>
                      <a:pt x="7390" y="3029"/>
                    </a:lnTo>
                    <a:lnTo>
                      <a:pt x="7390" y="3029"/>
                    </a:lnTo>
                    <a:lnTo>
                      <a:pt x="7491" y="2989"/>
                    </a:lnTo>
                    <a:lnTo>
                      <a:pt x="7572" y="2989"/>
                    </a:lnTo>
                    <a:lnTo>
                      <a:pt x="7572" y="2989"/>
                    </a:lnTo>
                    <a:lnTo>
                      <a:pt x="7592" y="2989"/>
                    </a:lnTo>
                    <a:lnTo>
                      <a:pt x="7592" y="2989"/>
                    </a:lnTo>
                    <a:lnTo>
                      <a:pt x="7633" y="2989"/>
                    </a:lnTo>
                    <a:lnTo>
                      <a:pt x="7633" y="2989"/>
                    </a:lnTo>
                    <a:lnTo>
                      <a:pt x="7693" y="3009"/>
                    </a:lnTo>
                    <a:lnTo>
                      <a:pt x="7734" y="3049"/>
                    </a:lnTo>
                    <a:lnTo>
                      <a:pt x="7754" y="3070"/>
                    </a:lnTo>
                    <a:lnTo>
                      <a:pt x="7754" y="3070"/>
                    </a:lnTo>
                    <a:lnTo>
                      <a:pt x="7814" y="3110"/>
                    </a:lnTo>
                    <a:lnTo>
                      <a:pt x="7814" y="3130"/>
                    </a:lnTo>
                    <a:lnTo>
                      <a:pt x="7814" y="3130"/>
                    </a:lnTo>
                    <a:lnTo>
                      <a:pt x="7835" y="3191"/>
                    </a:lnTo>
                    <a:lnTo>
                      <a:pt x="7835" y="3191"/>
                    </a:lnTo>
                    <a:lnTo>
                      <a:pt x="7855" y="3211"/>
                    </a:lnTo>
                    <a:lnTo>
                      <a:pt x="7855" y="3211"/>
                    </a:lnTo>
                    <a:lnTo>
                      <a:pt x="7855" y="3211"/>
                    </a:lnTo>
                    <a:lnTo>
                      <a:pt x="8158" y="2989"/>
                    </a:lnTo>
                    <a:lnTo>
                      <a:pt x="8440" y="2746"/>
                    </a:lnTo>
                    <a:lnTo>
                      <a:pt x="8743" y="2484"/>
                    </a:lnTo>
                    <a:lnTo>
                      <a:pt x="9026" y="2201"/>
                    </a:lnTo>
                    <a:lnTo>
                      <a:pt x="9309" y="1898"/>
                    </a:lnTo>
                    <a:lnTo>
                      <a:pt x="9591" y="1555"/>
                    </a:lnTo>
                    <a:lnTo>
                      <a:pt x="9874" y="1192"/>
                    </a:lnTo>
                    <a:lnTo>
                      <a:pt x="10157" y="788"/>
                    </a:lnTo>
                    <a:lnTo>
                      <a:pt x="10157" y="788"/>
                    </a:lnTo>
                    <a:lnTo>
                      <a:pt x="10258" y="647"/>
                    </a:lnTo>
                    <a:lnTo>
                      <a:pt x="10359" y="566"/>
                    </a:lnTo>
                    <a:lnTo>
                      <a:pt x="10460" y="505"/>
                    </a:lnTo>
                    <a:lnTo>
                      <a:pt x="10540" y="485"/>
                    </a:lnTo>
                    <a:lnTo>
                      <a:pt x="10601" y="505"/>
                    </a:lnTo>
                    <a:lnTo>
                      <a:pt x="10661" y="546"/>
                    </a:lnTo>
                    <a:lnTo>
                      <a:pt x="10702" y="606"/>
                    </a:lnTo>
                    <a:lnTo>
                      <a:pt x="10702" y="667"/>
                    </a:lnTo>
                    <a:lnTo>
                      <a:pt x="10702" y="667"/>
                    </a:lnTo>
                    <a:lnTo>
                      <a:pt x="10702" y="889"/>
                    </a:lnTo>
                    <a:lnTo>
                      <a:pt x="10682" y="1050"/>
                    </a:lnTo>
                    <a:lnTo>
                      <a:pt x="10641" y="1212"/>
                    </a:lnTo>
                    <a:lnTo>
                      <a:pt x="10601" y="1353"/>
                    </a:lnTo>
                    <a:lnTo>
                      <a:pt x="10540" y="1535"/>
                    </a:lnTo>
                    <a:lnTo>
                      <a:pt x="10520" y="1596"/>
                    </a:lnTo>
                    <a:lnTo>
                      <a:pt x="10520" y="1636"/>
                    </a:lnTo>
                    <a:lnTo>
                      <a:pt x="10520" y="1636"/>
                    </a:lnTo>
                    <a:lnTo>
                      <a:pt x="10560" y="1616"/>
                    </a:lnTo>
                    <a:lnTo>
                      <a:pt x="10621" y="1555"/>
                    </a:lnTo>
                    <a:lnTo>
                      <a:pt x="10823" y="1313"/>
                    </a:lnTo>
                    <a:lnTo>
                      <a:pt x="10964" y="1172"/>
                    </a:lnTo>
                    <a:lnTo>
                      <a:pt x="11126" y="1030"/>
                    </a:lnTo>
                    <a:lnTo>
                      <a:pt x="11287" y="909"/>
                    </a:lnTo>
                    <a:lnTo>
                      <a:pt x="11449" y="808"/>
                    </a:lnTo>
                    <a:lnTo>
                      <a:pt x="11449" y="808"/>
                    </a:lnTo>
                    <a:lnTo>
                      <a:pt x="11590" y="768"/>
                    </a:lnTo>
                    <a:lnTo>
                      <a:pt x="11651" y="768"/>
                    </a:lnTo>
                    <a:lnTo>
                      <a:pt x="11711" y="768"/>
                    </a:lnTo>
                    <a:lnTo>
                      <a:pt x="11772" y="788"/>
                    </a:lnTo>
                    <a:lnTo>
                      <a:pt x="11833" y="828"/>
                    </a:lnTo>
                    <a:lnTo>
                      <a:pt x="11873" y="889"/>
                    </a:lnTo>
                    <a:lnTo>
                      <a:pt x="11893" y="970"/>
                    </a:lnTo>
                    <a:lnTo>
                      <a:pt x="11893" y="970"/>
                    </a:lnTo>
                    <a:lnTo>
                      <a:pt x="11893" y="1091"/>
                    </a:lnTo>
                    <a:lnTo>
                      <a:pt x="11893" y="1232"/>
                    </a:lnTo>
                    <a:lnTo>
                      <a:pt x="11853" y="1373"/>
                    </a:lnTo>
                    <a:lnTo>
                      <a:pt x="11812" y="1535"/>
                    </a:lnTo>
                    <a:lnTo>
                      <a:pt x="11671" y="1858"/>
                    </a:lnTo>
                    <a:lnTo>
                      <a:pt x="11510" y="2181"/>
                    </a:lnTo>
                    <a:lnTo>
                      <a:pt x="11207" y="2706"/>
                    </a:lnTo>
                    <a:lnTo>
                      <a:pt x="11126" y="2847"/>
                    </a:lnTo>
                    <a:lnTo>
                      <a:pt x="11106" y="2888"/>
                    </a:lnTo>
                    <a:lnTo>
                      <a:pt x="11106" y="2908"/>
                    </a:lnTo>
                    <a:lnTo>
                      <a:pt x="11106" y="2908"/>
                    </a:lnTo>
                    <a:lnTo>
                      <a:pt x="11227" y="2868"/>
                    </a:lnTo>
                    <a:lnTo>
                      <a:pt x="11409" y="2767"/>
                    </a:lnTo>
                    <a:lnTo>
                      <a:pt x="11530" y="2726"/>
                    </a:lnTo>
                    <a:lnTo>
                      <a:pt x="11651" y="2686"/>
                    </a:lnTo>
                    <a:lnTo>
                      <a:pt x="11792" y="2666"/>
                    </a:lnTo>
                    <a:lnTo>
                      <a:pt x="11913" y="2646"/>
                    </a:lnTo>
                    <a:lnTo>
                      <a:pt x="11913" y="2646"/>
                    </a:lnTo>
                    <a:lnTo>
                      <a:pt x="12034" y="2686"/>
                    </a:lnTo>
                    <a:lnTo>
                      <a:pt x="12115" y="2726"/>
                    </a:lnTo>
                    <a:lnTo>
                      <a:pt x="12156" y="2807"/>
                    </a:lnTo>
                    <a:lnTo>
                      <a:pt x="12196" y="2888"/>
                    </a:lnTo>
                    <a:lnTo>
                      <a:pt x="12196" y="3009"/>
                    </a:lnTo>
                    <a:lnTo>
                      <a:pt x="12176" y="3110"/>
                    </a:lnTo>
                    <a:lnTo>
                      <a:pt x="12156" y="3231"/>
                    </a:lnTo>
                    <a:lnTo>
                      <a:pt x="12095" y="3332"/>
                    </a:lnTo>
                    <a:lnTo>
                      <a:pt x="12095" y="3332"/>
                    </a:lnTo>
                    <a:lnTo>
                      <a:pt x="11974" y="3534"/>
                    </a:lnTo>
                    <a:lnTo>
                      <a:pt x="11853" y="3695"/>
                    </a:lnTo>
                    <a:lnTo>
                      <a:pt x="11732" y="3837"/>
                    </a:lnTo>
                    <a:lnTo>
                      <a:pt x="11610" y="3958"/>
                    </a:lnTo>
                    <a:lnTo>
                      <a:pt x="11409" y="4160"/>
                    </a:lnTo>
                    <a:lnTo>
                      <a:pt x="11348" y="4220"/>
                    </a:lnTo>
                    <a:lnTo>
                      <a:pt x="11308" y="426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2425587" y="-1296665"/>
                <a:ext cx="38172" cy="125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2" extrusionOk="0">
                    <a:moveTo>
                      <a:pt x="1" y="1"/>
                    </a:moveTo>
                    <a:lnTo>
                      <a:pt x="667" y="21"/>
                    </a:lnTo>
                    <a:lnTo>
                      <a:pt x="667" y="21"/>
                    </a:lnTo>
                    <a:lnTo>
                      <a:pt x="667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2425587" y="-1296665"/>
                <a:ext cx="38172" cy="125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2" fill="none" extrusionOk="0">
                    <a:moveTo>
                      <a:pt x="1" y="1"/>
                    </a:moveTo>
                    <a:lnTo>
                      <a:pt x="667" y="21"/>
                    </a:lnTo>
                    <a:lnTo>
                      <a:pt x="667" y="21"/>
                    </a:lnTo>
                    <a:lnTo>
                      <a:pt x="667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9"/>
              <p:cNvSpPr/>
              <p:nvPr/>
            </p:nvSpPr>
            <p:spPr>
              <a:xfrm>
                <a:off x="2446419" y="-1330145"/>
                <a:ext cx="17341" cy="3473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0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1" y="162"/>
                    </a:lnTo>
                    <a:lnTo>
                      <a:pt x="141" y="303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141" y="303"/>
                    </a:lnTo>
                    <a:lnTo>
                      <a:pt x="61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9"/>
              <p:cNvSpPr/>
              <p:nvPr/>
            </p:nvSpPr>
            <p:spPr>
              <a:xfrm>
                <a:off x="2446419" y="-1330145"/>
                <a:ext cx="17341" cy="3473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0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1" y="162"/>
                    </a:lnTo>
                    <a:lnTo>
                      <a:pt x="141" y="303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141" y="303"/>
                    </a:lnTo>
                    <a:lnTo>
                      <a:pt x="61" y="16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9"/>
              <p:cNvSpPr/>
              <p:nvPr/>
            </p:nvSpPr>
            <p:spPr>
              <a:xfrm>
                <a:off x="2492605" y="-1334781"/>
                <a:ext cx="41663" cy="2781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6" extrusionOk="0">
                    <a:moveTo>
                      <a:pt x="364" y="1"/>
                    </a:moveTo>
                    <a:lnTo>
                      <a:pt x="223" y="21"/>
                    </a:lnTo>
                    <a:lnTo>
                      <a:pt x="102" y="81"/>
                    </a:lnTo>
                    <a:lnTo>
                      <a:pt x="21" y="142"/>
                    </a:lnTo>
                    <a:lnTo>
                      <a:pt x="1" y="202"/>
                    </a:lnTo>
                    <a:lnTo>
                      <a:pt x="1" y="243"/>
                    </a:lnTo>
                    <a:lnTo>
                      <a:pt x="1" y="283"/>
                    </a:lnTo>
                    <a:lnTo>
                      <a:pt x="21" y="344"/>
                    </a:lnTo>
                    <a:lnTo>
                      <a:pt x="102" y="404"/>
                    </a:lnTo>
                    <a:lnTo>
                      <a:pt x="223" y="465"/>
                    </a:lnTo>
                    <a:lnTo>
                      <a:pt x="364" y="485"/>
                    </a:lnTo>
                    <a:lnTo>
                      <a:pt x="505" y="465"/>
                    </a:lnTo>
                    <a:lnTo>
                      <a:pt x="627" y="404"/>
                    </a:lnTo>
                    <a:lnTo>
                      <a:pt x="707" y="344"/>
                    </a:lnTo>
                    <a:lnTo>
                      <a:pt x="728" y="283"/>
                    </a:lnTo>
                    <a:lnTo>
                      <a:pt x="728" y="243"/>
                    </a:lnTo>
                    <a:lnTo>
                      <a:pt x="728" y="202"/>
                    </a:lnTo>
                    <a:lnTo>
                      <a:pt x="707" y="142"/>
                    </a:lnTo>
                    <a:lnTo>
                      <a:pt x="627" y="81"/>
                    </a:lnTo>
                    <a:lnTo>
                      <a:pt x="505" y="2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9"/>
              <p:cNvSpPr/>
              <p:nvPr/>
            </p:nvSpPr>
            <p:spPr>
              <a:xfrm>
                <a:off x="2865866" y="-1538180"/>
                <a:ext cx="24323" cy="1047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83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81" y="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81" y="1"/>
                    </a:lnTo>
                    <a:lnTo>
                      <a:pt x="142" y="1"/>
                    </a:lnTo>
                    <a:close/>
                    <a:moveTo>
                      <a:pt x="142" y="1"/>
                    </a:moveTo>
                    <a:lnTo>
                      <a:pt x="142" y="1"/>
                    </a:lnTo>
                    <a:lnTo>
                      <a:pt x="142" y="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82" y="1"/>
                    </a:lnTo>
                    <a:lnTo>
                      <a:pt x="182" y="1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83" y="21"/>
                    </a:lnTo>
                    <a:lnTo>
                      <a:pt x="324" y="61"/>
                    </a:lnTo>
                    <a:lnTo>
                      <a:pt x="344" y="82"/>
                    </a:lnTo>
                    <a:lnTo>
                      <a:pt x="344" y="82"/>
                    </a:lnTo>
                    <a:lnTo>
                      <a:pt x="404" y="122"/>
                    </a:lnTo>
                    <a:lnTo>
                      <a:pt x="404" y="142"/>
                    </a:lnTo>
                    <a:lnTo>
                      <a:pt x="404" y="142"/>
                    </a:lnTo>
                    <a:lnTo>
                      <a:pt x="425" y="183"/>
                    </a:lnTo>
                    <a:lnTo>
                      <a:pt x="425" y="183"/>
                    </a:lnTo>
                    <a:lnTo>
                      <a:pt x="404" y="142"/>
                    </a:lnTo>
                    <a:lnTo>
                      <a:pt x="404" y="122"/>
                    </a:lnTo>
                    <a:lnTo>
                      <a:pt x="404" y="122"/>
                    </a:lnTo>
                    <a:lnTo>
                      <a:pt x="344" y="82"/>
                    </a:lnTo>
                    <a:lnTo>
                      <a:pt x="324" y="61"/>
                    </a:lnTo>
                    <a:lnTo>
                      <a:pt x="324" y="61"/>
                    </a:lnTo>
                    <a:lnTo>
                      <a:pt x="283" y="21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182" y="1"/>
                    </a:lnTo>
                    <a:lnTo>
                      <a:pt x="182" y="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9"/>
              <p:cNvSpPr/>
              <p:nvPr/>
            </p:nvSpPr>
            <p:spPr>
              <a:xfrm>
                <a:off x="2865866" y="-1538180"/>
                <a:ext cx="8127" cy="240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42" fill="none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81" y="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81" y="1"/>
                    </a:lnTo>
                    <a:lnTo>
                      <a:pt x="142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9"/>
              <p:cNvSpPr/>
              <p:nvPr/>
            </p:nvSpPr>
            <p:spPr>
              <a:xfrm>
                <a:off x="2873936" y="-1538180"/>
                <a:ext cx="16253" cy="1047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8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2" y="1"/>
                    </a:lnTo>
                    <a:lnTo>
                      <a:pt x="82" y="1"/>
                    </a:lnTo>
                    <a:lnTo>
                      <a:pt x="142" y="21"/>
                    </a:lnTo>
                    <a:lnTo>
                      <a:pt x="183" y="61"/>
                    </a:lnTo>
                    <a:lnTo>
                      <a:pt x="203" y="82"/>
                    </a:lnTo>
                    <a:lnTo>
                      <a:pt x="203" y="82"/>
                    </a:lnTo>
                    <a:lnTo>
                      <a:pt x="263" y="122"/>
                    </a:lnTo>
                    <a:lnTo>
                      <a:pt x="263" y="142"/>
                    </a:lnTo>
                    <a:lnTo>
                      <a:pt x="263" y="142"/>
                    </a:lnTo>
                    <a:lnTo>
                      <a:pt x="284" y="183"/>
                    </a:lnTo>
                    <a:lnTo>
                      <a:pt x="284" y="183"/>
                    </a:lnTo>
                    <a:lnTo>
                      <a:pt x="263" y="142"/>
                    </a:lnTo>
                    <a:lnTo>
                      <a:pt x="263" y="122"/>
                    </a:lnTo>
                    <a:lnTo>
                      <a:pt x="263" y="122"/>
                    </a:lnTo>
                    <a:lnTo>
                      <a:pt x="203" y="82"/>
                    </a:lnTo>
                    <a:lnTo>
                      <a:pt x="183" y="61"/>
                    </a:lnTo>
                    <a:lnTo>
                      <a:pt x="183" y="61"/>
                    </a:lnTo>
                    <a:lnTo>
                      <a:pt x="142" y="21"/>
                    </a:lnTo>
                    <a:lnTo>
                      <a:pt x="82" y="1"/>
                    </a:lnTo>
                    <a:lnTo>
                      <a:pt x="82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2604721" y="-1591348"/>
                <a:ext cx="286608" cy="253128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423" extrusionOk="0">
                    <a:moveTo>
                      <a:pt x="4503" y="1"/>
                    </a:moveTo>
                    <a:lnTo>
                      <a:pt x="4341" y="41"/>
                    </a:lnTo>
                    <a:lnTo>
                      <a:pt x="4180" y="122"/>
                    </a:lnTo>
                    <a:lnTo>
                      <a:pt x="4039" y="223"/>
                    </a:lnTo>
                    <a:lnTo>
                      <a:pt x="3897" y="324"/>
                    </a:lnTo>
                    <a:lnTo>
                      <a:pt x="3756" y="445"/>
                    </a:lnTo>
                    <a:lnTo>
                      <a:pt x="3615" y="607"/>
                    </a:lnTo>
                    <a:lnTo>
                      <a:pt x="3372" y="910"/>
                    </a:lnTo>
                    <a:lnTo>
                      <a:pt x="2948" y="1576"/>
                    </a:lnTo>
                    <a:lnTo>
                      <a:pt x="2706" y="1879"/>
                    </a:lnTo>
                    <a:lnTo>
                      <a:pt x="2464" y="2161"/>
                    </a:lnTo>
                    <a:lnTo>
                      <a:pt x="2181" y="2424"/>
                    </a:lnTo>
                    <a:lnTo>
                      <a:pt x="1898" y="2646"/>
                    </a:lnTo>
                    <a:lnTo>
                      <a:pt x="1535" y="2888"/>
                    </a:lnTo>
                    <a:lnTo>
                      <a:pt x="1151" y="3090"/>
                    </a:lnTo>
                    <a:lnTo>
                      <a:pt x="768" y="3252"/>
                    </a:lnTo>
                    <a:lnTo>
                      <a:pt x="364" y="3373"/>
                    </a:lnTo>
                    <a:lnTo>
                      <a:pt x="0" y="4100"/>
                    </a:lnTo>
                    <a:lnTo>
                      <a:pt x="101" y="4181"/>
                    </a:lnTo>
                    <a:lnTo>
                      <a:pt x="303" y="4302"/>
                    </a:lnTo>
                    <a:lnTo>
                      <a:pt x="525" y="4423"/>
                    </a:lnTo>
                    <a:lnTo>
                      <a:pt x="747" y="4140"/>
                    </a:lnTo>
                    <a:lnTo>
                      <a:pt x="990" y="3878"/>
                    </a:lnTo>
                    <a:lnTo>
                      <a:pt x="1252" y="3635"/>
                    </a:lnTo>
                    <a:lnTo>
                      <a:pt x="1515" y="3413"/>
                    </a:lnTo>
                    <a:lnTo>
                      <a:pt x="1777" y="3211"/>
                    </a:lnTo>
                    <a:lnTo>
                      <a:pt x="2040" y="3010"/>
                    </a:lnTo>
                    <a:lnTo>
                      <a:pt x="2605" y="2646"/>
                    </a:lnTo>
                    <a:lnTo>
                      <a:pt x="3796" y="1939"/>
                    </a:lnTo>
                    <a:lnTo>
                      <a:pt x="4402" y="1576"/>
                    </a:lnTo>
                    <a:lnTo>
                      <a:pt x="5008" y="1152"/>
                    </a:lnTo>
                    <a:lnTo>
                      <a:pt x="4988" y="1132"/>
                    </a:lnTo>
                    <a:lnTo>
                      <a:pt x="4988" y="1112"/>
                    </a:lnTo>
                    <a:lnTo>
                      <a:pt x="4967" y="1071"/>
                    </a:lnTo>
                    <a:lnTo>
                      <a:pt x="4967" y="1051"/>
                    </a:lnTo>
                    <a:lnTo>
                      <a:pt x="4907" y="1011"/>
                    </a:lnTo>
                    <a:lnTo>
                      <a:pt x="4887" y="990"/>
                    </a:lnTo>
                    <a:lnTo>
                      <a:pt x="4846" y="950"/>
                    </a:lnTo>
                    <a:lnTo>
                      <a:pt x="4786" y="930"/>
                    </a:lnTo>
                    <a:lnTo>
                      <a:pt x="4644" y="930"/>
                    </a:lnTo>
                    <a:lnTo>
                      <a:pt x="4564" y="970"/>
                    </a:lnTo>
                    <a:lnTo>
                      <a:pt x="4543" y="970"/>
                    </a:lnTo>
                    <a:lnTo>
                      <a:pt x="4442" y="1031"/>
                    </a:lnTo>
                    <a:lnTo>
                      <a:pt x="4362" y="1091"/>
                    </a:lnTo>
                    <a:lnTo>
                      <a:pt x="4362" y="1071"/>
                    </a:lnTo>
                    <a:lnTo>
                      <a:pt x="4382" y="930"/>
                    </a:lnTo>
                    <a:lnTo>
                      <a:pt x="4422" y="708"/>
                    </a:lnTo>
                    <a:lnTo>
                      <a:pt x="4483" y="425"/>
                    </a:lnTo>
                    <a:lnTo>
                      <a:pt x="4503" y="263"/>
                    </a:lnTo>
                    <a:lnTo>
                      <a:pt x="4503" y="82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2604721" y="-1591348"/>
                <a:ext cx="286608" cy="253128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423" fill="none" extrusionOk="0">
                    <a:moveTo>
                      <a:pt x="4503" y="1"/>
                    </a:moveTo>
                    <a:lnTo>
                      <a:pt x="4503" y="1"/>
                    </a:lnTo>
                    <a:lnTo>
                      <a:pt x="4341" y="41"/>
                    </a:lnTo>
                    <a:lnTo>
                      <a:pt x="4180" y="122"/>
                    </a:lnTo>
                    <a:lnTo>
                      <a:pt x="4039" y="223"/>
                    </a:lnTo>
                    <a:lnTo>
                      <a:pt x="3897" y="324"/>
                    </a:lnTo>
                    <a:lnTo>
                      <a:pt x="3897" y="324"/>
                    </a:lnTo>
                    <a:lnTo>
                      <a:pt x="3756" y="445"/>
                    </a:lnTo>
                    <a:lnTo>
                      <a:pt x="3615" y="607"/>
                    </a:lnTo>
                    <a:lnTo>
                      <a:pt x="3372" y="910"/>
                    </a:lnTo>
                    <a:lnTo>
                      <a:pt x="2948" y="1576"/>
                    </a:lnTo>
                    <a:lnTo>
                      <a:pt x="2948" y="1576"/>
                    </a:lnTo>
                    <a:lnTo>
                      <a:pt x="2706" y="1879"/>
                    </a:lnTo>
                    <a:lnTo>
                      <a:pt x="2464" y="2161"/>
                    </a:lnTo>
                    <a:lnTo>
                      <a:pt x="2181" y="2424"/>
                    </a:lnTo>
                    <a:lnTo>
                      <a:pt x="1898" y="2646"/>
                    </a:lnTo>
                    <a:lnTo>
                      <a:pt x="1898" y="2646"/>
                    </a:lnTo>
                    <a:lnTo>
                      <a:pt x="1535" y="2888"/>
                    </a:lnTo>
                    <a:lnTo>
                      <a:pt x="1151" y="3090"/>
                    </a:lnTo>
                    <a:lnTo>
                      <a:pt x="768" y="3252"/>
                    </a:lnTo>
                    <a:lnTo>
                      <a:pt x="364" y="3373"/>
                    </a:lnTo>
                    <a:lnTo>
                      <a:pt x="364" y="3373"/>
                    </a:lnTo>
                    <a:lnTo>
                      <a:pt x="364" y="3373"/>
                    </a:lnTo>
                    <a:lnTo>
                      <a:pt x="0" y="4100"/>
                    </a:lnTo>
                    <a:lnTo>
                      <a:pt x="0" y="4100"/>
                    </a:lnTo>
                    <a:lnTo>
                      <a:pt x="101" y="4181"/>
                    </a:lnTo>
                    <a:lnTo>
                      <a:pt x="101" y="4181"/>
                    </a:lnTo>
                    <a:lnTo>
                      <a:pt x="303" y="4302"/>
                    </a:lnTo>
                    <a:lnTo>
                      <a:pt x="525" y="4423"/>
                    </a:lnTo>
                    <a:lnTo>
                      <a:pt x="525" y="4423"/>
                    </a:lnTo>
                    <a:lnTo>
                      <a:pt x="747" y="4140"/>
                    </a:lnTo>
                    <a:lnTo>
                      <a:pt x="990" y="3878"/>
                    </a:lnTo>
                    <a:lnTo>
                      <a:pt x="1252" y="3635"/>
                    </a:lnTo>
                    <a:lnTo>
                      <a:pt x="1515" y="3413"/>
                    </a:lnTo>
                    <a:lnTo>
                      <a:pt x="1777" y="3211"/>
                    </a:lnTo>
                    <a:lnTo>
                      <a:pt x="2040" y="3010"/>
                    </a:lnTo>
                    <a:lnTo>
                      <a:pt x="2605" y="2646"/>
                    </a:lnTo>
                    <a:lnTo>
                      <a:pt x="3796" y="1939"/>
                    </a:lnTo>
                    <a:lnTo>
                      <a:pt x="4402" y="1576"/>
                    </a:lnTo>
                    <a:lnTo>
                      <a:pt x="5008" y="1152"/>
                    </a:lnTo>
                    <a:lnTo>
                      <a:pt x="5008" y="1152"/>
                    </a:lnTo>
                    <a:lnTo>
                      <a:pt x="5008" y="1152"/>
                    </a:lnTo>
                    <a:lnTo>
                      <a:pt x="4988" y="1132"/>
                    </a:lnTo>
                    <a:lnTo>
                      <a:pt x="4988" y="1132"/>
                    </a:lnTo>
                    <a:lnTo>
                      <a:pt x="4988" y="1132"/>
                    </a:lnTo>
                    <a:lnTo>
                      <a:pt x="4988" y="1112"/>
                    </a:lnTo>
                    <a:lnTo>
                      <a:pt x="4988" y="1112"/>
                    </a:lnTo>
                    <a:lnTo>
                      <a:pt x="4967" y="1071"/>
                    </a:lnTo>
                    <a:lnTo>
                      <a:pt x="4967" y="1051"/>
                    </a:lnTo>
                    <a:lnTo>
                      <a:pt x="4967" y="1051"/>
                    </a:lnTo>
                    <a:lnTo>
                      <a:pt x="4907" y="1011"/>
                    </a:lnTo>
                    <a:lnTo>
                      <a:pt x="4887" y="990"/>
                    </a:lnTo>
                    <a:lnTo>
                      <a:pt x="4887" y="990"/>
                    </a:lnTo>
                    <a:lnTo>
                      <a:pt x="4846" y="950"/>
                    </a:lnTo>
                    <a:lnTo>
                      <a:pt x="4786" y="930"/>
                    </a:lnTo>
                    <a:lnTo>
                      <a:pt x="4786" y="930"/>
                    </a:lnTo>
                    <a:lnTo>
                      <a:pt x="4745" y="930"/>
                    </a:lnTo>
                    <a:lnTo>
                      <a:pt x="4745" y="930"/>
                    </a:lnTo>
                    <a:lnTo>
                      <a:pt x="4725" y="930"/>
                    </a:lnTo>
                    <a:lnTo>
                      <a:pt x="472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644" y="930"/>
                    </a:lnTo>
                    <a:lnTo>
                      <a:pt x="4564" y="970"/>
                    </a:lnTo>
                    <a:lnTo>
                      <a:pt x="4564" y="970"/>
                    </a:lnTo>
                    <a:lnTo>
                      <a:pt x="4543" y="970"/>
                    </a:lnTo>
                    <a:lnTo>
                      <a:pt x="4543" y="970"/>
                    </a:lnTo>
                    <a:lnTo>
                      <a:pt x="4543" y="970"/>
                    </a:lnTo>
                    <a:lnTo>
                      <a:pt x="4442" y="1031"/>
                    </a:lnTo>
                    <a:lnTo>
                      <a:pt x="4362" y="1091"/>
                    </a:lnTo>
                    <a:lnTo>
                      <a:pt x="4362" y="1091"/>
                    </a:lnTo>
                    <a:lnTo>
                      <a:pt x="4362" y="1071"/>
                    </a:lnTo>
                    <a:lnTo>
                      <a:pt x="4362" y="1071"/>
                    </a:lnTo>
                    <a:lnTo>
                      <a:pt x="4382" y="930"/>
                    </a:lnTo>
                    <a:lnTo>
                      <a:pt x="4422" y="708"/>
                    </a:lnTo>
                    <a:lnTo>
                      <a:pt x="4483" y="425"/>
                    </a:lnTo>
                    <a:lnTo>
                      <a:pt x="4503" y="263"/>
                    </a:lnTo>
                    <a:lnTo>
                      <a:pt x="4503" y="82"/>
                    </a:lnTo>
                    <a:lnTo>
                      <a:pt x="4503" y="82"/>
                    </a:lnTo>
                    <a:lnTo>
                      <a:pt x="4503" y="1"/>
                    </a:lnTo>
                    <a:lnTo>
                      <a:pt x="450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2682154" y="-1601707"/>
                <a:ext cx="40462" cy="14908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605" extrusionOk="0">
                    <a:moveTo>
                      <a:pt x="545" y="0"/>
                    </a:moveTo>
                    <a:lnTo>
                      <a:pt x="505" y="20"/>
                    </a:lnTo>
                    <a:lnTo>
                      <a:pt x="485" y="61"/>
                    </a:lnTo>
                    <a:lnTo>
                      <a:pt x="505" y="384"/>
                    </a:lnTo>
                    <a:lnTo>
                      <a:pt x="505" y="707"/>
                    </a:lnTo>
                    <a:lnTo>
                      <a:pt x="485" y="1010"/>
                    </a:lnTo>
                    <a:lnTo>
                      <a:pt x="444" y="1333"/>
                    </a:lnTo>
                    <a:lnTo>
                      <a:pt x="364" y="1636"/>
                    </a:lnTo>
                    <a:lnTo>
                      <a:pt x="263" y="1939"/>
                    </a:lnTo>
                    <a:lnTo>
                      <a:pt x="141" y="2221"/>
                    </a:lnTo>
                    <a:lnTo>
                      <a:pt x="0" y="2524"/>
                    </a:lnTo>
                    <a:lnTo>
                      <a:pt x="0" y="2544"/>
                    </a:lnTo>
                    <a:lnTo>
                      <a:pt x="20" y="2585"/>
                    </a:lnTo>
                    <a:lnTo>
                      <a:pt x="40" y="2605"/>
                    </a:lnTo>
                    <a:lnTo>
                      <a:pt x="81" y="2585"/>
                    </a:lnTo>
                    <a:lnTo>
                      <a:pt x="283" y="2302"/>
                    </a:lnTo>
                    <a:lnTo>
                      <a:pt x="384" y="2161"/>
                    </a:lnTo>
                    <a:lnTo>
                      <a:pt x="444" y="2019"/>
                    </a:lnTo>
                    <a:lnTo>
                      <a:pt x="525" y="1858"/>
                    </a:lnTo>
                    <a:lnTo>
                      <a:pt x="586" y="1696"/>
                    </a:lnTo>
                    <a:lnTo>
                      <a:pt x="626" y="1535"/>
                    </a:lnTo>
                    <a:lnTo>
                      <a:pt x="666" y="1373"/>
                    </a:lnTo>
                    <a:lnTo>
                      <a:pt x="707" y="1030"/>
                    </a:lnTo>
                    <a:lnTo>
                      <a:pt x="707" y="707"/>
                    </a:lnTo>
                    <a:lnTo>
                      <a:pt x="666" y="364"/>
                    </a:lnTo>
                    <a:lnTo>
                      <a:pt x="646" y="202"/>
                    </a:lnTo>
                    <a:lnTo>
                      <a:pt x="586" y="41"/>
                    </a:lnTo>
                    <a:lnTo>
                      <a:pt x="565" y="20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2682154" y="-1601707"/>
                <a:ext cx="40462" cy="14908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60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5" y="20"/>
                    </a:lnTo>
                    <a:lnTo>
                      <a:pt x="485" y="61"/>
                    </a:lnTo>
                    <a:lnTo>
                      <a:pt x="485" y="61"/>
                    </a:lnTo>
                    <a:lnTo>
                      <a:pt x="485" y="61"/>
                    </a:lnTo>
                    <a:lnTo>
                      <a:pt x="505" y="384"/>
                    </a:lnTo>
                    <a:lnTo>
                      <a:pt x="505" y="707"/>
                    </a:lnTo>
                    <a:lnTo>
                      <a:pt x="505" y="707"/>
                    </a:lnTo>
                    <a:lnTo>
                      <a:pt x="485" y="1010"/>
                    </a:lnTo>
                    <a:lnTo>
                      <a:pt x="444" y="1333"/>
                    </a:lnTo>
                    <a:lnTo>
                      <a:pt x="444" y="1333"/>
                    </a:lnTo>
                    <a:lnTo>
                      <a:pt x="364" y="1636"/>
                    </a:lnTo>
                    <a:lnTo>
                      <a:pt x="263" y="1939"/>
                    </a:lnTo>
                    <a:lnTo>
                      <a:pt x="263" y="1939"/>
                    </a:lnTo>
                    <a:lnTo>
                      <a:pt x="141" y="2221"/>
                    </a:lnTo>
                    <a:lnTo>
                      <a:pt x="0" y="2524"/>
                    </a:lnTo>
                    <a:lnTo>
                      <a:pt x="0" y="2524"/>
                    </a:lnTo>
                    <a:lnTo>
                      <a:pt x="0" y="2524"/>
                    </a:lnTo>
                    <a:lnTo>
                      <a:pt x="0" y="2544"/>
                    </a:lnTo>
                    <a:lnTo>
                      <a:pt x="20" y="2585"/>
                    </a:lnTo>
                    <a:lnTo>
                      <a:pt x="20" y="2585"/>
                    </a:lnTo>
                    <a:lnTo>
                      <a:pt x="40" y="2605"/>
                    </a:lnTo>
                    <a:lnTo>
                      <a:pt x="40" y="2605"/>
                    </a:lnTo>
                    <a:lnTo>
                      <a:pt x="81" y="2585"/>
                    </a:lnTo>
                    <a:lnTo>
                      <a:pt x="81" y="2585"/>
                    </a:lnTo>
                    <a:lnTo>
                      <a:pt x="283" y="2302"/>
                    </a:lnTo>
                    <a:lnTo>
                      <a:pt x="384" y="2161"/>
                    </a:lnTo>
                    <a:lnTo>
                      <a:pt x="444" y="2019"/>
                    </a:lnTo>
                    <a:lnTo>
                      <a:pt x="444" y="2019"/>
                    </a:lnTo>
                    <a:lnTo>
                      <a:pt x="525" y="1858"/>
                    </a:lnTo>
                    <a:lnTo>
                      <a:pt x="586" y="1696"/>
                    </a:lnTo>
                    <a:lnTo>
                      <a:pt x="586" y="1696"/>
                    </a:lnTo>
                    <a:lnTo>
                      <a:pt x="626" y="1535"/>
                    </a:lnTo>
                    <a:lnTo>
                      <a:pt x="626" y="1535"/>
                    </a:lnTo>
                    <a:lnTo>
                      <a:pt x="666" y="1373"/>
                    </a:lnTo>
                    <a:lnTo>
                      <a:pt x="666" y="1373"/>
                    </a:lnTo>
                    <a:lnTo>
                      <a:pt x="707" y="1030"/>
                    </a:lnTo>
                    <a:lnTo>
                      <a:pt x="707" y="707"/>
                    </a:lnTo>
                    <a:lnTo>
                      <a:pt x="707" y="707"/>
                    </a:lnTo>
                    <a:lnTo>
                      <a:pt x="666" y="364"/>
                    </a:lnTo>
                    <a:lnTo>
                      <a:pt x="646" y="202"/>
                    </a:lnTo>
                    <a:lnTo>
                      <a:pt x="586" y="41"/>
                    </a:lnTo>
                    <a:lnTo>
                      <a:pt x="586" y="41"/>
                    </a:lnTo>
                    <a:lnTo>
                      <a:pt x="565" y="20"/>
                    </a:lnTo>
                    <a:lnTo>
                      <a:pt x="54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2880918" y="-975369"/>
                <a:ext cx="107478" cy="12138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21" extrusionOk="0">
                    <a:moveTo>
                      <a:pt x="40" y="0"/>
                    </a:moveTo>
                    <a:lnTo>
                      <a:pt x="20" y="2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2" y="364"/>
                    </a:lnTo>
                    <a:lnTo>
                      <a:pt x="424" y="626"/>
                    </a:lnTo>
                    <a:lnTo>
                      <a:pt x="848" y="1131"/>
                    </a:lnTo>
                    <a:lnTo>
                      <a:pt x="1313" y="1616"/>
                    </a:lnTo>
                    <a:lnTo>
                      <a:pt x="1777" y="2100"/>
                    </a:lnTo>
                    <a:lnTo>
                      <a:pt x="1817" y="2120"/>
                    </a:lnTo>
                    <a:lnTo>
                      <a:pt x="1838" y="2100"/>
                    </a:lnTo>
                    <a:lnTo>
                      <a:pt x="1878" y="2060"/>
                    </a:lnTo>
                    <a:lnTo>
                      <a:pt x="1858" y="2019"/>
                    </a:lnTo>
                    <a:lnTo>
                      <a:pt x="1676" y="1757"/>
                    </a:lnTo>
                    <a:lnTo>
                      <a:pt x="1454" y="1474"/>
                    </a:lnTo>
                    <a:lnTo>
                      <a:pt x="1030" y="969"/>
                    </a:lnTo>
                    <a:lnTo>
                      <a:pt x="565" y="485"/>
                    </a:lnTo>
                    <a:lnTo>
                      <a:pt x="81" y="2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2880918" y="-975369"/>
                <a:ext cx="107478" cy="12138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21" fill="none" extrusionOk="0">
                    <a:moveTo>
                      <a:pt x="40" y="0"/>
                    </a:moveTo>
                    <a:lnTo>
                      <a:pt x="40" y="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02" y="364"/>
                    </a:lnTo>
                    <a:lnTo>
                      <a:pt x="424" y="626"/>
                    </a:lnTo>
                    <a:lnTo>
                      <a:pt x="424" y="626"/>
                    </a:lnTo>
                    <a:lnTo>
                      <a:pt x="848" y="1131"/>
                    </a:lnTo>
                    <a:lnTo>
                      <a:pt x="848" y="1131"/>
                    </a:lnTo>
                    <a:lnTo>
                      <a:pt x="1313" y="1616"/>
                    </a:lnTo>
                    <a:lnTo>
                      <a:pt x="1313" y="1616"/>
                    </a:lnTo>
                    <a:lnTo>
                      <a:pt x="1777" y="2100"/>
                    </a:lnTo>
                    <a:lnTo>
                      <a:pt x="1777" y="2100"/>
                    </a:lnTo>
                    <a:lnTo>
                      <a:pt x="1777" y="2100"/>
                    </a:lnTo>
                    <a:lnTo>
                      <a:pt x="1817" y="2120"/>
                    </a:lnTo>
                    <a:lnTo>
                      <a:pt x="1817" y="2120"/>
                    </a:lnTo>
                    <a:lnTo>
                      <a:pt x="1838" y="2100"/>
                    </a:lnTo>
                    <a:lnTo>
                      <a:pt x="1838" y="2100"/>
                    </a:lnTo>
                    <a:lnTo>
                      <a:pt x="1878" y="2060"/>
                    </a:lnTo>
                    <a:lnTo>
                      <a:pt x="1858" y="2019"/>
                    </a:lnTo>
                    <a:lnTo>
                      <a:pt x="1858" y="2019"/>
                    </a:lnTo>
                    <a:lnTo>
                      <a:pt x="1676" y="1757"/>
                    </a:lnTo>
                    <a:lnTo>
                      <a:pt x="1454" y="1474"/>
                    </a:lnTo>
                    <a:lnTo>
                      <a:pt x="1454" y="1474"/>
                    </a:lnTo>
                    <a:lnTo>
                      <a:pt x="1030" y="969"/>
                    </a:lnTo>
                    <a:lnTo>
                      <a:pt x="1030" y="969"/>
                    </a:lnTo>
                    <a:lnTo>
                      <a:pt x="565" y="485"/>
                    </a:lnTo>
                    <a:lnTo>
                      <a:pt x="565" y="485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2903982" y="-992710"/>
                <a:ext cx="117951" cy="10175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778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21" y="81"/>
                    </a:lnTo>
                    <a:lnTo>
                      <a:pt x="243" y="323"/>
                    </a:lnTo>
                    <a:lnTo>
                      <a:pt x="486" y="545"/>
                    </a:lnTo>
                    <a:lnTo>
                      <a:pt x="950" y="990"/>
                    </a:lnTo>
                    <a:lnTo>
                      <a:pt x="1455" y="1394"/>
                    </a:lnTo>
                    <a:lnTo>
                      <a:pt x="1717" y="1595"/>
                    </a:lnTo>
                    <a:lnTo>
                      <a:pt x="1980" y="1777"/>
                    </a:lnTo>
                    <a:lnTo>
                      <a:pt x="2060" y="1777"/>
                    </a:lnTo>
                    <a:lnTo>
                      <a:pt x="2060" y="1737"/>
                    </a:lnTo>
                    <a:lnTo>
                      <a:pt x="2040" y="1696"/>
                    </a:lnTo>
                    <a:lnTo>
                      <a:pt x="1576" y="1252"/>
                    </a:lnTo>
                    <a:lnTo>
                      <a:pt x="1091" y="808"/>
                    </a:lnTo>
                    <a:lnTo>
                      <a:pt x="607" y="404"/>
                    </a:lnTo>
                    <a:lnTo>
                      <a:pt x="344" y="20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2903982" y="-992710"/>
                <a:ext cx="117951" cy="10175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778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" y="41"/>
                    </a:lnTo>
                    <a:lnTo>
                      <a:pt x="21" y="81"/>
                    </a:lnTo>
                    <a:lnTo>
                      <a:pt x="21" y="81"/>
                    </a:lnTo>
                    <a:lnTo>
                      <a:pt x="243" y="323"/>
                    </a:lnTo>
                    <a:lnTo>
                      <a:pt x="486" y="545"/>
                    </a:lnTo>
                    <a:lnTo>
                      <a:pt x="486" y="545"/>
                    </a:lnTo>
                    <a:lnTo>
                      <a:pt x="950" y="990"/>
                    </a:lnTo>
                    <a:lnTo>
                      <a:pt x="950" y="990"/>
                    </a:lnTo>
                    <a:lnTo>
                      <a:pt x="1455" y="1394"/>
                    </a:lnTo>
                    <a:lnTo>
                      <a:pt x="1455" y="1394"/>
                    </a:lnTo>
                    <a:lnTo>
                      <a:pt x="1717" y="1595"/>
                    </a:lnTo>
                    <a:lnTo>
                      <a:pt x="1980" y="1777"/>
                    </a:lnTo>
                    <a:lnTo>
                      <a:pt x="1980" y="1777"/>
                    </a:lnTo>
                    <a:lnTo>
                      <a:pt x="1980" y="1777"/>
                    </a:lnTo>
                    <a:lnTo>
                      <a:pt x="2020" y="1777"/>
                    </a:lnTo>
                    <a:lnTo>
                      <a:pt x="2020" y="1777"/>
                    </a:lnTo>
                    <a:lnTo>
                      <a:pt x="2060" y="1777"/>
                    </a:lnTo>
                    <a:lnTo>
                      <a:pt x="2060" y="1777"/>
                    </a:lnTo>
                    <a:lnTo>
                      <a:pt x="2060" y="1737"/>
                    </a:lnTo>
                    <a:lnTo>
                      <a:pt x="2040" y="1696"/>
                    </a:lnTo>
                    <a:lnTo>
                      <a:pt x="1576" y="1252"/>
                    </a:lnTo>
                    <a:lnTo>
                      <a:pt x="1576" y="1252"/>
                    </a:lnTo>
                    <a:lnTo>
                      <a:pt x="1091" y="808"/>
                    </a:lnTo>
                    <a:lnTo>
                      <a:pt x="1091" y="808"/>
                    </a:lnTo>
                    <a:lnTo>
                      <a:pt x="607" y="404"/>
                    </a:lnTo>
                    <a:lnTo>
                      <a:pt x="607" y="404"/>
                    </a:lnTo>
                    <a:lnTo>
                      <a:pt x="344" y="202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2864722" y="-956883"/>
                <a:ext cx="89050" cy="11789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060" extrusionOk="0">
                    <a:moveTo>
                      <a:pt x="21" y="0"/>
                    </a:moveTo>
                    <a:lnTo>
                      <a:pt x="0" y="41"/>
                    </a:lnTo>
                    <a:lnTo>
                      <a:pt x="0" y="81"/>
                    </a:lnTo>
                    <a:lnTo>
                      <a:pt x="344" y="586"/>
                    </a:lnTo>
                    <a:lnTo>
                      <a:pt x="707" y="1091"/>
                    </a:lnTo>
                    <a:lnTo>
                      <a:pt x="1071" y="1575"/>
                    </a:lnTo>
                    <a:lnTo>
                      <a:pt x="1454" y="2040"/>
                    </a:lnTo>
                    <a:lnTo>
                      <a:pt x="1495" y="2060"/>
                    </a:lnTo>
                    <a:lnTo>
                      <a:pt x="1535" y="2040"/>
                    </a:lnTo>
                    <a:lnTo>
                      <a:pt x="1555" y="2019"/>
                    </a:lnTo>
                    <a:lnTo>
                      <a:pt x="1555" y="1979"/>
                    </a:lnTo>
                    <a:lnTo>
                      <a:pt x="1394" y="1696"/>
                    </a:lnTo>
                    <a:lnTo>
                      <a:pt x="1232" y="1454"/>
                    </a:lnTo>
                    <a:lnTo>
                      <a:pt x="869" y="949"/>
                    </a:lnTo>
                    <a:lnTo>
                      <a:pt x="505" y="465"/>
                    </a:lnTo>
                    <a:lnTo>
                      <a:pt x="303" y="243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9"/>
              <p:cNvSpPr/>
              <p:nvPr/>
            </p:nvSpPr>
            <p:spPr>
              <a:xfrm>
                <a:off x="2864722" y="-956883"/>
                <a:ext cx="89050" cy="11789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060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344" y="586"/>
                    </a:lnTo>
                    <a:lnTo>
                      <a:pt x="344" y="586"/>
                    </a:lnTo>
                    <a:lnTo>
                      <a:pt x="707" y="1091"/>
                    </a:lnTo>
                    <a:lnTo>
                      <a:pt x="707" y="1091"/>
                    </a:lnTo>
                    <a:lnTo>
                      <a:pt x="1071" y="1575"/>
                    </a:lnTo>
                    <a:lnTo>
                      <a:pt x="1071" y="1575"/>
                    </a:lnTo>
                    <a:lnTo>
                      <a:pt x="1454" y="2040"/>
                    </a:lnTo>
                    <a:lnTo>
                      <a:pt x="1454" y="2040"/>
                    </a:lnTo>
                    <a:lnTo>
                      <a:pt x="1495" y="2060"/>
                    </a:lnTo>
                    <a:lnTo>
                      <a:pt x="1495" y="2060"/>
                    </a:lnTo>
                    <a:lnTo>
                      <a:pt x="1535" y="2040"/>
                    </a:lnTo>
                    <a:lnTo>
                      <a:pt x="1535" y="2040"/>
                    </a:lnTo>
                    <a:lnTo>
                      <a:pt x="1555" y="2019"/>
                    </a:lnTo>
                    <a:lnTo>
                      <a:pt x="1555" y="1979"/>
                    </a:lnTo>
                    <a:lnTo>
                      <a:pt x="1555" y="1979"/>
                    </a:lnTo>
                    <a:lnTo>
                      <a:pt x="1394" y="1696"/>
                    </a:lnTo>
                    <a:lnTo>
                      <a:pt x="1232" y="1454"/>
                    </a:lnTo>
                    <a:lnTo>
                      <a:pt x="1232" y="1454"/>
                    </a:lnTo>
                    <a:lnTo>
                      <a:pt x="869" y="949"/>
                    </a:lnTo>
                    <a:lnTo>
                      <a:pt x="869" y="949"/>
                    </a:lnTo>
                    <a:lnTo>
                      <a:pt x="505" y="465"/>
                    </a:lnTo>
                    <a:lnTo>
                      <a:pt x="505" y="465"/>
                    </a:lnTo>
                    <a:lnTo>
                      <a:pt x="303" y="243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9"/>
              <p:cNvSpPr/>
              <p:nvPr/>
            </p:nvSpPr>
            <p:spPr>
              <a:xfrm>
                <a:off x="2878572" y="-1609834"/>
                <a:ext cx="160702" cy="17111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990" extrusionOk="0">
                    <a:moveTo>
                      <a:pt x="2727" y="1"/>
                    </a:moveTo>
                    <a:lnTo>
                      <a:pt x="2706" y="21"/>
                    </a:lnTo>
                    <a:lnTo>
                      <a:pt x="2605" y="243"/>
                    </a:lnTo>
                    <a:lnTo>
                      <a:pt x="2484" y="465"/>
                    </a:lnTo>
                    <a:lnTo>
                      <a:pt x="2343" y="667"/>
                    </a:lnTo>
                    <a:lnTo>
                      <a:pt x="2202" y="869"/>
                    </a:lnTo>
                    <a:lnTo>
                      <a:pt x="1899" y="1253"/>
                    </a:lnTo>
                    <a:lnTo>
                      <a:pt x="1535" y="1596"/>
                    </a:lnTo>
                    <a:lnTo>
                      <a:pt x="1172" y="1919"/>
                    </a:lnTo>
                    <a:lnTo>
                      <a:pt x="788" y="2242"/>
                    </a:lnTo>
                    <a:lnTo>
                      <a:pt x="21" y="2888"/>
                    </a:lnTo>
                    <a:lnTo>
                      <a:pt x="1" y="2929"/>
                    </a:lnTo>
                    <a:lnTo>
                      <a:pt x="21" y="2969"/>
                    </a:lnTo>
                    <a:lnTo>
                      <a:pt x="41" y="2969"/>
                    </a:lnTo>
                    <a:lnTo>
                      <a:pt x="61" y="2989"/>
                    </a:lnTo>
                    <a:lnTo>
                      <a:pt x="102" y="2969"/>
                    </a:lnTo>
                    <a:lnTo>
                      <a:pt x="505" y="2707"/>
                    </a:lnTo>
                    <a:lnTo>
                      <a:pt x="930" y="2404"/>
                    </a:lnTo>
                    <a:lnTo>
                      <a:pt x="1313" y="2101"/>
                    </a:lnTo>
                    <a:lnTo>
                      <a:pt x="1697" y="1758"/>
                    </a:lnTo>
                    <a:lnTo>
                      <a:pt x="1879" y="1576"/>
                    </a:lnTo>
                    <a:lnTo>
                      <a:pt x="2040" y="1394"/>
                    </a:lnTo>
                    <a:lnTo>
                      <a:pt x="2222" y="1192"/>
                    </a:lnTo>
                    <a:lnTo>
                      <a:pt x="2363" y="990"/>
                    </a:lnTo>
                    <a:lnTo>
                      <a:pt x="2504" y="768"/>
                    </a:lnTo>
                    <a:lnTo>
                      <a:pt x="2626" y="546"/>
                    </a:lnTo>
                    <a:lnTo>
                      <a:pt x="2727" y="304"/>
                    </a:lnTo>
                    <a:lnTo>
                      <a:pt x="2807" y="61"/>
                    </a:lnTo>
                    <a:lnTo>
                      <a:pt x="2807" y="21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9"/>
              <p:cNvSpPr/>
              <p:nvPr/>
            </p:nvSpPr>
            <p:spPr>
              <a:xfrm>
                <a:off x="2878572" y="-1609834"/>
                <a:ext cx="160702" cy="17111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990" fill="none" extrusionOk="0">
                    <a:moveTo>
                      <a:pt x="2747" y="1"/>
                    </a:moveTo>
                    <a:lnTo>
                      <a:pt x="2747" y="1"/>
                    </a:lnTo>
                    <a:lnTo>
                      <a:pt x="2727" y="1"/>
                    </a:lnTo>
                    <a:lnTo>
                      <a:pt x="2706" y="21"/>
                    </a:lnTo>
                    <a:lnTo>
                      <a:pt x="2706" y="21"/>
                    </a:lnTo>
                    <a:lnTo>
                      <a:pt x="2605" y="243"/>
                    </a:lnTo>
                    <a:lnTo>
                      <a:pt x="2484" y="465"/>
                    </a:lnTo>
                    <a:lnTo>
                      <a:pt x="2343" y="667"/>
                    </a:lnTo>
                    <a:lnTo>
                      <a:pt x="2202" y="869"/>
                    </a:lnTo>
                    <a:lnTo>
                      <a:pt x="2202" y="869"/>
                    </a:lnTo>
                    <a:lnTo>
                      <a:pt x="1899" y="1253"/>
                    </a:lnTo>
                    <a:lnTo>
                      <a:pt x="1535" y="1596"/>
                    </a:lnTo>
                    <a:lnTo>
                      <a:pt x="1535" y="1596"/>
                    </a:lnTo>
                    <a:lnTo>
                      <a:pt x="1172" y="1919"/>
                    </a:lnTo>
                    <a:lnTo>
                      <a:pt x="788" y="2242"/>
                    </a:lnTo>
                    <a:lnTo>
                      <a:pt x="21" y="2888"/>
                    </a:lnTo>
                    <a:lnTo>
                      <a:pt x="21" y="2888"/>
                    </a:lnTo>
                    <a:lnTo>
                      <a:pt x="1" y="2929"/>
                    </a:lnTo>
                    <a:lnTo>
                      <a:pt x="21" y="2969"/>
                    </a:lnTo>
                    <a:lnTo>
                      <a:pt x="21" y="2969"/>
                    </a:lnTo>
                    <a:lnTo>
                      <a:pt x="41" y="2969"/>
                    </a:lnTo>
                    <a:lnTo>
                      <a:pt x="61" y="2989"/>
                    </a:lnTo>
                    <a:lnTo>
                      <a:pt x="61" y="2989"/>
                    </a:lnTo>
                    <a:lnTo>
                      <a:pt x="102" y="2969"/>
                    </a:lnTo>
                    <a:lnTo>
                      <a:pt x="102" y="2969"/>
                    </a:lnTo>
                    <a:lnTo>
                      <a:pt x="505" y="2707"/>
                    </a:lnTo>
                    <a:lnTo>
                      <a:pt x="930" y="2404"/>
                    </a:lnTo>
                    <a:lnTo>
                      <a:pt x="930" y="2404"/>
                    </a:lnTo>
                    <a:lnTo>
                      <a:pt x="1313" y="2101"/>
                    </a:lnTo>
                    <a:lnTo>
                      <a:pt x="1697" y="1758"/>
                    </a:lnTo>
                    <a:lnTo>
                      <a:pt x="1697" y="1758"/>
                    </a:lnTo>
                    <a:lnTo>
                      <a:pt x="1879" y="1576"/>
                    </a:lnTo>
                    <a:lnTo>
                      <a:pt x="2040" y="1394"/>
                    </a:lnTo>
                    <a:lnTo>
                      <a:pt x="2222" y="1192"/>
                    </a:lnTo>
                    <a:lnTo>
                      <a:pt x="2363" y="990"/>
                    </a:lnTo>
                    <a:lnTo>
                      <a:pt x="2363" y="990"/>
                    </a:lnTo>
                    <a:lnTo>
                      <a:pt x="2504" y="768"/>
                    </a:lnTo>
                    <a:lnTo>
                      <a:pt x="2626" y="546"/>
                    </a:lnTo>
                    <a:lnTo>
                      <a:pt x="2727" y="304"/>
                    </a:lnTo>
                    <a:lnTo>
                      <a:pt x="2807" y="61"/>
                    </a:lnTo>
                    <a:lnTo>
                      <a:pt x="2807" y="61"/>
                    </a:lnTo>
                    <a:lnTo>
                      <a:pt x="2807" y="21"/>
                    </a:lnTo>
                    <a:lnTo>
                      <a:pt x="2767" y="1"/>
                    </a:lnTo>
                    <a:lnTo>
                      <a:pt x="2767" y="1"/>
                    </a:lnTo>
                    <a:lnTo>
                      <a:pt x="2747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9"/>
              <p:cNvSpPr/>
              <p:nvPr/>
            </p:nvSpPr>
            <p:spPr>
              <a:xfrm>
                <a:off x="2891277" y="-1466527"/>
                <a:ext cx="187257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798" extrusionOk="0">
                    <a:moveTo>
                      <a:pt x="3191" y="1"/>
                    </a:moveTo>
                    <a:lnTo>
                      <a:pt x="2828" y="263"/>
                    </a:lnTo>
                    <a:lnTo>
                      <a:pt x="2464" y="526"/>
                    </a:lnTo>
                    <a:lnTo>
                      <a:pt x="2081" y="748"/>
                    </a:lnTo>
                    <a:lnTo>
                      <a:pt x="1677" y="970"/>
                    </a:lnTo>
                    <a:lnTo>
                      <a:pt x="1273" y="1172"/>
                    </a:lnTo>
                    <a:lnTo>
                      <a:pt x="869" y="1354"/>
                    </a:lnTo>
                    <a:lnTo>
                      <a:pt x="41" y="1697"/>
                    </a:lnTo>
                    <a:lnTo>
                      <a:pt x="1" y="1717"/>
                    </a:lnTo>
                    <a:lnTo>
                      <a:pt x="1" y="1757"/>
                    </a:lnTo>
                    <a:lnTo>
                      <a:pt x="21" y="1778"/>
                    </a:lnTo>
                    <a:lnTo>
                      <a:pt x="61" y="1798"/>
                    </a:lnTo>
                    <a:lnTo>
                      <a:pt x="506" y="1677"/>
                    </a:lnTo>
                    <a:lnTo>
                      <a:pt x="950" y="1535"/>
                    </a:lnTo>
                    <a:lnTo>
                      <a:pt x="1374" y="1354"/>
                    </a:lnTo>
                    <a:lnTo>
                      <a:pt x="1778" y="1172"/>
                    </a:lnTo>
                    <a:lnTo>
                      <a:pt x="2182" y="950"/>
                    </a:lnTo>
                    <a:lnTo>
                      <a:pt x="2565" y="687"/>
                    </a:lnTo>
                    <a:lnTo>
                      <a:pt x="2929" y="405"/>
                    </a:lnTo>
                    <a:lnTo>
                      <a:pt x="3272" y="81"/>
                    </a:lnTo>
                    <a:lnTo>
                      <a:pt x="3272" y="41"/>
                    </a:lnTo>
                    <a:lnTo>
                      <a:pt x="3272" y="21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9"/>
              <p:cNvSpPr/>
              <p:nvPr/>
            </p:nvSpPr>
            <p:spPr>
              <a:xfrm>
                <a:off x="2891277" y="-1466527"/>
                <a:ext cx="187257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798" fill="none" extrusionOk="0">
                    <a:moveTo>
                      <a:pt x="3231" y="1"/>
                    </a:moveTo>
                    <a:lnTo>
                      <a:pt x="3231" y="1"/>
                    </a:lnTo>
                    <a:lnTo>
                      <a:pt x="3191" y="1"/>
                    </a:lnTo>
                    <a:lnTo>
                      <a:pt x="3191" y="1"/>
                    </a:lnTo>
                    <a:lnTo>
                      <a:pt x="2828" y="263"/>
                    </a:lnTo>
                    <a:lnTo>
                      <a:pt x="2464" y="526"/>
                    </a:lnTo>
                    <a:lnTo>
                      <a:pt x="2081" y="748"/>
                    </a:lnTo>
                    <a:lnTo>
                      <a:pt x="1677" y="970"/>
                    </a:lnTo>
                    <a:lnTo>
                      <a:pt x="1677" y="970"/>
                    </a:lnTo>
                    <a:lnTo>
                      <a:pt x="1273" y="1172"/>
                    </a:lnTo>
                    <a:lnTo>
                      <a:pt x="869" y="1354"/>
                    </a:lnTo>
                    <a:lnTo>
                      <a:pt x="41" y="1697"/>
                    </a:lnTo>
                    <a:lnTo>
                      <a:pt x="41" y="1697"/>
                    </a:lnTo>
                    <a:lnTo>
                      <a:pt x="1" y="1717"/>
                    </a:lnTo>
                    <a:lnTo>
                      <a:pt x="1" y="1757"/>
                    </a:lnTo>
                    <a:lnTo>
                      <a:pt x="1" y="1757"/>
                    </a:lnTo>
                    <a:lnTo>
                      <a:pt x="21" y="177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506" y="1677"/>
                    </a:lnTo>
                    <a:lnTo>
                      <a:pt x="950" y="1535"/>
                    </a:lnTo>
                    <a:lnTo>
                      <a:pt x="950" y="1535"/>
                    </a:lnTo>
                    <a:lnTo>
                      <a:pt x="1374" y="1354"/>
                    </a:lnTo>
                    <a:lnTo>
                      <a:pt x="1778" y="1172"/>
                    </a:lnTo>
                    <a:lnTo>
                      <a:pt x="1778" y="1172"/>
                    </a:lnTo>
                    <a:lnTo>
                      <a:pt x="2182" y="950"/>
                    </a:lnTo>
                    <a:lnTo>
                      <a:pt x="2565" y="687"/>
                    </a:lnTo>
                    <a:lnTo>
                      <a:pt x="2565" y="687"/>
                    </a:lnTo>
                    <a:lnTo>
                      <a:pt x="2929" y="405"/>
                    </a:lnTo>
                    <a:lnTo>
                      <a:pt x="3272" y="81"/>
                    </a:lnTo>
                    <a:lnTo>
                      <a:pt x="3272" y="81"/>
                    </a:lnTo>
                    <a:lnTo>
                      <a:pt x="3272" y="41"/>
                    </a:lnTo>
                    <a:lnTo>
                      <a:pt x="3272" y="21"/>
                    </a:lnTo>
                    <a:lnTo>
                      <a:pt x="3272" y="21"/>
                    </a:lnTo>
                    <a:lnTo>
                      <a:pt x="323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49"/>
              <p:cNvSpPr/>
              <p:nvPr/>
            </p:nvSpPr>
            <p:spPr>
              <a:xfrm>
                <a:off x="2898202" y="-1539325"/>
                <a:ext cx="173407" cy="135292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2364" extrusionOk="0">
                    <a:moveTo>
                      <a:pt x="2929" y="1"/>
                    </a:moveTo>
                    <a:lnTo>
                      <a:pt x="2606" y="344"/>
                    </a:lnTo>
                    <a:lnTo>
                      <a:pt x="2283" y="667"/>
                    </a:lnTo>
                    <a:lnTo>
                      <a:pt x="2121" y="828"/>
                    </a:lnTo>
                    <a:lnTo>
                      <a:pt x="1939" y="970"/>
                    </a:lnTo>
                    <a:lnTo>
                      <a:pt x="1758" y="1131"/>
                    </a:lnTo>
                    <a:lnTo>
                      <a:pt x="1576" y="1273"/>
                    </a:lnTo>
                    <a:lnTo>
                      <a:pt x="1212" y="1535"/>
                    </a:lnTo>
                    <a:lnTo>
                      <a:pt x="829" y="1798"/>
                    </a:lnTo>
                    <a:lnTo>
                      <a:pt x="445" y="2040"/>
                    </a:lnTo>
                    <a:lnTo>
                      <a:pt x="243" y="2161"/>
                    </a:lnTo>
                    <a:lnTo>
                      <a:pt x="41" y="2242"/>
                    </a:lnTo>
                    <a:lnTo>
                      <a:pt x="1" y="2282"/>
                    </a:lnTo>
                    <a:lnTo>
                      <a:pt x="1" y="2302"/>
                    </a:lnTo>
                    <a:lnTo>
                      <a:pt x="21" y="2343"/>
                    </a:lnTo>
                    <a:lnTo>
                      <a:pt x="41" y="2363"/>
                    </a:lnTo>
                    <a:lnTo>
                      <a:pt x="62" y="2363"/>
                    </a:lnTo>
                    <a:lnTo>
                      <a:pt x="183" y="2323"/>
                    </a:lnTo>
                    <a:lnTo>
                      <a:pt x="304" y="2282"/>
                    </a:lnTo>
                    <a:lnTo>
                      <a:pt x="526" y="2201"/>
                    </a:lnTo>
                    <a:lnTo>
                      <a:pt x="728" y="2080"/>
                    </a:lnTo>
                    <a:lnTo>
                      <a:pt x="950" y="1979"/>
                    </a:lnTo>
                    <a:lnTo>
                      <a:pt x="1334" y="1717"/>
                    </a:lnTo>
                    <a:lnTo>
                      <a:pt x="1717" y="1434"/>
                    </a:lnTo>
                    <a:lnTo>
                      <a:pt x="2081" y="1131"/>
                    </a:lnTo>
                    <a:lnTo>
                      <a:pt x="2424" y="808"/>
                    </a:lnTo>
                    <a:lnTo>
                      <a:pt x="2727" y="465"/>
                    </a:lnTo>
                    <a:lnTo>
                      <a:pt x="3010" y="81"/>
                    </a:lnTo>
                    <a:lnTo>
                      <a:pt x="3030" y="41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49"/>
              <p:cNvSpPr/>
              <p:nvPr/>
            </p:nvSpPr>
            <p:spPr>
              <a:xfrm>
                <a:off x="2898202" y="-1539325"/>
                <a:ext cx="173407" cy="135292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2364" fill="none" extrusionOk="0">
                    <a:moveTo>
                      <a:pt x="2969" y="1"/>
                    </a:moveTo>
                    <a:lnTo>
                      <a:pt x="2969" y="1"/>
                    </a:lnTo>
                    <a:lnTo>
                      <a:pt x="2929" y="1"/>
                    </a:lnTo>
                    <a:lnTo>
                      <a:pt x="2929" y="1"/>
                    </a:lnTo>
                    <a:lnTo>
                      <a:pt x="2929" y="1"/>
                    </a:lnTo>
                    <a:lnTo>
                      <a:pt x="2606" y="344"/>
                    </a:lnTo>
                    <a:lnTo>
                      <a:pt x="2283" y="667"/>
                    </a:lnTo>
                    <a:lnTo>
                      <a:pt x="2121" y="828"/>
                    </a:lnTo>
                    <a:lnTo>
                      <a:pt x="1939" y="970"/>
                    </a:lnTo>
                    <a:lnTo>
                      <a:pt x="1939" y="970"/>
                    </a:lnTo>
                    <a:lnTo>
                      <a:pt x="1758" y="1131"/>
                    </a:lnTo>
                    <a:lnTo>
                      <a:pt x="1758" y="1131"/>
                    </a:lnTo>
                    <a:lnTo>
                      <a:pt x="1576" y="1273"/>
                    </a:lnTo>
                    <a:lnTo>
                      <a:pt x="1576" y="1273"/>
                    </a:lnTo>
                    <a:lnTo>
                      <a:pt x="1212" y="1535"/>
                    </a:lnTo>
                    <a:lnTo>
                      <a:pt x="829" y="1798"/>
                    </a:lnTo>
                    <a:lnTo>
                      <a:pt x="829" y="1798"/>
                    </a:lnTo>
                    <a:lnTo>
                      <a:pt x="445" y="2040"/>
                    </a:lnTo>
                    <a:lnTo>
                      <a:pt x="445" y="2040"/>
                    </a:lnTo>
                    <a:lnTo>
                      <a:pt x="243" y="2161"/>
                    </a:lnTo>
                    <a:lnTo>
                      <a:pt x="41" y="2242"/>
                    </a:lnTo>
                    <a:lnTo>
                      <a:pt x="41" y="2242"/>
                    </a:lnTo>
                    <a:lnTo>
                      <a:pt x="41" y="2242"/>
                    </a:lnTo>
                    <a:lnTo>
                      <a:pt x="1" y="2282"/>
                    </a:lnTo>
                    <a:lnTo>
                      <a:pt x="1" y="2302"/>
                    </a:lnTo>
                    <a:lnTo>
                      <a:pt x="1" y="2302"/>
                    </a:lnTo>
                    <a:lnTo>
                      <a:pt x="21" y="2343"/>
                    </a:lnTo>
                    <a:lnTo>
                      <a:pt x="41" y="2363"/>
                    </a:lnTo>
                    <a:lnTo>
                      <a:pt x="41" y="2363"/>
                    </a:lnTo>
                    <a:lnTo>
                      <a:pt x="62" y="2363"/>
                    </a:lnTo>
                    <a:lnTo>
                      <a:pt x="62" y="2363"/>
                    </a:lnTo>
                    <a:lnTo>
                      <a:pt x="183" y="2323"/>
                    </a:lnTo>
                    <a:lnTo>
                      <a:pt x="183" y="2323"/>
                    </a:lnTo>
                    <a:lnTo>
                      <a:pt x="304" y="2282"/>
                    </a:lnTo>
                    <a:lnTo>
                      <a:pt x="304" y="2282"/>
                    </a:lnTo>
                    <a:lnTo>
                      <a:pt x="526" y="2201"/>
                    </a:lnTo>
                    <a:lnTo>
                      <a:pt x="526" y="2201"/>
                    </a:lnTo>
                    <a:lnTo>
                      <a:pt x="728" y="2080"/>
                    </a:lnTo>
                    <a:lnTo>
                      <a:pt x="950" y="1979"/>
                    </a:lnTo>
                    <a:lnTo>
                      <a:pt x="950" y="1979"/>
                    </a:lnTo>
                    <a:lnTo>
                      <a:pt x="1334" y="1717"/>
                    </a:lnTo>
                    <a:lnTo>
                      <a:pt x="1717" y="1434"/>
                    </a:lnTo>
                    <a:lnTo>
                      <a:pt x="1717" y="1434"/>
                    </a:lnTo>
                    <a:lnTo>
                      <a:pt x="2081" y="1131"/>
                    </a:lnTo>
                    <a:lnTo>
                      <a:pt x="2424" y="808"/>
                    </a:lnTo>
                    <a:lnTo>
                      <a:pt x="2424" y="808"/>
                    </a:lnTo>
                    <a:lnTo>
                      <a:pt x="2727" y="465"/>
                    </a:lnTo>
                    <a:lnTo>
                      <a:pt x="3010" y="81"/>
                    </a:lnTo>
                    <a:lnTo>
                      <a:pt x="3010" y="81"/>
                    </a:lnTo>
                    <a:lnTo>
                      <a:pt x="3030" y="41"/>
                    </a:lnTo>
                    <a:lnTo>
                      <a:pt x="3010" y="1"/>
                    </a:lnTo>
                    <a:lnTo>
                      <a:pt x="3010" y="1"/>
                    </a:lnTo>
                    <a:lnTo>
                      <a:pt x="2969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2858941" y="-1368318"/>
                <a:ext cx="168771" cy="5557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971" extrusionOk="0">
                    <a:moveTo>
                      <a:pt x="2888" y="1"/>
                    </a:moveTo>
                    <a:lnTo>
                      <a:pt x="2181" y="223"/>
                    </a:lnTo>
                    <a:lnTo>
                      <a:pt x="1454" y="445"/>
                    </a:lnTo>
                    <a:lnTo>
                      <a:pt x="748" y="647"/>
                    </a:lnTo>
                    <a:lnTo>
                      <a:pt x="41" y="849"/>
                    </a:lnTo>
                    <a:lnTo>
                      <a:pt x="0" y="869"/>
                    </a:lnTo>
                    <a:lnTo>
                      <a:pt x="0" y="910"/>
                    </a:lnTo>
                    <a:lnTo>
                      <a:pt x="21" y="950"/>
                    </a:lnTo>
                    <a:lnTo>
                      <a:pt x="61" y="970"/>
                    </a:lnTo>
                    <a:lnTo>
                      <a:pt x="424" y="910"/>
                    </a:lnTo>
                    <a:lnTo>
                      <a:pt x="808" y="829"/>
                    </a:lnTo>
                    <a:lnTo>
                      <a:pt x="1172" y="748"/>
                    </a:lnTo>
                    <a:lnTo>
                      <a:pt x="1535" y="647"/>
                    </a:lnTo>
                    <a:lnTo>
                      <a:pt x="1878" y="526"/>
                    </a:lnTo>
                    <a:lnTo>
                      <a:pt x="2242" y="405"/>
                    </a:lnTo>
                    <a:lnTo>
                      <a:pt x="2585" y="263"/>
                    </a:lnTo>
                    <a:lnTo>
                      <a:pt x="2928" y="102"/>
                    </a:lnTo>
                    <a:lnTo>
                      <a:pt x="2948" y="82"/>
                    </a:lnTo>
                    <a:lnTo>
                      <a:pt x="2948" y="41"/>
                    </a:lnTo>
                    <a:lnTo>
                      <a:pt x="2928" y="21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2858941" y="-1368318"/>
                <a:ext cx="168771" cy="5557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971" fill="none" extrusionOk="0">
                    <a:moveTo>
                      <a:pt x="2908" y="1"/>
                    </a:moveTo>
                    <a:lnTo>
                      <a:pt x="2908" y="1"/>
                    </a:lnTo>
                    <a:lnTo>
                      <a:pt x="2888" y="1"/>
                    </a:lnTo>
                    <a:lnTo>
                      <a:pt x="2888" y="1"/>
                    </a:lnTo>
                    <a:lnTo>
                      <a:pt x="2181" y="223"/>
                    </a:lnTo>
                    <a:lnTo>
                      <a:pt x="2181" y="223"/>
                    </a:lnTo>
                    <a:lnTo>
                      <a:pt x="1454" y="445"/>
                    </a:lnTo>
                    <a:lnTo>
                      <a:pt x="1454" y="445"/>
                    </a:lnTo>
                    <a:lnTo>
                      <a:pt x="748" y="647"/>
                    </a:lnTo>
                    <a:lnTo>
                      <a:pt x="748" y="647"/>
                    </a:lnTo>
                    <a:lnTo>
                      <a:pt x="41" y="849"/>
                    </a:lnTo>
                    <a:lnTo>
                      <a:pt x="41" y="849"/>
                    </a:lnTo>
                    <a:lnTo>
                      <a:pt x="0" y="869"/>
                    </a:lnTo>
                    <a:lnTo>
                      <a:pt x="0" y="910"/>
                    </a:lnTo>
                    <a:lnTo>
                      <a:pt x="0" y="910"/>
                    </a:lnTo>
                    <a:lnTo>
                      <a:pt x="21" y="95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424" y="910"/>
                    </a:lnTo>
                    <a:lnTo>
                      <a:pt x="808" y="829"/>
                    </a:lnTo>
                    <a:lnTo>
                      <a:pt x="808" y="829"/>
                    </a:lnTo>
                    <a:lnTo>
                      <a:pt x="1172" y="748"/>
                    </a:lnTo>
                    <a:lnTo>
                      <a:pt x="1535" y="647"/>
                    </a:lnTo>
                    <a:lnTo>
                      <a:pt x="1535" y="647"/>
                    </a:lnTo>
                    <a:lnTo>
                      <a:pt x="1878" y="526"/>
                    </a:lnTo>
                    <a:lnTo>
                      <a:pt x="2242" y="405"/>
                    </a:lnTo>
                    <a:lnTo>
                      <a:pt x="2242" y="405"/>
                    </a:lnTo>
                    <a:lnTo>
                      <a:pt x="2585" y="263"/>
                    </a:lnTo>
                    <a:lnTo>
                      <a:pt x="2928" y="102"/>
                    </a:lnTo>
                    <a:lnTo>
                      <a:pt x="2928" y="102"/>
                    </a:lnTo>
                    <a:lnTo>
                      <a:pt x="2948" y="82"/>
                    </a:lnTo>
                    <a:lnTo>
                      <a:pt x="2948" y="41"/>
                    </a:lnTo>
                    <a:lnTo>
                      <a:pt x="2948" y="41"/>
                    </a:lnTo>
                    <a:lnTo>
                      <a:pt x="2928" y="21"/>
                    </a:lnTo>
                    <a:lnTo>
                      <a:pt x="2908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2823115" y="-1304734"/>
                <a:ext cx="150286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46" extrusionOk="0">
                    <a:moveTo>
                      <a:pt x="2565" y="1"/>
                    </a:moveTo>
                    <a:lnTo>
                      <a:pt x="2565" y="21"/>
                    </a:lnTo>
                    <a:lnTo>
                      <a:pt x="1939" y="142"/>
                    </a:lnTo>
                    <a:lnTo>
                      <a:pt x="1313" y="263"/>
                    </a:lnTo>
                    <a:lnTo>
                      <a:pt x="687" y="344"/>
                    </a:lnTo>
                    <a:lnTo>
                      <a:pt x="41" y="425"/>
                    </a:lnTo>
                    <a:lnTo>
                      <a:pt x="21" y="445"/>
                    </a:lnTo>
                    <a:lnTo>
                      <a:pt x="0" y="485"/>
                    </a:lnTo>
                    <a:lnTo>
                      <a:pt x="21" y="525"/>
                    </a:lnTo>
                    <a:lnTo>
                      <a:pt x="41" y="546"/>
                    </a:lnTo>
                    <a:lnTo>
                      <a:pt x="707" y="546"/>
                    </a:lnTo>
                    <a:lnTo>
                      <a:pt x="1030" y="525"/>
                    </a:lnTo>
                    <a:lnTo>
                      <a:pt x="1353" y="485"/>
                    </a:lnTo>
                    <a:lnTo>
                      <a:pt x="1676" y="425"/>
                    </a:lnTo>
                    <a:lnTo>
                      <a:pt x="1979" y="344"/>
                    </a:lnTo>
                    <a:lnTo>
                      <a:pt x="2282" y="243"/>
                    </a:lnTo>
                    <a:lnTo>
                      <a:pt x="2585" y="122"/>
                    </a:lnTo>
                    <a:lnTo>
                      <a:pt x="2625" y="101"/>
                    </a:lnTo>
                    <a:lnTo>
                      <a:pt x="2625" y="61"/>
                    </a:lnTo>
                    <a:lnTo>
                      <a:pt x="2605" y="21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2823115" y="-1304734"/>
                <a:ext cx="150286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46" fill="none" extrusionOk="0">
                    <a:moveTo>
                      <a:pt x="2565" y="1"/>
                    </a:moveTo>
                    <a:lnTo>
                      <a:pt x="2565" y="1"/>
                    </a:lnTo>
                    <a:lnTo>
                      <a:pt x="2565" y="21"/>
                    </a:lnTo>
                    <a:lnTo>
                      <a:pt x="1939" y="142"/>
                    </a:lnTo>
                    <a:lnTo>
                      <a:pt x="1939" y="142"/>
                    </a:lnTo>
                    <a:lnTo>
                      <a:pt x="1313" y="263"/>
                    </a:lnTo>
                    <a:lnTo>
                      <a:pt x="1313" y="263"/>
                    </a:lnTo>
                    <a:lnTo>
                      <a:pt x="687" y="344"/>
                    </a:lnTo>
                    <a:lnTo>
                      <a:pt x="41" y="425"/>
                    </a:lnTo>
                    <a:lnTo>
                      <a:pt x="41" y="425"/>
                    </a:lnTo>
                    <a:lnTo>
                      <a:pt x="21" y="44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21" y="525"/>
                    </a:lnTo>
                    <a:lnTo>
                      <a:pt x="41" y="546"/>
                    </a:lnTo>
                    <a:lnTo>
                      <a:pt x="41" y="546"/>
                    </a:lnTo>
                    <a:lnTo>
                      <a:pt x="445" y="546"/>
                    </a:lnTo>
                    <a:lnTo>
                      <a:pt x="445" y="546"/>
                    </a:lnTo>
                    <a:lnTo>
                      <a:pt x="707" y="546"/>
                    </a:lnTo>
                    <a:lnTo>
                      <a:pt x="707" y="546"/>
                    </a:lnTo>
                    <a:lnTo>
                      <a:pt x="1030" y="525"/>
                    </a:lnTo>
                    <a:lnTo>
                      <a:pt x="1353" y="485"/>
                    </a:lnTo>
                    <a:lnTo>
                      <a:pt x="1353" y="485"/>
                    </a:lnTo>
                    <a:lnTo>
                      <a:pt x="1676" y="425"/>
                    </a:lnTo>
                    <a:lnTo>
                      <a:pt x="1979" y="344"/>
                    </a:lnTo>
                    <a:lnTo>
                      <a:pt x="1979" y="344"/>
                    </a:lnTo>
                    <a:lnTo>
                      <a:pt x="2282" y="243"/>
                    </a:lnTo>
                    <a:lnTo>
                      <a:pt x="2585" y="122"/>
                    </a:lnTo>
                    <a:lnTo>
                      <a:pt x="2585" y="122"/>
                    </a:lnTo>
                    <a:lnTo>
                      <a:pt x="2625" y="101"/>
                    </a:lnTo>
                    <a:lnTo>
                      <a:pt x="2625" y="61"/>
                    </a:lnTo>
                    <a:lnTo>
                      <a:pt x="2625" y="61"/>
                    </a:lnTo>
                    <a:lnTo>
                      <a:pt x="2605" y="21"/>
                    </a:lnTo>
                    <a:lnTo>
                      <a:pt x="2565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2810409" y="-1253913"/>
                <a:ext cx="85559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64" extrusionOk="0">
                    <a:moveTo>
                      <a:pt x="384" y="1"/>
                    </a:moveTo>
                    <a:lnTo>
                      <a:pt x="222" y="21"/>
                    </a:lnTo>
                    <a:lnTo>
                      <a:pt x="41" y="21"/>
                    </a:lnTo>
                    <a:lnTo>
                      <a:pt x="21" y="41"/>
                    </a:lnTo>
                    <a:lnTo>
                      <a:pt x="0" y="62"/>
                    </a:lnTo>
                    <a:lnTo>
                      <a:pt x="0" y="102"/>
                    </a:lnTo>
                    <a:lnTo>
                      <a:pt x="41" y="142"/>
                    </a:lnTo>
                    <a:lnTo>
                      <a:pt x="202" y="183"/>
                    </a:lnTo>
                    <a:lnTo>
                      <a:pt x="384" y="203"/>
                    </a:lnTo>
                    <a:lnTo>
                      <a:pt x="727" y="243"/>
                    </a:lnTo>
                    <a:lnTo>
                      <a:pt x="1091" y="263"/>
                    </a:lnTo>
                    <a:lnTo>
                      <a:pt x="1131" y="263"/>
                    </a:lnTo>
                    <a:lnTo>
                      <a:pt x="1454" y="243"/>
                    </a:lnTo>
                    <a:lnTo>
                      <a:pt x="1474" y="223"/>
                    </a:lnTo>
                    <a:lnTo>
                      <a:pt x="1495" y="203"/>
                    </a:lnTo>
                    <a:lnTo>
                      <a:pt x="1495" y="162"/>
                    </a:lnTo>
                    <a:lnTo>
                      <a:pt x="1454" y="122"/>
                    </a:lnTo>
                    <a:lnTo>
                      <a:pt x="1272" y="82"/>
                    </a:lnTo>
                    <a:lnTo>
                      <a:pt x="1111" y="62"/>
                    </a:lnTo>
                    <a:lnTo>
                      <a:pt x="747" y="21"/>
                    </a:lnTo>
                    <a:lnTo>
                      <a:pt x="4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2810409" y="-1253913"/>
                <a:ext cx="85559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64" fill="none" extrusionOk="0">
                    <a:moveTo>
                      <a:pt x="404" y="1"/>
                    </a:moveTo>
                    <a:lnTo>
                      <a:pt x="404" y="1"/>
                    </a:lnTo>
                    <a:lnTo>
                      <a:pt x="404" y="1"/>
                    </a:lnTo>
                    <a:lnTo>
                      <a:pt x="404" y="1"/>
                    </a:lnTo>
                    <a:lnTo>
                      <a:pt x="384" y="1"/>
                    </a:lnTo>
                    <a:lnTo>
                      <a:pt x="384" y="1"/>
                    </a:lnTo>
                    <a:lnTo>
                      <a:pt x="222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21" y="4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102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202" y="183"/>
                    </a:lnTo>
                    <a:lnTo>
                      <a:pt x="384" y="203"/>
                    </a:lnTo>
                    <a:lnTo>
                      <a:pt x="384" y="203"/>
                    </a:lnTo>
                    <a:lnTo>
                      <a:pt x="727" y="243"/>
                    </a:lnTo>
                    <a:lnTo>
                      <a:pt x="727" y="243"/>
                    </a:lnTo>
                    <a:lnTo>
                      <a:pt x="1091" y="263"/>
                    </a:lnTo>
                    <a:lnTo>
                      <a:pt x="1091" y="263"/>
                    </a:lnTo>
                    <a:lnTo>
                      <a:pt x="1131" y="263"/>
                    </a:lnTo>
                    <a:lnTo>
                      <a:pt x="1131" y="263"/>
                    </a:lnTo>
                    <a:lnTo>
                      <a:pt x="1454" y="243"/>
                    </a:lnTo>
                    <a:lnTo>
                      <a:pt x="1454" y="243"/>
                    </a:lnTo>
                    <a:lnTo>
                      <a:pt x="1474" y="223"/>
                    </a:lnTo>
                    <a:lnTo>
                      <a:pt x="1495" y="203"/>
                    </a:lnTo>
                    <a:lnTo>
                      <a:pt x="1495" y="203"/>
                    </a:lnTo>
                    <a:lnTo>
                      <a:pt x="1495" y="162"/>
                    </a:lnTo>
                    <a:lnTo>
                      <a:pt x="1454" y="122"/>
                    </a:lnTo>
                    <a:lnTo>
                      <a:pt x="1454" y="122"/>
                    </a:lnTo>
                    <a:lnTo>
                      <a:pt x="1272" y="82"/>
                    </a:lnTo>
                    <a:lnTo>
                      <a:pt x="1111" y="62"/>
                    </a:lnTo>
                    <a:lnTo>
                      <a:pt x="1111" y="62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404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2795358" y="-1227301"/>
                <a:ext cx="41663" cy="1625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284" extrusionOk="0">
                    <a:moveTo>
                      <a:pt x="61" y="0"/>
                    </a:moveTo>
                    <a:lnTo>
                      <a:pt x="21" y="21"/>
                    </a:lnTo>
                    <a:lnTo>
                      <a:pt x="1" y="81"/>
                    </a:lnTo>
                    <a:lnTo>
                      <a:pt x="21" y="101"/>
                    </a:lnTo>
                    <a:lnTo>
                      <a:pt x="102" y="162"/>
                    </a:lnTo>
                    <a:lnTo>
                      <a:pt x="183" y="202"/>
                    </a:lnTo>
                    <a:lnTo>
                      <a:pt x="344" y="243"/>
                    </a:lnTo>
                    <a:lnTo>
                      <a:pt x="506" y="283"/>
                    </a:lnTo>
                    <a:lnTo>
                      <a:pt x="687" y="283"/>
                    </a:lnTo>
                    <a:lnTo>
                      <a:pt x="728" y="263"/>
                    </a:lnTo>
                    <a:lnTo>
                      <a:pt x="728" y="202"/>
                    </a:lnTo>
                    <a:lnTo>
                      <a:pt x="708" y="162"/>
                    </a:lnTo>
                    <a:lnTo>
                      <a:pt x="627" y="122"/>
                    </a:lnTo>
                    <a:lnTo>
                      <a:pt x="566" y="81"/>
                    </a:lnTo>
                    <a:lnTo>
                      <a:pt x="405" y="4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2795358" y="-1227301"/>
                <a:ext cx="41663" cy="1625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284" fill="none" extrusionOk="0">
                    <a:moveTo>
                      <a:pt x="142" y="0"/>
                    </a:moveTo>
                    <a:lnTo>
                      <a:pt x="142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" y="81"/>
                    </a:lnTo>
                    <a:lnTo>
                      <a:pt x="21" y="101"/>
                    </a:lnTo>
                    <a:lnTo>
                      <a:pt x="21" y="101"/>
                    </a:lnTo>
                    <a:lnTo>
                      <a:pt x="102" y="162"/>
                    </a:lnTo>
                    <a:lnTo>
                      <a:pt x="183" y="202"/>
                    </a:lnTo>
                    <a:lnTo>
                      <a:pt x="183" y="202"/>
                    </a:lnTo>
                    <a:lnTo>
                      <a:pt x="344" y="243"/>
                    </a:lnTo>
                    <a:lnTo>
                      <a:pt x="344" y="243"/>
                    </a:lnTo>
                    <a:lnTo>
                      <a:pt x="506" y="283"/>
                    </a:lnTo>
                    <a:lnTo>
                      <a:pt x="506" y="283"/>
                    </a:lnTo>
                    <a:lnTo>
                      <a:pt x="607" y="283"/>
                    </a:lnTo>
                    <a:lnTo>
                      <a:pt x="607" y="283"/>
                    </a:lnTo>
                    <a:lnTo>
                      <a:pt x="687" y="283"/>
                    </a:lnTo>
                    <a:lnTo>
                      <a:pt x="687" y="283"/>
                    </a:lnTo>
                    <a:lnTo>
                      <a:pt x="728" y="263"/>
                    </a:lnTo>
                    <a:lnTo>
                      <a:pt x="728" y="263"/>
                    </a:lnTo>
                    <a:lnTo>
                      <a:pt x="728" y="202"/>
                    </a:lnTo>
                    <a:lnTo>
                      <a:pt x="708" y="162"/>
                    </a:lnTo>
                    <a:lnTo>
                      <a:pt x="708" y="162"/>
                    </a:lnTo>
                    <a:lnTo>
                      <a:pt x="627" y="122"/>
                    </a:lnTo>
                    <a:lnTo>
                      <a:pt x="566" y="81"/>
                    </a:lnTo>
                    <a:lnTo>
                      <a:pt x="566" y="81"/>
                    </a:lnTo>
                    <a:lnTo>
                      <a:pt x="405" y="41"/>
                    </a:lnTo>
                    <a:lnTo>
                      <a:pt x="405" y="41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142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2763022" y="-1215740"/>
                <a:ext cx="33594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6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1" y="81"/>
                    </a:lnTo>
                    <a:lnTo>
                      <a:pt x="41" y="162"/>
                    </a:lnTo>
                    <a:lnTo>
                      <a:pt x="101" y="222"/>
                    </a:lnTo>
                    <a:lnTo>
                      <a:pt x="223" y="344"/>
                    </a:lnTo>
                    <a:lnTo>
                      <a:pt x="364" y="444"/>
                    </a:lnTo>
                    <a:lnTo>
                      <a:pt x="445" y="485"/>
                    </a:lnTo>
                    <a:lnTo>
                      <a:pt x="526" y="505"/>
                    </a:lnTo>
                    <a:lnTo>
                      <a:pt x="566" y="505"/>
                    </a:lnTo>
                    <a:lnTo>
                      <a:pt x="586" y="465"/>
                    </a:lnTo>
                    <a:lnTo>
                      <a:pt x="586" y="424"/>
                    </a:lnTo>
                    <a:lnTo>
                      <a:pt x="546" y="344"/>
                    </a:lnTo>
                    <a:lnTo>
                      <a:pt x="485" y="283"/>
                    </a:lnTo>
                    <a:lnTo>
                      <a:pt x="364" y="162"/>
                    </a:lnTo>
                    <a:lnTo>
                      <a:pt x="223" y="61"/>
                    </a:lnTo>
                    <a:lnTo>
                      <a:pt x="142" y="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9"/>
              <p:cNvSpPr/>
              <p:nvPr/>
            </p:nvSpPr>
            <p:spPr>
              <a:xfrm>
                <a:off x="2763022" y="-1215740"/>
                <a:ext cx="33594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6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" y="4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41" y="162"/>
                    </a:lnTo>
                    <a:lnTo>
                      <a:pt x="101" y="222"/>
                    </a:lnTo>
                    <a:lnTo>
                      <a:pt x="101" y="222"/>
                    </a:lnTo>
                    <a:lnTo>
                      <a:pt x="223" y="344"/>
                    </a:lnTo>
                    <a:lnTo>
                      <a:pt x="223" y="344"/>
                    </a:lnTo>
                    <a:lnTo>
                      <a:pt x="364" y="444"/>
                    </a:lnTo>
                    <a:lnTo>
                      <a:pt x="364" y="444"/>
                    </a:lnTo>
                    <a:lnTo>
                      <a:pt x="445" y="48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66" y="505"/>
                    </a:lnTo>
                    <a:lnTo>
                      <a:pt x="566" y="505"/>
                    </a:lnTo>
                    <a:lnTo>
                      <a:pt x="586" y="465"/>
                    </a:lnTo>
                    <a:lnTo>
                      <a:pt x="586" y="424"/>
                    </a:lnTo>
                    <a:lnTo>
                      <a:pt x="586" y="424"/>
                    </a:lnTo>
                    <a:lnTo>
                      <a:pt x="546" y="344"/>
                    </a:lnTo>
                    <a:lnTo>
                      <a:pt x="485" y="283"/>
                    </a:lnTo>
                    <a:lnTo>
                      <a:pt x="485" y="283"/>
                    </a:lnTo>
                    <a:lnTo>
                      <a:pt x="364" y="162"/>
                    </a:lnTo>
                    <a:lnTo>
                      <a:pt x="364" y="162"/>
                    </a:lnTo>
                    <a:lnTo>
                      <a:pt x="223" y="61"/>
                    </a:lnTo>
                    <a:lnTo>
                      <a:pt x="223" y="61"/>
                    </a:lnTo>
                    <a:lnTo>
                      <a:pt x="142" y="2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9"/>
              <p:cNvSpPr/>
              <p:nvPr/>
            </p:nvSpPr>
            <p:spPr>
              <a:xfrm>
                <a:off x="2649762" y="-1429556"/>
                <a:ext cx="184967" cy="212724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717" extrusionOk="0">
                    <a:moveTo>
                      <a:pt x="2767" y="1"/>
                    </a:moveTo>
                    <a:lnTo>
                      <a:pt x="2727" y="21"/>
                    </a:lnTo>
                    <a:lnTo>
                      <a:pt x="2706" y="41"/>
                    </a:lnTo>
                    <a:lnTo>
                      <a:pt x="2727" y="82"/>
                    </a:lnTo>
                    <a:lnTo>
                      <a:pt x="2767" y="122"/>
                    </a:lnTo>
                    <a:lnTo>
                      <a:pt x="2868" y="142"/>
                    </a:lnTo>
                    <a:lnTo>
                      <a:pt x="2949" y="223"/>
                    </a:lnTo>
                    <a:lnTo>
                      <a:pt x="3009" y="304"/>
                    </a:lnTo>
                    <a:lnTo>
                      <a:pt x="3070" y="405"/>
                    </a:lnTo>
                    <a:lnTo>
                      <a:pt x="3090" y="526"/>
                    </a:lnTo>
                    <a:lnTo>
                      <a:pt x="3070" y="627"/>
                    </a:lnTo>
                    <a:lnTo>
                      <a:pt x="3050" y="748"/>
                    </a:lnTo>
                    <a:lnTo>
                      <a:pt x="3009" y="849"/>
                    </a:lnTo>
                    <a:lnTo>
                      <a:pt x="2929" y="950"/>
                    </a:lnTo>
                    <a:lnTo>
                      <a:pt x="2868" y="1031"/>
                    </a:lnTo>
                    <a:lnTo>
                      <a:pt x="2767" y="1111"/>
                    </a:lnTo>
                    <a:lnTo>
                      <a:pt x="2686" y="1192"/>
                    </a:lnTo>
                    <a:lnTo>
                      <a:pt x="2464" y="1313"/>
                    </a:lnTo>
                    <a:lnTo>
                      <a:pt x="2242" y="1414"/>
                    </a:lnTo>
                    <a:lnTo>
                      <a:pt x="2202" y="1455"/>
                    </a:lnTo>
                    <a:lnTo>
                      <a:pt x="2181" y="1515"/>
                    </a:lnTo>
                    <a:lnTo>
                      <a:pt x="2181" y="1556"/>
                    </a:lnTo>
                    <a:lnTo>
                      <a:pt x="2202" y="1576"/>
                    </a:lnTo>
                    <a:lnTo>
                      <a:pt x="2242" y="1616"/>
                    </a:lnTo>
                    <a:lnTo>
                      <a:pt x="2282" y="1616"/>
                    </a:lnTo>
                    <a:lnTo>
                      <a:pt x="2383" y="1657"/>
                    </a:lnTo>
                    <a:lnTo>
                      <a:pt x="2505" y="1717"/>
                    </a:lnTo>
                    <a:lnTo>
                      <a:pt x="2585" y="1818"/>
                    </a:lnTo>
                    <a:lnTo>
                      <a:pt x="2646" y="1919"/>
                    </a:lnTo>
                    <a:lnTo>
                      <a:pt x="2666" y="2060"/>
                    </a:lnTo>
                    <a:lnTo>
                      <a:pt x="2666" y="2182"/>
                    </a:lnTo>
                    <a:lnTo>
                      <a:pt x="2626" y="2303"/>
                    </a:lnTo>
                    <a:lnTo>
                      <a:pt x="2545" y="2424"/>
                    </a:lnTo>
                    <a:lnTo>
                      <a:pt x="2464" y="2505"/>
                    </a:lnTo>
                    <a:lnTo>
                      <a:pt x="2343" y="2585"/>
                    </a:lnTo>
                    <a:lnTo>
                      <a:pt x="2222" y="2646"/>
                    </a:lnTo>
                    <a:lnTo>
                      <a:pt x="2101" y="2686"/>
                    </a:lnTo>
                    <a:lnTo>
                      <a:pt x="1939" y="2706"/>
                    </a:lnTo>
                    <a:lnTo>
                      <a:pt x="1737" y="2686"/>
                    </a:lnTo>
                    <a:lnTo>
                      <a:pt x="1535" y="2626"/>
                    </a:lnTo>
                    <a:lnTo>
                      <a:pt x="1455" y="2626"/>
                    </a:lnTo>
                    <a:lnTo>
                      <a:pt x="1414" y="2646"/>
                    </a:lnTo>
                    <a:lnTo>
                      <a:pt x="1394" y="2686"/>
                    </a:lnTo>
                    <a:lnTo>
                      <a:pt x="1394" y="2727"/>
                    </a:lnTo>
                    <a:lnTo>
                      <a:pt x="1394" y="2767"/>
                    </a:lnTo>
                    <a:lnTo>
                      <a:pt x="1434" y="2807"/>
                    </a:lnTo>
                    <a:lnTo>
                      <a:pt x="1495" y="2888"/>
                    </a:lnTo>
                    <a:lnTo>
                      <a:pt x="1515" y="3009"/>
                    </a:lnTo>
                    <a:lnTo>
                      <a:pt x="1515" y="3131"/>
                    </a:lnTo>
                    <a:lnTo>
                      <a:pt x="1475" y="3252"/>
                    </a:lnTo>
                    <a:lnTo>
                      <a:pt x="1414" y="3353"/>
                    </a:lnTo>
                    <a:lnTo>
                      <a:pt x="1313" y="3433"/>
                    </a:lnTo>
                    <a:lnTo>
                      <a:pt x="1212" y="3494"/>
                    </a:lnTo>
                    <a:lnTo>
                      <a:pt x="1071" y="3534"/>
                    </a:lnTo>
                    <a:lnTo>
                      <a:pt x="849" y="3534"/>
                    </a:lnTo>
                    <a:lnTo>
                      <a:pt x="748" y="3514"/>
                    </a:lnTo>
                    <a:lnTo>
                      <a:pt x="647" y="3474"/>
                    </a:lnTo>
                    <a:lnTo>
                      <a:pt x="546" y="3433"/>
                    </a:lnTo>
                    <a:lnTo>
                      <a:pt x="405" y="3353"/>
                    </a:lnTo>
                    <a:lnTo>
                      <a:pt x="304" y="3272"/>
                    </a:lnTo>
                    <a:lnTo>
                      <a:pt x="82" y="3070"/>
                    </a:lnTo>
                    <a:lnTo>
                      <a:pt x="41" y="3050"/>
                    </a:lnTo>
                    <a:lnTo>
                      <a:pt x="21" y="3070"/>
                    </a:lnTo>
                    <a:lnTo>
                      <a:pt x="1" y="3090"/>
                    </a:lnTo>
                    <a:lnTo>
                      <a:pt x="1" y="3131"/>
                    </a:lnTo>
                    <a:lnTo>
                      <a:pt x="102" y="3252"/>
                    </a:lnTo>
                    <a:lnTo>
                      <a:pt x="203" y="3373"/>
                    </a:lnTo>
                    <a:lnTo>
                      <a:pt x="324" y="3474"/>
                    </a:lnTo>
                    <a:lnTo>
                      <a:pt x="465" y="3555"/>
                    </a:lnTo>
                    <a:lnTo>
                      <a:pt x="606" y="3635"/>
                    </a:lnTo>
                    <a:lnTo>
                      <a:pt x="768" y="3696"/>
                    </a:lnTo>
                    <a:lnTo>
                      <a:pt x="869" y="3716"/>
                    </a:lnTo>
                    <a:lnTo>
                      <a:pt x="1091" y="3716"/>
                    </a:lnTo>
                    <a:lnTo>
                      <a:pt x="1253" y="3676"/>
                    </a:lnTo>
                    <a:lnTo>
                      <a:pt x="1414" y="3595"/>
                    </a:lnTo>
                    <a:lnTo>
                      <a:pt x="1495" y="3555"/>
                    </a:lnTo>
                    <a:lnTo>
                      <a:pt x="1556" y="3494"/>
                    </a:lnTo>
                    <a:lnTo>
                      <a:pt x="1616" y="3413"/>
                    </a:lnTo>
                    <a:lnTo>
                      <a:pt x="1656" y="3332"/>
                    </a:lnTo>
                    <a:lnTo>
                      <a:pt x="1717" y="3171"/>
                    </a:lnTo>
                    <a:lnTo>
                      <a:pt x="1737" y="3090"/>
                    </a:lnTo>
                    <a:lnTo>
                      <a:pt x="1737" y="2989"/>
                    </a:lnTo>
                    <a:lnTo>
                      <a:pt x="1717" y="2908"/>
                    </a:lnTo>
                    <a:lnTo>
                      <a:pt x="1717" y="2908"/>
                    </a:lnTo>
                    <a:lnTo>
                      <a:pt x="1939" y="2929"/>
                    </a:lnTo>
                    <a:lnTo>
                      <a:pt x="2141" y="2908"/>
                    </a:lnTo>
                    <a:lnTo>
                      <a:pt x="2303" y="2868"/>
                    </a:lnTo>
                    <a:lnTo>
                      <a:pt x="2464" y="2787"/>
                    </a:lnTo>
                    <a:lnTo>
                      <a:pt x="2605" y="2686"/>
                    </a:lnTo>
                    <a:lnTo>
                      <a:pt x="2727" y="2545"/>
                    </a:lnTo>
                    <a:lnTo>
                      <a:pt x="2828" y="2383"/>
                    </a:lnTo>
                    <a:lnTo>
                      <a:pt x="2868" y="2222"/>
                    </a:lnTo>
                    <a:lnTo>
                      <a:pt x="2888" y="2121"/>
                    </a:lnTo>
                    <a:lnTo>
                      <a:pt x="2888" y="2040"/>
                    </a:lnTo>
                    <a:lnTo>
                      <a:pt x="2848" y="1858"/>
                    </a:lnTo>
                    <a:lnTo>
                      <a:pt x="2767" y="1697"/>
                    </a:lnTo>
                    <a:lnTo>
                      <a:pt x="2626" y="1556"/>
                    </a:lnTo>
                    <a:lnTo>
                      <a:pt x="2545" y="1495"/>
                    </a:lnTo>
                    <a:lnTo>
                      <a:pt x="2787" y="1333"/>
                    </a:lnTo>
                    <a:lnTo>
                      <a:pt x="2888" y="1253"/>
                    </a:lnTo>
                    <a:lnTo>
                      <a:pt x="2989" y="1152"/>
                    </a:lnTo>
                    <a:lnTo>
                      <a:pt x="3090" y="1051"/>
                    </a:lnTo>
                    <a:lnTo>
                      <a:pt x="3151" y="930"/>
                    </a:lnTo>
                    <a:lnTo>
                      <a:pt x="3211" y="788"/>
                    </a:lnTo>
                    <a:lnTo>
                      <a:pt x="3231" y="647"/>
                    </a:lnTo>
                    <a:lnTo>
                      <a:pt x="3231" y="506"/>
                    </a:lnTo>
                    <a:lnTo>
                      <a:pt x="3211" y="364"/>
                    </a:lnTo>
                    <a:lnTo>
                      <a:pt x="3130" y="243"/>
                    </a:lnTo>
                    <a:lnTo>
                      <a:pt x="3029" y="122"/>
                    </a:lnTo>
                    <a:lnTo>
                      <a:pt x="2908" y="41"/>
                    </a:lnTo>
                    <a:lnTo>
                      <a:pt x="2848" y="21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9"/>
              <p:cNvSpPr/>
              <p:nvPr/>
            </p:nvSpPr>
            <p:spPr>
              <a:xfrm>
                <a:off x="2649762" y="-1429556"/>
                <a:ext cx="184967" cy="212724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717" fill="none" extrusionOk="0">
                    <a:moveTo>
                      <a:pt x="2767" y="1"/>
                    </a:moveTo>
                    <a:lnTo>
                      <a:pt x="2767" y="1"/>
                    </a:lnTo>
                    <a:lnTo>
                      <a:pt x="2727" y="21"/>
                    </a:lnTo>
                    <a:lnTo>
                      <a:pt x="2706" y="41"/>
                    </a:lnTo>
                    <a:lnTo>
                      <a:pt x="2706" y="41"/>
                    </a:lnTo>
                    <a:lnTo>
                      <a:pt x="2727" y="82"/>
                    </a:lnTo>
                    <a:lnTo>
                      <a:pt x="2767" y="122"/>
                    </a:lnTo>
                    <a:lnTo>
                      <a:pt x="2767" y="122"/>
                    </a:lnTo>
                    <a:lnTo>
                      <a:pt x="2767" y="122"/>
                    </a:lnTo>
                    <a:lnTo>
                      <a:pt x="2868" y="142"/>
                    </a:lnTo>
                    <a:lnTo>
                      <a:pt x="2949" y="223"/>
                    </a:lnTo>
                    <a:lnTo>
                      <a:pt x="3009" y="304"/>
                    </a:lnTo>
                    <a:lnTo>
                      <a:pt x="3070" y="405"/>
                    </a:lnTo>
                    <a:lnTo>
                      <a:pt x="3070" y="405"/>
                    </a:lnTo>
                    <a:lnTo>
                      <a:pt x="3090" y="526"/>
                    </a:lnTo>
                    <a:lnTo>
                      <a:pt x="3070" y="627"/>
                    </a:lnTo>
                    <a:lnTo>
                      <a:pt x="3050" y="748"/>
                    </a:lnTo>
                    <a:lnTo>
                      <a:pt x="3009" y="849"/>
                    </a:lnTo>
                    <a:lnTo>
                      <a:pt x="3009" y="849"/>
                    </a:lnTo>
                    <a:lnTo>
                      <a:pt x="2929" y="950"/>
                    </a:lnTo>
                    <a:lnTo>
                      <a:pt x="2868" y="1031"/>
                    </a:lnTo>
                    <a:lnTo>
                      <a:pt x="2767" y="1111"/>
                    </a:lnTo>
                    <a:lnTo>
                      <a:pt x="2686" y="1192"/>
                    </a:lnTo>
                    <a:lnTo>
                      <a:pt x="2686" y="1192"/>
                    </a:lnTo>
                    <a:lnTo>
                      <a:pt x="2464" y="1313"/>
                    </a:lnTo>
                    <a:lnTo>
                      <a:pt x="2242" y="1414"/>
                    </a:lnTo>
                    <a:lnTo>
                      <a:pt x="2242" y="1414"/>
                    </a:lnTo>
                    <a:lnTo>
                      <a:pt x="2202" y="1455"/>
                    </a:lnTo>
                    <a:lnTo>
                      <a:pt x="2181" y="1515"/>
                    </a:lnTo>
                    <a:lnTo>
                      <a:pt x="2181" y="1515"/>
                    </a:lnTo>
                    <a:lnTo>
                      <a:pt x="2181" y="1556"/>
                    </a:lnTo>
                    <a:lnTo>
                      <a:pt x="2202" y="1576"/>
                    </a:lnTo>
                    <a:lnTo>
                      <a:pt x="2242" y="1616"/>
                    </a:lnTo>
                    <a:lnTo>
                      <a:pt x="2282" y="1616"/>
                    </a:lnTo>
                    <a:lnTo>
                      <a:pt x="2282" y="1616"/>
                    </a:lnTo>
                    <a:lnTo>
                      <a:pt x="2282" y="1616"/>
                    </a:lnTo>
                    <a:lnTo>
                      <a:pt x="2383" y="1657"/>
                    </a:lnTo>
                    <a:lnTo>
                      <a:pt x="2505" y="1717"/>
                    </a:lnTo>
                    <a:lnTo>
                      <a:pt x="2585" y="1818"/>
                    </a:lnTo>
                    <a:lnTo>
                      <a:pt x="2646" y="1919"/>
                    </a:lnTo>
                    <a:lnTo>
                      <a:pt x="2646" y="1919"/>
                    </a:lnTo>
                    <a:lnTo>
                      <a:pt x="2666" y="2060"/>
                    </a:lnTo>
                    <a:lnTo>
                      <a:pt x="2666" y="2182"/>
                    </a:lnTo>
                    <a:lnTo>
                      <a:pt x="2626" y="2303"/>
                    </a:lnTo>
                    <a:lnTo>
                      <a:pt x="2545" y="2424"/>
                    </a:lnTo>
                    <a:lnTo>
                      <a:pt x="2545" y="2424"/>
                    </a:lnTo>
                    <a:lnTo>
                      <a:pt x="2464" y="2505"/>
                    </a:lnTo>
                    <a:lnTo>
                      <a:pt x="2343" y="2585"/>
                    </a:lnTo>
                    <a:lnTo>
                      <a:pt x="2343" y="2585"/>
                    </a:lnTo>
                    <a:lnTo>
                      <a:pt x="2222" y="2646"/>
                    </a:lnTo>
                    <a:lnTo>
                      <a:pt x="2101" y="2686"/>
                    </a:lnTo>
                    <a:lnTo>
                      <a:pt x="2101" y="2686"/>
                    </a:lnTo>
                    <a:lnTo>
                      <a:pt x="1939" y="2706"/>
                    </a:lnTo>
                    <a:lnTo>
                      <a:pt x="1939" y="2706"/>
                    </a:lnTo>
                    <a:lnTo>
                      <a:pt x="1737" y="2686"/>
                    </a:lnTo>
                    <a:lnTo>
                      <a:pt x="1535" y="2626"/>
                    </a:lnTo>
                    <a:lnTo>
                      <a:pt x="1535" y="2626"/>
                    </a:lnTo>
                    <a:lnTo>
                      <a:pt x="1535" y="2626"/>
                    </a:lnTo>
                    <a:lnTo>
                      <a:pt x="1495" y="2626"/>
                    </a:lnTo>
                    <a:lnTo>
                      <a:pt x="1495" y="2626"/>
                    </a:lnTo>
                    <a:lnTo>
                      <a:pt x="1455" y="2626"/>
                    </a:lnTo>
                    <a:lnTo>
                      <a:pt x="1414" y="2646"/>
                    </a:lnTo>
                    <a:lnTo>
                      <a:pt x="1414" y="2646"/>
                    </a:lnTo>
                    <a:lnTo>
                      <a:pt x="1394" y="2686"/>
                    </a:lnTo>
                    <a:lnTo>
                      <a:pt x="1394" y="2727"/>
                    </a:lnTo>
                    <a:lnTo>
                      <a:pt x="1394" y="2767"/>
                    </a:lnTo>
                    <a:lnTo>
                      <a:pt x="1434" y="2807"/>
                    </a:lnTo>
                    <a:lnTo>
                      <a:pt x="1434" y="2807"/>
                    </a:lnTo>
                    <a:lnTo>
                      <a:pt x="1495" y="2888"/>
                    </a:lnTo>
                    <a:lnTo>
                      <a:pt x="1515" y="3009"/>
                    </a:lnTo>
                    <a:lnTo>
                      <a:pt x="1515" y="3131"/>
                    </a:lnTo>
                    <a:lnTo>
                      <a:pt x="1475" y="3252"/>
                    </a:lnTo>
                    <a:lnTo>
                      <a:pt x="1475" y="3252"/>
                    </a:lnTo>
                    <a:lnTo>
                      <a:pt x="1414" y="3353"/>
                    </a:lnTo>
                    <a:lnTo>
                      <a:pt x="1313" y="3433"/>
                    </a:lnTo>
                    <a:lnTo>
                      <a:pt x="1212" y="3494"/>
                    </a:lnTo>
                    <a:lnTo>
                      <a:pt x="1071" y="3534"/>
                    </a:lnTo>
                    <a:lnTo>
                      <a:pt x="1071" y="3534"/>
                    </a:lnTo>
                    <a:lnTo>
                      <a:pt x="950" y="3534"/>
                    </a:lnTo>
                    <a:lnTo>
                      <a:pt x="950" y="3534"/>
                    </a:lnTo>
                    <a:lnTo>
                      <a:pt x="849" y="3534"/>
                    </a:lnTo>
                    <a:lnTo>
                      <a:pt x="748" y="3514"/>
                    </a:lnTo>
                    <a:lnTo>
                      <a:pt x="647" y="3474"/>
                    </a:lnTo>
                    <a:lnTo>
                      <a:pt x="546" y="3433"/>
                    </a:lnTo>
                    <a:lnTo>
                      <a:pt x="546" y="3433"/>
                    </a:lnTo>
                    <a:lnTo>
                      <a:pt x="405" y="3353"/>
                    </a:lnTo>
                    <a:lnTo>
                      <a:pt x="304" y="3272"/>
                    </a:lnTo>
                    <a:lnTo>
                      <a:pt x="82" y="3070"/>
                    </a:lnTo>
                    <a:lnTo>
                      <a:pt x="82" y="3070"/>
                    </a:lnTo>
                    <a:lnTo>
                      <a:pt x="41" y="3050"/>
                    </a:lnTo>
                    <a:lnTo>
                      <a:pt x="41" y="3050"/>
                    </a:lnTo>
                    <a:lnTo>
                      <a:pt x="21" y="3070"/>
                    </a:lnTo>
                    <a:lnTo>
                      <a:pt x="21" y="3070"/>
                    </a:lnTo>
                    <a:lnTo>
                      <a:pt x="1" y="3090"/>
                    </a:lnTo>
                    <a:lnTo>
                      <a:pt x="1" y="3131"/>
                    </a:lnTo>
                    <a:lnTo>
                      <a:pt x="1" y="3131"/>
                    </a:lnTo>
                    <a:lnTo>
                      <a:pt x="102" y="3252"/>
                    </a:lnTo>
                    <a:lnTo>
                      <a:pt x="203" y="3373"/>
                    </a:lnTo>
                    <a:lnTo>
                      <a:pt x="324" y="3474"/>
                    </a:lnTo>
                    <a:lnTo>
                      <a:pt x="465" y="3555"/>
                    </a:lnTo>
                    <a:lnTo>
                      <a:pt x="465" y="3555"/>
                    </a:lnTo>
                    <a:lnTo>
                      <a:pt x="606" y="3635"/>
                    </a:lnTo>
                    <a:lnTo>
                      <a:pt x="768" y="3696"/>
                    </a:lnTo>
                    <a:lnTo>
                      <a:pt x="768" y="3696"/>
                    </a:lnTo>
                    <a:lnTo>
                      <a:pt x="869" y="3716"/>
                    </a:lnTo>
                    <a:lnTo>
                      <a:pt x="990" y="3716"/>
                    </a:lnTo>
                    <a:lnTo>
                      <a:pt x="990" y="3716"/>
                    </a:lnTo>
                    <a:lnTo>
                      <a:pt x="1091" y="3716"/>
                    </a:lnTo>
                    <a:lnTo>
                      <a:pt x="1091" y="3716"/>
                    </a:lnTo>
                    <a:lnTo>
                      <a:pt x="1253" y="3676"/>
                    </a:lnTo>
                    <a:lnTo>
                      <a:pt x="1414" y="3595"/>
                    </a:lnTo>
                    <a:lnTo>
                      <a:pt x="1414" y="3595"/>
                    </a:lnTo>
                    <a:lnTo>
                      <a:pt x="1495" y="3555"/>
                    </a:lnTo>
                    <a:lnTo>
                      <a:pt x="1556" y="3494"/>
                    </a:lnTo>
                    <a:lnTo>
                      <a:pt x="1556" y="3494"/>
                    </a:lnTo>
                    <a:lnTo>
                      <a:pt x="1616" y="3413"/>
                    </a:lnTo>
                    <a:lnTo>
                      <a:pt x="1656" y="3332"/>
                    </a:lnTo>
                    <a:lnTo>
                      <a:pt x="1656" y="3332"/>
                    </a:lnTo>
                    <a:lnTo>
                      <a:pt x="1717" y="3171"/>
                    </a:lnTo>
                    <a:lnTo>
                      <a:pt x="1737" y="3090"/>
                    </a:lnTo>
                    <a:lnTo>
                      <a:pt x="1737" y="2989"/>
                    </a:lnTo>
                    <a:lnTo>
                      <a:pt x="1737" y="2989"/>
                    </a:lnTo>
                    <a:lnTo>
                      <a:pt x="1717" y="2908"/>
                    </a:lnTo>
                    <a:lnTo>
                      <a:pt x="1717" y="2908"/>
                    </a:lnTo>
                    <a:lnTo>
                      <a:pt x="1939" y="2929"/>
                    </a:lnTo>
                    <a:lnTo>
                      <a:pt x="1939" y="2929"/>
                    </a:lnTo>
                    <a:lnTo>
                      <a:pt x="2141" y="2908"/>
                    </a:lnTo>
                    <a:lnTo>
                      <a:pt x="2141" y="2908"/>
                    </a:lnTo>
                    <a:lnTo>
                      <a:pt x="2303" y="2868"/>
                    </a:lnTo>
                    <a:lnTo>
                      <a:pt x="2464" y="2787"/>
                    </a:lnTo>
                    <a:lnTo>
                      <a:pt x="2464" y="2787"/>
                    </a:lnTo>
                    <a:lnTo>
                      <a:pt x="2605" y="2686"/>
                    </a:lnTo>
                    <a:lnTo>
                      <a:pt x="2727" y="2545"/>
                    </a:lnTo>
                    <a:lnTo>
                      <a:pt x="2727" y="2545"/>
                    </a:lnTo>
                    <a:lnTo>
                      <a:pt x="2828" y="2383"/>
                    </a:lnTo>
                    <a:lnTo>
                      <a:pt x="2868" y="2222"/>
                    </a:lnTo>
                    <a:lnTo>
                      <a:pt x="2868" y="2222"/>
                    </a:lnTo>
                    <a:lnTo>
                      <a:pt x="2888" y="2121"/>
                    </a:lnTo>
                    <a:lnTo>
                      <a:pt x="2888" y="2040"/>
                    </a:lnTo>
                    <a:lnTo>
                      <a:pt x="2888" y="2040"/>
                    </a:lnTo>
                    <a:lnTo>
                      <a:pt x="2848" y="1858"/>
                    </a:lnTo>
                    <a:lnTo>
                      <a:pt x="2848" y="1858"/>
                    </a:lnTo>
                    <a:lnTo>
                      <a:pt x="2767" y="1697"/>
                    </a:lnTo>
                    <a:lnTo>
                      <a:pt x="2626" y="1556"/>
                    </a:lnTo>
                    <a:lnTo>
                      <a:pt x="2626" y="1556"/>
                    </a:lnTo>
                    <a:lnTo>
                      <a:pt x="2545" y="1495"/>
                    </a:lnTo>
                    <a:lnTo>
                      <a:pt x="2545" y="1495"/>
                    </a:lnTo>
                    <a:lnTo>
                      <a:pt x="2787" y="1333"/>
                    </a:lnTo>
                    <a:lnTo>
                      <a:pt x="2787" y="1333"/>
                    </a:lnTo>
                    <a:lnTo>
                      <a:pt x="2888" y="1253"/>
                    </a:lnTo>
                    <a:lnTo>
                      <a:pt x="2989" y="1152"/>
                    </a:lnTo>
                    <a:lnTo>
                      <a:pt x="3090" y="1051"/>
                    </a:lnTo>
                    <a:lnTo>
                      <a:pt x="3151" y="930"/>
                    </a:lnTo>
                    <a:lnTo>
                      <a:pt x="3151" y="930"/>
                    </a:lnTo>
                    <a:lnTo>
                      <a:pt x="3211" y="788"/>
                    </a:lnTo>
                    <a:lnTo>
                      <a:pt x="3231" y="647"/>
                    </a:lnTo>
                    <a:lnTo>
                      <a:pt x="3231" y="647"/>
                    </a:lnTo>
                    <a:lnTo>
                      <a:pt x="3231" y="506"/>
                    </a:lnTo>
                    <a:lnTo>
                      <a:pt x="3231" y="506"/>
                    </a:lnTo>
                    <a:lnTo>
                      <a:pt x="3211" y="364"/>
                    </a:lnTo>
                    <a:lnTo>
                      <a:pt x="3211" y="364"/>
                    </a:lnTo>
                    <a:lnTo>
                      <a:pt x="3130" y="243"/>
                    </a:lnTo>
                    <a:lnTo>
                      <a:pt x="3029" y="122"/>
                    </a:lnTo>
                    <a:lnTo>
                      <a:pt x="3029" y="122"/>
                    </a:lnTo>
                    <a:lnTo>
                      <a:pt x="2908" y="41"/>
                    </a:lnTo>
                    <a:lnTo>
                      <a:pt x="2848" y="21"/>
                    </a:lnTo>
                    <a:lnTo>
                      <a:pt x="2767" y="1"/>
                    </a:lnTo>
                    <a:lnTo>
                      <a:pt x="2767" y="1"/>
                    </a:lnTo>
                    <a:lnTo>
                      <a:pt x="2767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9"/>
              <p:cNvSpPr/>
              <p:nvPr/>
            </p:nvSpPr>
            <p:spPr>
              <a:xfrm>
                <a:off x="2642837" y="-1381024"/>
                <a:ext cx="97119" cy="98321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18" extrusionOk="0">
                    <a:moveTo>
                      <a:pt x="1374" y="1"/>
                    </a:moveTo>
                    <a:lnTo>
                      <a:pt x="1353" y="41"/>
                    </a:lnTo>
                    <a:lnTo>
                      <a:pt x="1374" y="82"/>
                    </a:lnTo>
                    <a:lnTo>
                      <a:pt x="1434" y="162"/>
                    </a:lnTo>
                    <a:lnTo>
                      <a:pt x="1475" y="223"/>
                    </a:lnTo>
                    <a:lnTo>
                      <a:pt x="1515" y="304"/>
                    </a:lnTo>
                    <a:lnTo>
                      <a:pt x="1515" y="405"/>
                    </a:lnTo>
                    <a:lnTo>
                      <a:pt x="1535" y="485"/>
                    </a:lnTo>
                    <a:lnTo>
                      <a:pt x="1515" y="566"/>
                    </a:lnTo>
                    <a:lnTo>
                      <a:pt x="1475" y="647"/>
                    </a:lnTo>
                    <a:lnTo>
                      <a:pt x="1434" y="708"/>
                    </a:lnTo>
                    <a:lnTo>
                      <a:pt x="1394" y="768"/>
                    </a:lnTo>
                    <a:lnTo>
                      <a:pt x="1313" y="809"/>
                    </a:lnTo>
                    <a:lnTo>
                      <a:pt x="1252" y="849"/>
                    </a:lnTo>
                    <a:lnTo>
                      <a:pt x="1172" y="869"/>
                    </a:lnTo>
                    <a:lnTo>
                      <a:pt x="970" y="869"/>
                    </a:lnTo>
                    <a:lnTo>
                      <a:pt x="869" y="809"/>
                    </a:lnTo>
                    <a:lnTo>
                      <a:pt x="808" y="788"/>
                    </a:lnTo>
                    <a:lnTo>
                      <a:pt x="788" y="788"/>
                    </a:lnTo>
                    <a:lnTo>
                      <a:pt x="748" y="809"/>
                    </a:lnTo>
                    <a:lnTo>
                      <a:pt x="707" y="829"/>
                    </a:lnTo>
                    <a:lnTo>
                      <a:pt x="687" y="869"/>
                    </a:lnTo>
                    <a:lnTo>
                      <a:pt x="687" y="909"/>
                    </a:lnTo>
                    <a:lnTo>
                      <a:pt x="707" y="1091"/>
                    </a:lnTo>
                    <a:lnTo>
                      <a:pt x="707" y="1233"/>
                    </a:lnTo>
                    <a:lnTo>
                      <a:pt x="687" y="1313"/>
                    </a:lnTo>
                    <a:lnTo>
                      <a:pt x="667" y="1374"/>
                    </a:lnTo>
                    <a:lnTo>
                      <a:pt x="627" y="1434"/>
                    </a:lnTo>
                    <a:lnTo>
                      <a:pt x="586" y="1495"/>
                    </a:lnTo>
                    <a:lnTo>
                      <a:pt x="505" y="1535"/>
                    </a:lnTo>
                    <a:lnTo>
                      <a:pt x="425" y="1556"/>
                    </a:lnTo>
                    <a:lnTo>
                      <a:pt x="344" y="1535"/>
                    </a:lnTo>
                    <a:lnTo>
                      <a:pt x="283" y="1495"/>
                    </a:lnTo>
                    <a:lnTo>
                      <a:pt x="223" y="1455"/>
                    </a:lnTo>
                    <a:lnTo>
                      <a:pt x="102" y="1334"/>
                    </a:lnTo>
                    <a:lnTo>
                      <a:pt x="61" y="1313"/>
                    </a:lnTo>
                    <a:lnTo>
                      <a:pt x="41" y="1334"/>
                    </a:lnTo>
                    <a:lnTo>
                      <a:pt x="1" y="1354"/>
                    </a:lnTo>
                    <a:lnTo>
                      <a:pt x="21" y="1394"/>
                    </a:lnTo>
                    <a:lnTo>
                      <a:pt x="61" y="1475"/>
                    </a:lnTo>
                    <a:lnTo>
                      <a:pt x="122" y="1556"/>
                    </a:lnTo>
                    <a:lnTo>
                      <a:pt x="203" y="1616"/>
                    </a:lnTo>
                    <a:lnTo>
                      <a:pt x="283" y="1677"/>
                    </a:lnTo>
                    <a:lnTo>
                      <a:pt x="364" y="1717"/>
                    </a:lnTo>
                    <a:lnTo>
                      <a:pt x="505" y="1717"/>
                    </a:lnTo>
                    <a:lnTo>
                      <a:pt x="606" y="1697"/>
                    </a:lnTo>
                    <a:lnTo>
                      <a:pt x="707" y="1636"/>
                    </a:lnTo>
                    <a:lnTo>
                      <a:pt x="788" y="1556"/>
                    </a:lnTo>
                    <a:lnTo>
                      <a:pt x="849" y="1475"/>
                    </a:lnTo>
                    <a:lnTo>
                      <a:pt x="889" y="1374"/>
                    </a:lnTo>
                    <a:lnTo>
                      <a:pt x="909" y="1273"/>
                    </a:lnTo>
                    <a:lnTo>
                      <a:pt x="929" y="1071"/>
                    </a:lnTo>
                    <a:lnTo>
                      <a:pt x="1091" y="1091"/>
                    </a:lnTo>
                    <a:lnTo>
                      <a:pt x="1212" y="1091"/>
                    </a:lnTo>
                    <a:lnTo>
                      <a:pt x="1313" y="1051"/>
                    </a:lnTo>
                    <a:lnTo>
                      <a:pt x="1434" y="990"/>
                    </a:lnTo>
                    <a:lnTo>
                      <a:pt x="1535" y="930"/>
                    </a:lnTo>
                    <a:lnTo>
                      <a:pt x="1616" y="829"/>
                    </a:lnTo>
                    <a:lnTo>
                      <a:pt x="1656" y="728"/>
                    </a:lnTo>
                    <a:lnTo>
                      <a:pt x="1697" y="607"/>
                    </a:lnTo>
                    <a:lnTo>
                      <a:pt x="1697" y="485"/>
                    </a:lnTo>
                    <a:lnTo>
                      <a:pt x="1697" y="364"/>
                    </a:lnTo>
                    <a:lnTo>
                      <a:pt x="1656" y="263"/>
                    </a:lnTo>
                    <a:lnTo>
                      <a:pt x="1596" y="162"/>
                    </a:lnTo>
                    <a:lnTo>
                      <a:pt x="1535" y="61"/>
                    </a:lnTo>
                    <a:lnTo>
                      <a:pt x="14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9"/>
              <p:cNvSpPr/>
              <p:nvPr/>
            </p:nvSpPr>
            <p:spPr>
              <a:xfrm>
                <a:off x="2642837" y="-1381024"/>
                <a:ext cx="97119" cy="98321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18" fill="none" extrusionOk="0">
                    <a:moveTo>
                      <a:pt x="1414" y="1"/>
                    </a:moveTo>
                    <a:lnTo>
                      <a:pt x="1414" y="1"/>
                    </a:lnTo>
                    <a:lnTo>
                      <a:pt x="1374" y="1"/>
                    </a:lnTo>
                    <a:lnTo>
                      <a:pt x="1374" y="1"/>
                    </a:lnTo>
                    <a:lnTo>
                      <a:pt x="1353" y="41"/>
                    </a:lnTo>
                    <a:lnTo>
                      <a:pt x="1374" y="82"/>
                    </a:lnTo>
                    <a:lnTo>
                      <a:pt x="1374" y="82"/>
                    </a:lnTo>
                    <a:lnTo>
                      <a:pt x="1374" y="82"/>
                    </a:lnTo>
                    <a:lnTo>
                      <a:pt x="1434" y="162"/>
                    </a:lnTo>
                    <a:lnTo>
                      <a:pt x="1475" y="223"/>
                    </a:lnTo>
                    <a:lnTo>
                      <a:pt x="1515" y="304"/>
                    </a:lnTo>
                    <a:lnTo>
                      <a:pt x="1515" y="405"/>
                    </a:lnTo>
                    <a:lnTo>
                      <a:pt x="1515" y="405"/>
                    </a:lnTo>
                    <a:lnTo>
                      <a:pt x="1535" y="485"/>
                    </a:lnTo>
                    <a:lnTo>
                      <a:pt x="1515" y="566"/>
                    </a:lnTo>
                    <a:lnTo>
                      <a:pt x="1475" y="647"/>
                    </a:lnTo>
                    <a:lnTo>
                      <a:pt x="1434" y="708"/>
                    </a:lnTo>
                    <a:lnTo>
                      <a:pt x="1434" y="708"/>
                    </a:lnTo>
                    <a:lnTo>
                      <a:pt x="1394" y="768"/>
                    </a:lnTo>
                    <a:lnTo>
                      <a:pt x="1313" y="809"/>
                    </a:lnTo>
                    <a:lnTo>
                      <a:pt x="1252" y="849"/>
                    </a:lnTo>
                    <a:lnTo>
                      <a:pt x="1172" y="869"/>
                    </a:lnTo>
                    <a:lnTo>
                      <a:pt x="1172" y="869"/>
                    </a:lnTo>
                    <a:lnTo>
                      <a:pt x="1091" y="869"/>
                    </a:lnTo>
                    <a:lnTo>
                      <a:pt x="1091" y="869"/>
                    </a:lnTo>
                    <a:lnTo>
                      <a:pt x="970" y="869"/>
                    </a:lnTo>
                    <a:lnTo>
                      <a:pt x="869" y="809"/>
                    </a:lnTo>
                    <a:lnTo>
                      <a:pt x="869" y="809"/>
                    </a:lnTo>
                    <a:lnTo>
                      <a:pt x="869" y="809"/>
                    </a:lnTo>
                    <a:lnTo>
                      <a:pt x="808" y="788"/>
                    </a:lnTo>
                    <a:lnTo>
                      <a:pt x="808" y="788"/>
                    </a:lnTo>
                    <a:lnTo>
                      <a:pt x="788" y="788"/>
                    </a:lnTo>
                    <a:lnTo>
                      <a:pt x="788" y="788"/>
                    </a:lnTo>
                    <a:lnTo>
                      <a:pt x="748" y="809"/>
                    </a:lnTo>
                    <a:lnTo>
                      <a:pt x="707" y="829"/>
                    </a:lnTo>
                    <a:lnTo>
                      <a:pt x="687" y="869"/>
                    </a:lnTo>
                    <a:lnTo>
                      <a:pt x="687" y="909"/>
                    </a:lnTo>
                    <a:lnTo>
                      <a:pt x="687" y="909"/>
                    </a:lnTo>
                    <a:lnTo>
                      <a:pt x="707" y="1091"/>
                    </a:lnTo>
                    <a:lnTo>
                      <a:pt x="707" y="1233"/>
                    </a:lnTo>
                    <a:lnTo>
                      <a:pt x="707" y="1233"/>
                    </a:lnTo>
                    <a:lnTo>
                      <a:pt x="687" y="1313"/>
                    </a:lnTo>
                    <a:lnTo>
                      <a:pt x="667" y="1374"/>
                    </a:lnTo>
                    <a:lnTo>
                      <a:pt x="667" y="1374"/>
                    </a:lnTo>
                    <a:lnTo>
                      <a:pt x="627" y="1434"/>
                    </a:lnTo>
                    <a:lnTo>
                      <a:pt x="586" y="1495"/>
                    </a:lnTo>
                    <a:lnTo>
                      <a:pt x="586" y="1495"/>
                    </a:lnTo>
                    <a:lnTo>
                      <a:pt x="505" y="1535"/>
                    </a:lnTo>
                    <a:lnTo>
                      <a:pt x="425" y="1556"/>
                    </a:lnTo>
                    <a:lnTo>
                      <a:pt x="425" y="1556"/>
                    </a:lnTo>
                    <a:lnTo>
                      <a:pt x="344" y="1535"/>
                    </a:lnTo>
                    <a:lnTo>
                      <a:pt x="344" y="1535"/>
                    </a:lnTo>
                    <a:lnTo>
                      <a:pt x="283" y="1495"/>
                    </a:lnTo>
                    <a:lnTo>
                      <a:pt x="223" y="1455"/>
                    </a:lnTo>
                    <a:lnTo>
                      <a:pt x="102" y="1334"/>
                    </a:lnTo>
                    <a:lnTo>
                      <a:pt x="102" y="1334"/>
                    </a:lnTo>
                    <a:lnTo>
                      <a:pt x="102" y="1334"/>
                    </a:lnTo>
                    <a:lnTo>
                      <a:pt x="61" y="1313"/>
                    </a:lnTo>
                    <a:lnTo>
                      <a:pt x="61" y="131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" y="1354"/>
                    </a:lnTo>
                    <a:lnTo>
                      <a:pt x="21" y="1394"/>
                    </a:lnTo>
                    <a:lnTo>
                      <a:pt x="21" y="1394"/>
                    </a:lnTo>
                    <a:lnTo>
                      <a:pt x="61" y="1475"/>
                    </a:lnTo>
                    <a:lnTo>
                      <a:pt x="122" y="1556"/>
                    </a:lnTo>
                    <a:lnTo>
                      <a:pt x="203" y="1616"/>
                    </a:lnTo>
                    <a:lnTo>
                      <a:pt x="283" y="1677"/>
                    </a:lnTo>
                    <a:lnTo>
                      <a:pt x="283" y="1677"/>
                    </a:lnTo>
                    <a:lnTo>
                      <a:pt x="364" y="1717"/>
                    </a:lnTo>
                    <a:lnTo>
                      <a:pt x="465" y="1717"/>
                    </a:lnTo>
                    <a:lnTo>
                      <a:pt x="465" y="1717"/>
                    </a:lnTo>
                    <a:lnTo>
                      <a:pt x="505" y="1717"/>
                    </a:lnTo>
                    <a:lnTo>
                      <a:pt x="505" y="1717"/>
                    </a:lnTo>
                    <a:lnTo>
                      <a:pt x="606" y="1697"/>
                    </a:lnTo>
                    <a:lnTo>
                      <a:pt x="707" y="1636"/>
                    </a:lnTo>
                    <a:lnTo>
                      <a:pt x="707" y="1636"/>
                    </a:lnTo>
                    <a:lnTo>
                      <a:pt x="788" y="1556"/>
                    </a:lnTo>
                    <a:lnTo>
                      <a:pt x="849" y="1475"/>
                    </a:lnTo>
                    <a:lnTo>
                      <a:pt x="849" y="1475"/>
                    </a:lnTo>
                    <a:lnTo>
                      <a:pt x="889" y="1374"/>
                    </a:lnTo>
                    <a:lnTo>
                      <a:pt x="909" y="1273"/>
                    </a:lnTo>
                    <a:lnTo>
                      <a:pt x="909" y="1273"/>
                    </a:lnTo>
                    <a:lnTo>
                      <a:pt x="929" y="1071"/>
                    </a:lnTo>
                    <a:lnTo>
                      <a:pt x="929" y="1071"/>
                    </a:lnTo>
                    <a:lnTo>
                      <a:pt x="1091" y="1091"/>
                    </a:lnTo>
                    <a:lnTo>
                      <a:pt x="1091" y="1091"/>
                    </a:lnTo>
                    <a:lnTo>
                      <a:pt x="1212" y="1091"/>
                    </a:lnTo>
                    <a:lnTo>
                      <a:pt x="1212" y="1091"/>
                    </a:lnTo>
                    <a:lnTo>
                      <a:pt x="1313" y="1051"/>
                    </a:lnTo>
                    <a:lnTo>
                      <a:pt x="1434" y="990"/>
                    </a:lnTo>
                    <a:lnTo>
                      <a:pt x="1535" y="930"/>
                    </a:lnTo>
                    <a:lnTo>
                      <a:pt x="1616" y="829"/>
                    </a:lnTo>
                    <a:lnTo>
                      <a:pt x="1616" y="829"/>
                    </a:lnTo>
                    <a:lnTo>
                      <a:pt x="1656" y="728"/>
                    </a:lnTo>
                    <a:lnTo>
                      <a:pt x="1697" y="607"/>
                    </a:lnTo>
                    <a:lnTo>
                      <a:pt x="1697" y="485"/>
                    </a:lnTo>
                    <a:lnTo>
                      <a:pt x="1697" y="364"/>
                    </a:lnTo>
                    <a:lnTo>
                      <a:pt x="1697" y="364"/>
                    </a:lnTo>
                    <a:lnTo>
                      <a:pt x="1656" y="263"/>
                    </a:lnTo>
                    <a:lnTo>
                      <a:pt x="1596" y="162"/>
                    </a:lnTo>
                    <a:lnTo>
                      <a:pt x="1535" y="61"/>
                    </a:lnTo>
                    <a:lnTo>
                      <a:pt x="1434" y="1"/>
                    </a:lnTo>
                    <a:lnTo>
                      <a:pt x="1434" y="1"/>
                    </a:lnTo>
                    <a:lnTo>
                      <a:pt x="1414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9"/>
              <p:cNvSpPr/>
              <p:nvPr/>
            </p:nvSpPr>
            <p:spPr>
              <a:xfrm>
                <a:off x="2548062" y="-1064364"/>
                <a:ext cx="198817" cy="92484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1616" extrusionOk="0">
                    <a:moveTo>
                      <a:pt x="82" y="0"/>
                    </a:moveTo>
                    <a:lnTo>
                      <a:pt x="41" y="81"/>
                    </a:lnTo>
                    <a:lnTo>
                      <a:pt x="21" y="202"/>
                    </a:lnTo>
                    <a:lnTo>
                      <a:pt x="1" y="283"/>
                    </a:lnTo>
                    <a:lnTo>
                      <a:pt x="21" y="364"/>
                    </a:lnTo>
                    <a:lnTo>
                      <a:pt x="21" y="303"/>
                    </a:lnTo>
                    <a:lnTo>
                      <a:pt x="41" y="142"/>
                    </a:lnTo>
                    <a:lnTo>
                      <a:pt x="82" y="0"/>
                    </a:lnTo>
                    <a:close/>
                    <a:moveTo>
                      <a:pt x="930" y="667"/>
                    </a:moveTo>
                    <a:lnTo>
                      <a:pt x="837" y="713"/>
                    </a:lnTo>
                    <a:lnTo>
                      <a:pt x="849" y="707"/>
                    </a:lnTo>
                    <a:lnTo>
                      <a:pt x="930" y="667"/>
                    </a:lnTo>
                    <a:close/>
                    <a:moveTo>
                      <a:pt x="364" y="727"/>
                    </a:moveTo>
                    <a:lnTo>
                      <a:pt x="465" y="768"/>
                    </a:lnTo>
                    <a:lnTo>
                      <a:pt x="566" y="768"/>
                    </a:lnTo>
                    <a:lnTo>
                      <a:pt x="465" y="747"/>
                    </a:lnTo>
                    <a:lnTo>
                      <a:pt x="364" y="727"/>
                    </a:lnTo>
                    <a:close/>
                    <a:moveTo>
                      <a:pt x="809" y="727"/>
                    </a:moveTo>
                    <a:lnTo>
                      <a:pt x="687" y="747"/>
                    </a:lnTo>
                    <a:lnTo>
                      <a:pt x="566" y="768"/>
                    </a:lnTo>
                    <a:lnTo>
                      <a:pt x="667" y="768"/>
                    </a:lnTo>
                    <a:lnTo>
                      <a:pt x="768" y="747"/>
                    </a:lnTo>
                    <a:lnTo>
                      <a:pt x="809" y="727"/>
                    </a:lnTo>
                    <a:close/>
                    <a:moveTo>
                      <a:pt x="2121" y="1333"/>
                    </a:moveTo>
                    <a:lnTo>
                      <a:pt x="2060" y="1353"/>
                    </a:lnTo>
                    <a:lnTo>
                      <a:pt x="1988" y="1382"/>
                    </a:lnTo>
                    <a:lnTo>
                      <a:pt x="1988" y="1382"/>
                    </a:lnTo>
                    <a:lnTo>
                      <a:pt x="2040" y="1373"/>
                    </a:lnTo>
                    <a:lnTo>
                      <a:pt x="2141" y="1353"/>
                    </a:lnTo>
                    <a:lnTo>
                      <a:pt x="2161" y="1353"/>
                    </a:lnTo>
                    <a:lnTo>
                      <a:pt x="2242" y="1378"/>
                    </a:lnTo>
                    <a:lnTo>
                      <a:pt x="2242" y="1378"/>
                    </a:lnTo>
                    <a:lnTo>
                      <a:pt x="2121" y="1333"/>
                    </a:lnTo>
                    <a:close/>
                    <a:moveTo>
                      <a:pt x="1616" y="1353"/>
                    </a:moveTo>
                    <a:lnTo>
                      <a:pt x="1616" y="1373"/>
                    </a:lnTo>
                    <a:lnTo>
                      <a:pt x="1717" y="1394"/>
                    </a:lnTo>
                    <a:lnTo>
                      <a:pt x="1616" y="1353"/>
                    </a:lnTo>
                    <a:close/>
                    <a:moveTo>
                      <a:pt x="1988" y="1382"/>
                    </a:moveTo>
                    <a:lnTo>
                      <a:pt x="1919" y="1394"/>
                    </a:lnTo>
                    <a:lnTo>
                      <a:pt x="1959" y="1394"/>
                    </a:lnTo>
                    <a:lnTo>
                      <a:pt x="1988" y="1382"/>
                    </a:lnTo>
                    <a:close/>
                    <a:moveTo>
                      <a:pt x="2242" y="1378"/>
                    </a:moveTo>
                    <a:lnTo>
                      <a:pt x="2444" y="1454"/>
                    </a:lnTo>
                    <a:lnTo>
                      <a:pt x="2787" y="1535"/>
                    </a:lnTo>
                    <a:lnTo>
                      <a:pt x="3110" y="1596"/>
                    </a:lnTo>
                    <a:lnTo>
                      <a:pt x="3474" y="1616"/>
                    </a:lnTo>
                    <a:lnTo>
                      <a:pt x="3131" y="1596"/>
                    </a:lnTo>
                    <a:lnTo>
                      <a:pt x="2808" y="1535"/>
                    </a:lnTo>
                    <a:lnTo>
                      <a:pt x="2484" y="1454"/>
                    </a:lnTo>
                    <a:lnTo>
                      <a:pt x="2242" y="13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9"/>
              <p:cNvSpPr/>
              <p:nvPr/>
            </p:nvSpPr>
            <p:spPr>
              <a:xfrm>
                <a:off x="2826606" y="-988074"/>
                <a:ext cx="2346" cy="5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9"/>
              <p:cNvSpPr/>
              <p:nvPr/>
            </p:nvSpPr>
            <p:spPr>
              <a:xfrm>
                <a:off x="2640547" y="-988074"/>
                <a:ext cx="106333" cy="1619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3" fill="none" extrusionOk="0">
                    <a:moveTo>
                      <a:pt x="505" y="0"/>
                    </a:moveTo>
                    <a:lnTo>
                      <a:pt x="505" y="0"/>
                    </a:lnTo>
                    <a:lnTo>
                      <a:pt x="444" y="20"/>
                    </a:lnTo>
                    <a:lnTo>
                      <a:pt x="444" y="20"/>
                    </a:lnTo>
                    <a:lnTo>
                      <a:pt x="343" y="61"/>
                    </a:lnTo>
                    <a:lnTo>
                      <a:pt x="222" y="61"/>
                    </a:lnTo>
                    <a:lnTo>
                      <a:pt x="222" y="61"/>
                    </a:lnTo>
                    <a:lnTo>
                      <a:pt x="101" y="6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01" y="61"/>
                    </a:lnTo>
                    <a:lnTo>
                      <a:pt x="222" y="61"/>
                    </a:lnTo>
                    <a:lnTo>
                      <a:pt x="222" y="61"/>
                    </a:lnTo>
                    <a:lnTo>
                      <a:pt x="303" y="61"/>
                    </a:lnTo>
                    <a:lnTo>
                      <a:pt x="303" y="61"/>
                    </a:lnTo>
                    <a:lnTo>
                      <a:pt x="424" y="40"/>
                    </a:lnTo>
                    <a:lnTo>
                      <a:pt x="525" y="20"/>
                    </a:lnTo>
                    <a:lnTo>
                      <a:pt x="525" y="20"/>
                    </a:lnTo>
                    <a:lnTo>
                      <a:pt x="545" y="20"/>
                    </a:lnTo>
                    <a:lnTo>
                      <a:pt x="545" y="20"/>
                    </a:lnTo>
                    <a:lnTo>
                      <a:pt x="868" y="121"/>
                    </a:lnTo>
                    <a:lnTo>
                      <a:pt x="1192" y="202"/>
                    </a:lnTo>
                    <a:lnTo>
                      <a:pt x="1515" y="263"/>
                    </a:lnTo>
                    <a:lnTo>
                      <a:pt x="1858" y="283"/>
                    </a:lnTo>
                    <a:lnTo>
                      <a:pt x="1858" y="283"/>
                    </a:lnTo>
                    <a:lnTo>
                      <a:pt x="1494" y="263"/>
                    </a:lnTo>
                    <a:lnTo>
                      <a:pt x="1171" y="202"/>
                    </a:lnTo>
                    <a:lnTo>
                      <a:pt x="828" y="121"/>
                    </a:lnTo>
                    <a:lnTo>
                      <a:pt x="50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9"/>
              <p:cNvSpPr/>
              <p:nvPr/>
            </p:nvSpPr>
            <p:spPr>
              <a:xfrm>
                <a:off x="2615079" y="-1019323"/>
                <a:ext cx="5837" cy="469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8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9"/>
              <p:cNvSpPr/>
              <p:nvPr/>
            </p:nvSpPr>
            <p:spPr>
              <a:xfrm>
                <a:off x="2568894" y="-1026248"/>
                <a:ext cx="32392" cy="583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2" fill="none" extrusionOk="0">
                    <a:moveTo>
                      <a:pt x="566" y="1"/>
                    </a:moveTo>
                    <a:lnTo>
                      <a:pt x="566" y="1"/>
                    </a:lnTo>
                    <a:lnTo>
                      <a:pt x="445" y="61"/>
                    </a:lnTo>
                    <a:lnTo>
                      <a:pt x="445" y="61"/>
                    </a:lnTo>
                    <a:lnTo>
                      <a:pt x="323" y="81"/>
                    </a:lnTo>
                    <a:lnTo>
                      <a:pt x="202" y="102"/>
                    </a:lnTo>
                    <a:lnTo>
                      <a:pt x="202" y="102"/>
                    </a:lnTo>
                    <a:lnTo>
                      <a:pt x="101" y="8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01" y="102"/>
                    </a:lnTo>
                    <a:lnTo>
                      <a:pt x="222" y="102"/>
                    </a:lnTo>
                    <a:lnTo>
                      <a:pt x="222" y="102"/>
                    </a:lnTo>
                    <a:lnTo>
                      <a:pt x="303" y="102"/>
                    </a:lnTo>
                    <a:lnTo>
                      <a:pt x="404" y="81"/>
                    </a:lnTo>
                    <a:lnTo>
                      <a:pt x="485" y="41"/>
                    </a:lnTo>
                    <a:lnTo>
                      <a:pt x="566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9"/>
              <p:cNvSpPr/>
              <p:nvPr/>
            </p:nvSpPr>
            <p:spPr>
              <a:xfrm>
                <a:off x="2548062" y="-1064364"/>
                <a:ext cx="4693" cy="20832"/>
              </a:xfrm>
              <a:custGeom>
                <a:avLst/>
                <a:gdLst/>
                <a:ahLst/>
                <a:cxnLst/>
                <a:rect l="l" t="t" r="r" b="b"/>
                <a:pathLst>
                  <a:path w="82" h="364" fill="none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41" y="81"/>
                    </a:lnTo>
                    <a:lnTo>
                      <a:pt x="21" y="202"/>
                    </a:lnTo>
                    <a:lnTo>
                      <a:pt x="21" y="202"/>
                    </a:lnTo>
                    <a:lnTo>
                      <a:pt x="1" y="283"/>
                    </a:lnTo>
                    <a:lnTo>
                      <a:pt x="21" y="364"/>
                    </a:lnTo>
                    <a:lnTo>
                      <a:pt x="21" y="364"/>
                    </a:lnTo>
                    <a:lnTo>
                      <a:pt x="21" y="303"/>
                    </a:lnTo>
                    <a:lnTo>
                      <a:pt x="21" y="303"/>
                    </a:lnTo>
                    <a:lnTo>
                      <a:pt x="41" y="142"/>
                    </a:lnTo>
                    <a:lnTo>
                      <a:pt x="82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9"/>
              <p:cNvSpPr/>
              <p:nvPr/>
            </p:nvSpPr>
            <p:spPr>
              <a:xfrm>
                <a:off x="2550408" y="-1089774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9"/>
              <p:cNvSpPr/>
              <p:nvPr/>
            </p:nvSpPr>
            <p:spPr>
              <a:xfrm>
                <a:off x="2550408" y="-1089774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9"/>
              <p:cNvSpPr/>
              <p:nvPr/>
            </p:nvSpPr>
            <p:spPr>
              <a:xfrm>
                <a:off x="2513437" y="-1167208"/>
                <a:ext cx="35883" cy="76288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33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62" y="445"/>
                    </a:lnTo>
                    <a:lnTo>
                      <a:pt x="263" y="667"/>
                    </a:lnTo>
                    <a:lnTo>
                      <a:pt x="364" y="869"/>
                    </a:lnTo>
                    <a:lnTo>
                      <a:pt x="364" y="869"/>
                    </a:lnTo>
                    <a:lnTo>
                      <a:pt x="485" y="1111"/>
                    </a:lnTo>
                    <a:lnTo>
                      <a:pt x="626" y="1333"/>
                    </a:lnTo>
                    <a:lnTo>
                      <a:pt x="626" y="1333"/>
                    </a:lnTo>
                    <a:lnTo>
                      <a:pt x="485" y="1111"/>
                    </a:lnTo>
                    <a:lnTo>
                      <a:pt x="364" y="869"/>
                    </a:lnTo>
                    <a:lnTo>
                      <a:pt x="364" y="869"/>
                    </a:lnTo>
                    <a:lnTo>
                      <a:pt x="263" y="667"/>
                    </a:lnTo>
                    <a:lnTo>
                      <a:pt x="162" y="44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9"/>
              <p:cNvSpPr/>
              <p:nvPr/>
            </p:nvSpPr>
            <p:spPr>
              <a:xfrm>
                <a:off x="2487969" y="-1245786"/>
                <a:ext cx="4693" cy="12762"/>
              </a:xfrm>
              <a:custGeom>
                <a:avLst/>
                <a:gdLst/>
                <a:ahLst/>
                <a:cxnLst/>
                <a:rect l="l" t="t" r="r" b="b"/>
                <a:pathLst>
                  <a:path w="82" h="223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2" y="222"/>
                    </a:lnTo>
                    <a:lnTo>
                      <a:pt x="82" y="22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9"/>
              <p:cNvSpPr/>
              <p:nvPr/>
            </p:nvSpPr>
            <p:spPr>
              <a:xfrm>
                <a:off x="2567749" y="-1022756"/>
                <a:ext cx="1202" cy="57"/>
              </a:xfrm>
              <a:custGeom>
                <a:avLst/>
                <a:gdLst/>
                <a:ahLst/>
                <a:cxnLst/>
                <a:rect l="l" t="t" r="r" b="b"/>
                <a:pathLst>
                  <a:path w="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9"/>
              <p:cNvSpPr/>
              <p:nvPr/>
            </p:nvSpPr>
            <p:spPr>
              <a:xfrm>
                <a:off x="2567749" y="-1022756"/>
                <a:ext cx="1202" cy="57"/>
              </a:xfrm>
              <a:custGeom>
                <a:avLst/>
                <a:gdLst/>
                <a:ahLst/>
                <a:cxnLst/>
                <a:rect l="l" t="t" r="r" b="b"/>
                <a:pathLst>
                  <a:path w="2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9"/>
              <p:cNvSpPr/>
              <p:nvPr/>
            </p:nvSpPr>
            <p:spPr>
              <a:xfrm>
                <a:off x="2628987" y="-992710"/>
                <a:ext cx="11618" cy="698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2" extrusionOk="0">
                    <a:moveTo>
                      <a:pt x="0" y="0"/>
                    </a:moveTo>
                    <a:lnTo>
                      <a:pt x="101" y="81"/>
                    </a:lnTo>
                    <a:lnTo>
                      <a:pt x="202" y="121"/>
                    </a:lnTo>
                    <a:lnTo>
                      <a:pt x="202" y="101"/>
                    </a:lnTo>
                    <a:lnTo>
                      <a:pt x="101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9"/>
              <p:cNvSpPr/>
              <p:nvPr/>
            </p:nvSpPr>
            <p:spPr>
              <a:xfrm>
                <a:off x="2628987" y="-992710"/>
                <a:ext cx="11618" cy="698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01" y="81"/>
                    </a:lnTo>
                    <a:lnTo>
                      <a:pt x="101" y="8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101" y="6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9"/>
              <p:cNvSpPr/>
              <p:nvPr/>
            </p:nvSpPr>
            <p:spPr>
              <a:xfrm>
                <a:off x="2487969" y="-1245786"/>
                <a:ext cx="340976" cy="273903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786" extrusionOk="0">
                    <a:moveTo>
                      <a:pt x="1" y="0"/>
                    </a:moveTo>
                    <a:lnTo>
                      <a:pt x="82" y="222"/>
                    </a:lnTo>
                    <a:lnTo>
                      <a:pt x="263" y="788"/>
                    </a:lnTo>
                    <a:lnTo>
                      <a:pt x="445" y="1373"/>
                    </a:lnTo>
                    <a:lnTo>
                      <a:pt x="607" y="1818"/>
                    </a:lnTo>
                    <a:lnTo>
                      <a:pt x="708" y="2040"/>
                    </a:lnTo>
                    <a:lnTo>
                      <a:pt x="809" y="2242"/>
                    </a:lnTo>
                    <a:lnTo>
                      <a:pt x="930" y="2484"/>
                    </a:lnTo>
                    <a:lnTo>
                      <a:pt x="1071" y="2706"/>
                    </a:lnTo>
                    <a:lnTo>
                      <a:pt x="1091" y="2726"/>
                    </a:lnTo>
                    <a:lnTo>
                      <a:pt x="1273" y="2989"/>
                    </a:lnTo>
                    <a:lnTo>
                      <a:pt x="1132" y="3170"/>
                    </a:lnTo>
                    <a:lnTo>
                      <a:pt x="1091" y="3312"/>
                    </a:lnTo>
                    <a:lnTo>
                      <a:pt x="1071" y="3473"/>
                    </a:lnTo>
                    <a:lnTo>
                      <a:pt x="1071" y="3534"/>
                    </a:lnTo>
                    <a:lnTo>
                      <a:pt x="1111" y="3655"/>
                    </a:lnTo>
                    <a:lnTo>
                      <a:pt x="1192" y="3756"/>
                    </a:lnTo>
                    <a:lnTo>
                      <a:pt x="1293" y="3837"/>
                    </a:lnTo>
                    <a:lnTo>
                      <a:pt x="1394" y="3897"/>
                    </a:lnTo>
                    <a:lnTo>
                      <a:pt x="1414" y="3897"/>
                    </a:lnTo>
                    <a:lnTo>
                      <a:pt x="1515" y="3917"/>
                    </a:lnTo>
                    <a:lnTo>
                      <a:pt x="1616" y="3938"/>
                    </a:lnTo>
                    <a:lnTo>
                      <a:pt x="1737" y="3917"/>
                    </a:lnTo>
                    <a:lnTo>
                      <a:pt x="1859" y="3897"/>
                    </a:lnTo>
                    <a:lnTo>
                      <a:pt x="1980" y="3837"/>
                    </a:lnTo>
                    <a:lnTo>
                      <a:pt x="2040" y="3796"/>
                    </a:lnTo>
                    <a:lnTo>
                      <a:pt x="2222" y="3958"/>
                    </a:lnTo>
                    <a:lnTo>
                      <a:pt x="2323" y="4039"/>
                    </a:lnTo>
                    <a:lnTo>
                      <a:pt x="2343" y="4039"/>
                    </a:lnTo>
                    <a:lnTo>
                      <a:pt x="2343" y="4079"/>
                    </a:lnTo>
                    <a:lnTo>
                      <a:pt x="2343" y="4180"/>
                    </a:lnTo>
                    <a:lnTo>
                      <a:pt x="2384" y="4281"/>
                    </a:lnTo>
                    <a:lnTo>
                      <a:pt x="2424" y="4362"/>
                    </a:lnTo>
                    <a:lnTo>
                      <a:pt x="2464" y="4422"/>
                    </a:lnTo>
                    <a:lnTo>
                      <a:pt x="2565" y="4483"/>
                    </a:lnTo>
                    <a:lnTo>
                      <a:pt x="2666" y="4523"/>
                    </a:lnTo>
                    <a:lnTo>
                      <a:pt x="2767" y="4564"/>
                    </a:lnTo>
                    <a:lnTo>
                      <a:pt x="3009" y="4564"/>
                    </a:lnTo>
                    <a:lnTo>
                      <a:pt x="3110" y="4523"/>
                    </a:lnTo>
                    <a:lnTo>
                      <a:pt x="3171" y="4503"/>
                    </a:lnTo>
                    <a:lnTo>
                      <a:pt x="3494" y="4624"/>
                    </a:lnTo>
                    <a:lnTo>
                      <a:pt x="3837" y="4705"/>
                    </a:lnTo>
                    <a:lnTo>
                      <a:pt x="4160" y="4766"/>
                    </a:lnTo>
                    <a:lnTo>
                      <a:pt x="4524" y="4786"/>
                    </a:lnTo>
                    <a:lnTo>
                      <a:pt x="4564" y="4786"/>
                    </a:lnTo>
                    <a:lnTo>
                      <a:pt x="4847" y="4766"/>
                    </a:lnTo>
                    <a:lnTo>
                      <a:pt x="5130" y="4745"/>
                    </a:lnTo>
                    <a:lnTo>
                      <a:pt x="5432" y="4685"/>
                    </a:lnTo>
                    <a:lnTo>
                      <a:pt x="5735" y="4584"/>
                    </a:lnTo>
                    <a:lnTo>
                      <a:pt x="5856" y="4543"/>
                    </a:lnTo>
                    <a:lnTo>
                      <a:pt x="5917" y="4503"/>
                    </a:lnTo>
                    <a:lnTo>
                      <a:pt x="5957" y="4503"/>
                    </a:lnTo>
                    <a:lnTo>
                      <a:pt x="5937" y="4382"/>
                    </a:lnTo>
                    <a:lnTo>
                      <a:pt x="5897" y="4241"/>
                    </a:lnTo>
                    <a:lnTo>
                      <a:pt x="5816" y="4119"/>
                    </a:lnTo>
                    <a:lnTo>
                      <a:pt x="5735" y="3998"/>
                    </a:lnTo>
                    <a:lnTo>
                      <a:pt x="5614" y="3897"/>
                    </a:lnTo>
                    <a:lnTo>
                      <a:pt x="5513" y="3837"/>
                    </a:lnTo>
                    <a:lnTo>
                      <a:pt x="5372" y="3776"/>
                    </a:lnTo>
                    <a:lnTo>
                      <a:pt x="5231" y="3736"/>
                    </a:lnTo>
                    <a:lnTo>
                      <a:pt x="4907" y="3675"/>
                    </a:lnTo>
                    <a:lnTo>
                      <a:pt x="4564" y="3655"/>
                    </a:lnTo>
                    <a:lnTo>
                      <a:pt x="4221" y="3635"/>
                    </a:lnTo>
                    <a:lnTo>
                      <a:pt x="3858" y="3594"/>
                    </a:lnTo>
                    <a:lnTo>
                      <a:pt x="3676" y="3554"/>
                    </a:lnTo>
                    <a:lnTo>
                      <a:pt x="3494" y="3514"/>
                    </a:lnTo>
                    <a:lnTo>
                      <a:pt x="3333" y="3453"/>
                    </a:lnTo>
                    <a:lnTo>
                      <a:pt x="3171" y="3372"/>
                    </a:lnTo>
                    <a:lnTo>
                      <a:pt x="2969" y="3231"/>
                    </a:lnTo>
                    <a:lnTo>
                      <a:pt x="2767" y="3090"/>
                    </a:lnTo>
                    <a:lnTo>
                      <a:pt x="2585" y="2928"/>
                    </a:lnTo>
                    <a:lnTo>
                      <a:pt x="2424" y="2767"/>
                    </a:lnTo>
                    <a:lnTo>
                      <a:pt x="2262" y="2565"/>
                    </a:lnTo>
                    <a:lnTo>
                      <a:pt x="2101" y="2363"/>
                    </a:lnTo>
                    <a:lnTo>
                      <a:pt x="1838" y="1939"/>
                    </a:lnTo>
                    <a:lnTo>
                      <a:pt x="1677" y="1636"/>
                    </a:lnTo>
                    <a:lnTo>
                      <a:pt x="1515" y="1313"/>
                    </a:lnTo>
                    <a:lnTo>
                      <a:pt x="1374" y="1010"/>
                    </a:lnTo>
                    <a:lnTo>
                      <a:pt x="1192" y="727"/>
                    </a:lnTo>
                    <a:lnTo>
                      <a:pt x="1111" y="586"/>
                    </a:lnTo>
                    <a:lnTo>
                      <a:pt x="1010" y="465"/>
                    </a:lnTo>
                    <a:lnTo>
                      <a:pt x="889" y="344"/>
                    </a:lnTo>
                    <a:lnTo>
                      <a:pt x="768" y="243"/>
                    </a:lnTo>
                    <a:lnTo>
                      <a:pt x="627" y="162"/>
                    </a:lnTo>
                    <a:lnTo>
                      <a:pt x="465" y="81"/>
                    </a:lnTo>
                    <a:lnTo>
                      <a:pt x="284" y="4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9"/>
              <p:cNvSpPr/>
              <p:nvPr/>
            </p:nvSpPr>
            <p:spPr>
              <a:xfrm>
                <a:off x="2487969" y="-1245786"/>
                <a:ext cx="340976" cy="273903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78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2" y="222"/>
                    </a:lnTo>
                    <a:lnTo>
                      <a:pt x="82" y="222"/>
                    </a:lnTo>
                    <a:lnTo>
                      <a:pt x="263" y="788"/>
                    </a:lnTo>
                    <a:lnTo>
                      <a:pt x="445" y="1373"/>
                    </a:lnTo>
                    <a:lnTo>
                      <a:pt x="445" y="1373"/>
                    </a:lnTo>
                    <a:lnTo>
                      <a:pt x="607" y="1818"/>
                    </a:lnTo>
                    <a:lnTo>
                      <a:pt x="708" y="2040"/>
                    </a:lnTo>
                    <a:lnTo>
                      <a:pt x="809" y="2242"/>
                    </a:lnTo>
                    <a:lnTo>
                      <a:pt x="809" y="2242"/>
                    </a:lnTo>
                    <a:lnTo>
                      <a:pt x="930" y="2484"/>
                    </a:lnTo>
                    <a:lnTo>
                      <a:pt x="1071" y="2706"/>
                    </a:lnTo>
                    <a:lnTo>
                      <a:pt x="1071" y="270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273" y="2989"/>
                    </a:lnTo>
                    <a:lnTo>
                      <a:pt x="1273" y="2989"/>
                    </a:lnTo>
                    <a:lnTo>
                      <a:pt x="1132" y="3170"/>
                    </a:lnTo>
                    <a:lnTo>
                      <a:pt x="1132" y="3170"/>
                    </a:lnTo>
                    <a:lnTo>
                      <a:pt x="1091" y="3312"/>
                    </a:lnTo>
                    <a:lnTo>
                      <a:pt x="1071" y="3473"/>
                    </a:lnTo>
                    <a:lnTo>
                      <a:pt x="1071" y="3473"/>
                    </a:lnTo>
                    <a:lnTo>
                      <a:pt x="1071" y="3534"/>
                    </a:lnTo>
                    <a:lnTo>
                      <a:pt x="1071" y="3534"/>
                    </a:lnTo>
                    <a:lnTo>
                      <a:pt x="1111" y="3655"/>
                    </a:lnTo>
                    <a:lnTo>
                      <a:pt x="1192" y="3756"/>
                    </a:lnTo>
                    <a:lnTo>
                      <a:pt x="1293" y="3837"/>
                    </a:lnTo>
                    <a:lnTo>
                      <a:pt x="1394" y="3897"/>
                    </a:lnTo>
                    <a:lnTo>
                      <a:pt x="1394" y="3897"/>
                    </a:lnTo>
                    <a:lnTo>
                      <a:pt x="1414" y="3897"/>
                    </a:lnTo>
                    <a:lnTo>
                      <a:pt x="1414" y="3897"/>
                    </a:lnTo>
                    <a:lnTo>
                      <a:pt x="1515" y="3917"/>
                    </a:lnTo>
                    <a:lnTo>
                      <a:pt x="1616" y="3938"/>
                    </a:lnTo>
                    <a:lnTo>
                      <a:pt x="1616" y="3938"/>
                    </a:lnTo>
                    <a:lnTo>
                      <a:pt x="1737" y="3917"/>
                    </a:lnTo>
                    <a:lnTo>
                      <a:pt x="1859" y="3897"/>
                    </a:lnTo>
                    <a:lnTo>
                      <a:pt x="1859" y="3897"/>
                    </a:lnTo>
                    <a:lnTo>
                      <a:pt x="1980" y="3837"/>
                    </a:lnTo>
                    <a:lnTo>
                      <a:pt x="1980" y="3837"/>
                    </a:lnTo>
                    <a:lnTo>
                      <a:pt x="2040" y="3796"/>
                    </a:lnTo>
                    <a:lnTo>
                      <a:pt x="2040" y="3796"/>
                    </a:lnTo>
                    <a:lnTo>
                      <a:pt x="2222" y="3958"/>
                    </a:lnTo>
                    <a:lnTo>
                      <a:pt x="2222" y="3958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43" y="4039"/>
                    </a:lnTo>
                    <a:lnTo>
                      <a:pt x="2343" y="4039"/>
                    </a:lnTo>
                    <a:lnTo>
                      <a:pt x="2343" y="4079"/>
                    </a:lnTo>
                    <a:lnTo>
                      <a:pt x="2343" y="4180"/>
                    </a:lnTo>
                    <a:lnTo>
                      <a:pt x="2384" y="4281"/>
                    </a:lnTo>
                    <a:lnTo>
                      <a:pt x="2424" y="4362"/>
                    </a:lnTo>
                    <a:lnTo>
                      <a:pt x="2464" y="4422"/>
                    </a:lnTo>
                    <a:lnTo>
                      <a:pt x="2464" y="4422"/>
                    </a:lnTo>
                    <a:lnTo>
                      <a:pt x="2565" y="4483"/>
                    </a:lnTo>
                    <a:lnTo>
                      <a:pt x="2666" y="4523"/>
                    </a:lnTo>
                    <a:lnTo>
                      <a:pt x="2666" y="4523"/>
                    </a:lnTo>
                    <a:lnTo>
                      <a:pt x="2767" y="4564"/>
                    </a:lnTo>
                    <a:lnTo>
                      <a:pt x="2888" y="4564"/>
                    </a:lnTo>
                    <a:lnTo>
                      <a:pt x="2888" y="4564"/>
                    </a:lnTo>
                    <a:lnTo>
                      <a:pt x="3009" y="4564"/>
                    </a:lnTo>
                    <a:lnTo>
                      <a:pt x="3110" y="4523"/>
                    </a:lnTo>
                    <a:lnTo>
                      <a:pt x="3110" y="4523"/>
                    </a:lnTo>
                    <a:lnTo>
                      <a:pt x="3171" y="4503"/>
                    </a:lnTo>
                    <a:lnTo>
                      <a:pt x="3171" y="4503"/>
                    </a:lnTo>
                    <a:lnTo>
                      <a:pt x="3494" y="4624"/>
                    </a:lnTo>
                    <a:lnTo>
                      <a:pt x="3837" y="4705"/>
                    </a:lnTo>
                    <a:lnTo>
                      <a:pt x="4160" y="4766"/>
                    </a:lnTo>
                    <a:lnTo>
                      <a:pt x="4524" y="4786"/>
                    </a:lnTo>
                    <a:lnTo>
                      <a:pt x="4524" y="4786"/>
                    </a:lnTo>
                    <a:lnTo>
                      <a:pt x="4564" y="4786"/>
                    </a:lnTo>
                    <a:lnTo>
                      <a:pt x="4564" y="4786"/>
                    </a:lnTo>
                    <a:lnTo>
                      <a:pt x="4847" y="4766"/>
                    </a:lnTo>
                    <a:lnTo>
                      <a:pt x="5130" y="4745"/>
                    </a:lnTo>
                    <a:lnTo>
                      <a:pt x="5432" y="4685"/>
                    </a:lnTo>
                    <a:lnTo>
                      <a:pt x="5735" y="4584"/>
                    </a:lnTo>
                    <a:lnTo>
                      <a:pt x="5735" y="4584"/>
                    </a:lnTo>
                    <a:lnTo>
                      <a:pt x="5856" y="4543"/>
                    </a:lnTo>
                    <a:lnTo>
                      <a:pt x="5917" y="4503"/>
                    </a:lnTo>
                    <a:lnTo>
                      <a:pt x="591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57" y="4503"/>
                    </a:lnTo>
                    <a:lnTo>
                      <a:pt x="5957" y="4503"/>
                    </a:lnTo>
                    <a:lnTo>
                      <a:pt x="5937" y="4382"/>
                    </a:lnTo>
                    <a:lnTo>
                      <a:pt x="5897" y="4241"/>
                    </a:lnTo>
                    <a:lnTo>
                      <a:pt x="5816" y="4119"/>
                    </a:lnTo>
                    <a:lnTo>
                      <a:pt x="5735" y="3998"/>
                    </a:lnTo>
                    <a:lnTo>
                      <a:pt x="5735" y="3998"/>
                    </a:lnTo>
                    <a:lnTo>
                      <a:pt x="5614" y="3897"/>
                    </a:lnTo>
                    <a:lnTo>
                      <a:pt x="5513" y="3837"/>
                    </a:lnTo>
                    <a:lnTo>
                      <a:pt x="5372" y="3776"/>
                    </a:lnTo>
                    <a:lnTo>
                      <a:pt x="5231" y="3736"/>
                    </a:lnTo>
                    <a:lnTo>
                      <a:pt x="4907" y="3675"/>
                    </a:lnTo>
                    <a:lnTo>
                      <a:pt x="4564" y="3655"/>
                    </a:lnTo>
                    <a:lnTo>
                      <a:pt x="4221" y="3635"/>
                    </a:lnTo>
                    <a:lnTo>
                      <a:pt x="3858" y="3594"/>
                    </a:lnTo>
                    <a:lnTo>
                      <a:pt x="3676" y="3554"/>
                    </a:lnTo>
                    <a:lnTo>
                      <a:pt x="3494" y="3514"/>
                    </a:lnTo>
                    <a:lnTo>
                      <a:pt x="3333" y="3453"/>
                    </a:lnTo>
                    <a:lnTo>
                      <a:pt x="3171" y="3372"/>
                    </a:lnTo>
                    <a:lnTo>
                      <a:pt x="3171" y="3372"/>
                    </a:lnTo>
                    <a:lnTo>
                      <a:pt x="2969" y="3231"/>
                    </a:lnTo>
                    <a:lnTo>
                      <a:pt x="2767" y="3090"/>
                    </a:lnTo>
                    <a:lnTo>
                      <a:pt x="2585" y="2928"/>
                    </a:lnTo>
                    <a:lnTo>
                      <a:pt x="2424" y="2767"/>
                    </a:lnTo>
                    <a:lnTo>
                      <a:pt x="2262" y="2565"/>
                    </a:lnTo>
                    <a:lnTo>
                      <a:pt x="2101" y="2363"/>
                    </a:lnTo>
                    <a:lnTo>
                      <a:pt x="1838" y="1939"/>
                    </a:lnTo>
                    <a:lnTo>
                      <a:pt x="1838" y="1939"/>
                    </a:lnTo>
                    <a:lnTo>
                      <a:pt x="1677" y="1636"/>
                    </a:lnTo>
                    <a:lnTo>
                      <a:pt x="1515" y="1313"/>
                    </a:lnTo>
                    <a:lnTo>
                      <a:pt x="1374" y="1010"/>
                    </a:lnTo>
                    <a:lnTo>
                      <a:pt x="1192" y="727"/>
                    </a:lnTo>
                    <a:lnTo>
                      <a:pt x="1111" y="586"/>
                    </a:lnTo>
                    <a:lnTo>
                      <a:pt x="1010" y="465"/>
                    </a:lnTo>
                    <a:lnTo>
                      <a:pt x="889" y="344"/>
                    </a:lnTo>
                    <a:lnTo>
                      <a:pt x="768" y="243"/>
                    </a:lnTo>
                    <a:lnTo>
                      <a:pt x="627" y="162"/>
                    </a:lnTo>
                    <a:lnTo>
                      <a:pt x="465" y="81"/>
                    </a:lnTo>
                    <a:lnTo>
                      <a:pt x="284" y="41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9"/>
              <p:cNvSpPr/>
              <p:nvPr/>
            </p:nvSpPr>
            <p:spPr>
              <a:xfrm>
                <a:off x="2487969" y="-1367116"/>
                <a:ext cx="23178" cy="2197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84" extrusionOk="0">
                    <a:moveTo>
                      <a:pt x="142" y="0"/>
                    </a:moveTo>
                    <a:lnTo>
                      <a:pt x="82" y="41"/>
                    </a:lnTo>
                    <a:lnTo>
                      <a:pt x="41" y="101"/>
                    </a:lnTo>
                    <a:lnTo>
                      <a:pt x="1" y="162"/>
                    </a:lnTo>
                    <a:lnTo>
                      <a:pt x="1" y="182"/>
                    </a:lnTo>
                    <a:lnTo>
                      <a:pt x="21" y="242"/>
                    </a:lnTo>
                    <a:lnTo>
                      <a:pt x="41" y="303"/>
                    </a:lnTo>
                    <a:lnTo>
                      <a:pt x="82" y="343"/>
                    </a:lnTo>
                    <a:lnTo>
                      <a:pt x="142" y="364"/>
                    </a:lnTo>
                    <a:lnTo>
                      <a:pt x="203" y="384"/>
                    </a:lnTo>
                    <a:lnTo>
                      <a:pt x="284" y="364"/>
                    </a:lnTo>
                    <a:lnTo>
                      <a:pt x="344" y="323"/>
                    </a:lnTo>
                    <a:lnTo>
                      <a:pt x="385" y="263"/>
                    </a:lnTo>
                    <a:lnTo>
                      <a:pt x="405" y="182"/>
                    </a:lnTo>
                    <a:lnTo>
                      <a:pt x="385" y="121"/>
                    </a:lnTo>
                    <a:lnTo>
                      <a:pt x="344" y="4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9"/>
              <p:cNvSpPr/>
              <p:nvPr/>
            </p:nvSpPr>
            <p:spPr>
              <a:xfrm>
                <a:off x="2385125" y="-1712678"/>
                <a:ext cx="758126" cy="929129"/>
              </a:xfrm>
              <a:custGeom>
                <a:avLst/>
                <a:gdLst/>
                <a:ahLst/>
                <a:cxnLst/>
                <a:rect l="l" t="t" r="r" b="b"/>
                <a:pathLst>
                  <a:path w="13247" h="16235" extrusionOk="0">
                    <a:moveTo>
                      <a:pt x="6725" y="122"/>
                    </a:moveTo>
                    <a:lnTo>
                      <a:pt x="6805" y="162"/>
                    </a:lnTo>
                    <a:lnTo>
                      <a:pt x="6866" y="243"/>
                    </a:lnTo>
                    <a:lnTo>
                      <a:pt x="6906" y="304"/>
                    </a:lnTo>
                    <a:lnTo>
                      <a:pt x="6987" y="506"/>
                    </a:lnTo>
                    <a:lnTo>
                      <a:pt x="7048" y="728"/>
                    </a:lnTo>
                    <a:lnTo>
                      <a:pt x="7108" y="970"/>
                    </a:lnTo>
                    <a:lnTo>
                      <a:pt x="7149" y="1455"/>
                    </a:lnTo>
                    <a:lnTo>
                      <a:pt x="7189" y="1879"/>
                    </a:lnTo>
                    <a:lnTo>
                      <a:pt x="7209" y="2161"/>
                    </a:lnTo>
                    <a:lnTo>
                      <a:pt x="7209" y="2222"/>
                    </a:lnTo>
                    <a:lnTo>
                      <a:pt x="7250" y="2242"/>
                    </a:lnTo>
                    <a:lnTo>
                      <a:pt x="7290" y="2242"/>
                    </a:lnTo>
                    <a:lnTo>
                      <a:pt x="7310" y="2222"/>
                    </a:lnTo>
                    <a:lnTo>
                      <a:pt x="7351" y="2182"/>
                    </a:lnTo>
                    <a:lnTo>
                      <a:pt x="7411" y="2081"/>
                    </a:lnTo>
                    <a:lnTo>
                      <a:pt x="7492" y="1959"/>
                    </a:lnTo>
                    <a:lnTo>
                      <a:pt x="7573" y="1818"/>
                    </a:lnTo>
                    <a:lnTo>
                      <a:pt x="7694" y="1677"/>
                    </a:lnTo>
                    <a:lnTo>
                      <a:pt x="7754" y="1616"/>
                    </a:lnTo>
                    <a:lnTo>
                      <a:pt x="7835" y="1576"/>
                    </a:lnTo>
                    <a:lnTo>
                      <a:pt x="7896" y="1556"/>
                    </a:lnTo>
                    <a:lnTo>
                      <a:pt x="7956" y="1535"/>
                    </a:lnTo>
                    <a:lnTo>
                      <a:pt x="8017" y="1535"/>
                    </a:lnTo>
                    <a:lnTo>
                      <a:pt x="8057" y="1556"/>
                    </a:lnTo>
                    <a:lnTo>
                      <a:pt x="8138" y="1636"/>
                    </a:lnTo>
                    <a:lnTo>
                      <a:pt x="8199" y="1737"/>
                    </a:lnTo>
                    <a:lnTo>
                      <a:pt x="8259" y="1858"/>
                    </a:lnTo>
                    <a:lnTo>
                      <a:pt x="8279" y="2000"/>
                    </a:lnTo>
                    <a:lnTo>
                      <a:pt x="8279" y="2121"/>
                    </a:lnTo>
                    <a:lnTo>
                      <a:pt x="8279" y="2363"/>
                    </a:lnTo>
                    <a:lnTo>
                      <a:pt x="8259" y="2585"/>
                    </a:lnTo>
                    <a:lnTo>
                      <a:pt x="8178" y="2969"/>
                    </a:lnTo>
                    <a:lnTo>
                      <a:pt x="8138" y="3110"/>
                    </a:lnTo>
                    <a:lnTo>
                      <a:pt x="8138" y="3211"/>
                    </a:lnTo>
                    <a:lnTo>
                      <a:pt x="8158" y="3252"/>
                    </a:lnTo>
                    <a:lnTo>
                      <a:pt x="8219" y="3272"/>
                    </a:lnTo>
                    <a:lnTo>
                      <a:pt x="8279" y="3232"/>
                    </a:lnTo>
                    <a:lnTo>
                      <a:pt x="8320" y="3191"/>
                    </a:lnTo>
                    <a:lnTo>
                      <a:pt x="8421" y="3151"/>
                    </a:lnTo>
                    <a:lnTo>
                      <a:pt x="8481" y="3110"/>
                    </a:lnTo>
                    <a:lnTo>
                      <a:pt x="8603" y="3110"/>
                    </a:lnTo>
                    <a:lnTo>
                      <a:pt x="8663" y="3131"/>
                    </a:lnTo>
                    <a:lnTo>
                      <a:pt x="8724" y="3191"/>
                    </a:lnTo>
                    <a:lnTo>
                      <a:pt x="8764" y="3252"/>
                    </a:lnTo>
                    <a:lnTo>
                      <a:pt x="8360" y="3534"/>
                    </a:lnTo>
                    <a:lnTo>
                      <a:pt x="7956" y="3797"/>
                    </a:lnTo>
                    <a:lnTo>
                      <a:pt x="7129" y="4281"/>
                    </a:lnTo>
                    <a:lnTo>
                      <a:pt x="6381" y="4746"/>
                    </a:lnTo>
                    <a:lnTo>
                      <a:pt x="6018" y="4968"/>
                    </a:lnTo>
                    <a:lnTo>
                      <a:pt x="5655" y="5230"/>
                    </a:lnTo>
                    <a:lnTo>
                      <a:pt x="5311" y="5493"/>
                    </a:lnTo>
                    <a:lnTo>
                      <a:pt x="4968" y="5796"/>
                    </a:lnTo>
                    <a:lnTo>
                      <a:pt x="4645" y="6119"/>
                    </a:lnTo>
                    <a:lnTo>
                      <a:pt x="4342" y="6462"/>
                    </a:lnTo>
                    <a:lnTo>
                      <a:pt x="4160" y="6361"/>
                    </a:lnTo>
                    <a:lnTo>
                      <a:pt x="3979" y="6260"/>
                    </a:lnTo>
                    <a:lnTo>
                      <a:pt x="3918" y="6200"/>
                    </a:lnTo>
                    <a:lnTo>
                      <a:pt x="3979" y="6079"/>
                    </a:lnTo>
                    <a:lnTo>
                      <a:pt x="4241" y="5513"/>
                    </a:lnTo>
                    <a:lnTo>
                      <a:pt x="4443" y="5069"/>
                    </a:lnTo>
                    <a:lnTo>
                      <a:pt x="4645" y="4605"/>
                    </a:lnTo>
                    <a:lnTo>
                      <a:pt x="4847" y="4100"/>
                    </a:lnTo>
                    <a:lnTo>
                      <a:pt x="5008" y="3575"/>
                    </a:lnTo>
                    <a:lnTo>
                      <a:pt x="5150" y="2989"/>
                    </a:lnTo>
                    <a:lnTo>
                      <a:pt x="5271" y="2363"/>
                    </a:lnTo>
                    <a:lnTo>
                      <a:pt x="5311" y="2040"/>
                    </a:lnTo>
                    <a:lnTo>
                      <a:pt x="5331" y="1677"/>
                    </a:lnTo>
                    <a:lnTo>
                      <a:pt x="5352" y="1333"/>
                    </a:lnTo>
                    <a:lnTo>
                      <a:pt x="5352" y="950"/>
                    </a:lnTo>
                    <a:lnTo>
                      <a:pt x="5372" y="768"/>
                    </a:lnTo>
                    <a:lnTo>
                      <a:pt x="5412" y="647"/>
                    </a:lnTo>
                    <a:lnTo>
                      <a:pt x="5453" y="546"/>
                    </a:lnTo>
                    <a:lnTo>
                      <a:pt x="5513" y="526"/>
                    </a:lnTo>
                    <a:lnTo>
                      <a:pt x="5554" y="506"/>
                    </a:lnTo>
                    <a:lnTo>
                      <a:pt x="5594" y="526"/>
                    </a:lnTo>
                    <a:lnTo>
                      <a:pt x="5655" y="586"/>
                    </a:lnTo>
                    <a:lnTo>
                      <a:pt x="5776" y="788"/>
                    </a:lnTo>
                    <a:lnTo>
                      <a:pt x="5877" y="990"/>
                    </a:lnTo>
                    <a:lnTo>
                      <a:pt x="5917" y="1152"/>
                    </a:lnTo>
                    <a:lnTo>
                      <a:pt x="5957" y="1293"/>
                    </a:lnTo>
                    <a:lnTo>
                      <a:pt x="5998" y="1434"/>
                    </a:lnTo>
                    <a:lnTo>
                      <a:pt x="6038" y="1475"/>
                    </a:lnTo>
                    <a:lnTo>
                      <a:pt x="6058" y="1495"/>
                    </a:lnTo>
                    <a:lnTo>
                      <a:pt x="6119" y="1495"/>
                    </a:lnTo>
                    <a:lnTo>
                      <a:pt x="6139" y="1475"/>
                    </a:lnTo>
                    <a:lnTo>
                      <a:pt x="6159" y="1434"/>
                    </a:lnTo>
                    <a:lnTo>
                      <a:pt x="6180" y="1273"/>
                    </a:lnTo>
                    <a:lnTo>
                      <a:pt x="6200" y="1051"/>
                    </a:lnTo>
                    <a:lnTo>
                      <a:pt x="6260" y="788"/>
                    </a:lnTo>
                    <a:lnTo>
                      <a:pt x="6341" y="506"/>
                    </a:lnTo>
                    <a:lnTo>
                      <a:pt x="6381" y="384"/>
                    </a:lnTo>
                    <a:lnTo>
                      <a:pt x="6442" y="263"/>
                    </a:lnTo>
                    <a:lnTo>
                      <a:pt x="6482" y="203"/>
                    </a:lnTo>
                    <a:lnTo>
                      <a:pt x="6543" y="162"/>
                    </a:lnTo>
                    <a:lnTo>
                      <a:pt x="6604" y="122"/>
                    </a:lnTo>
                    <a:close/>
                    <a:moveTo>
                      <a:pt x="950" y="6402"/>
                    </a:moveTo>
                    <a:lnTo>
                      <a:pt x="1010" y="6644"/>
                    </a:lnTo>
                    <a:lnTo>
                      <a:pt x="1091" y="6866"/>
                    </a:lnTo>
                    <a:lnTo>
                      <a:pt x="1172" y="7048"/>
                    </a:lnTo>
                    <a:lnTo>
                      <a:pt x="1273" y="7229"/>
                    </a:lnTo>
                    <a:lnTo>
                      <a:pt x="183" y="7209"/>
                    </a:lnTo>
                    <a:lnTo>
                      <a:pt x="162" y="7189"/>
                    </a:lnTo>
                    <a:lnTo>
                      <a:pt x="142" y="7189"/>
                    </a:lnTo>
                    <a:lnTo>
                      <a:pt x="122" y="7149"/>
                    </a:lnTo>
                    <a:lnTo>
                      <a:pt x="122" y="7108"/>
                    </a:lnTo>
                    <a:lnTo>
                      <a:pt x="122" y="7088"/>
                    </a:lnTo>
                    <a:lnTo>
                      <a:pt x="142" y="7068"/>
                    </a:lnTo>
                    <a:lnTo>
                      <a:pt x="950" y="6402"/>
                    </a:lnTo>
                    <a:close/>
                    <a:moveTo>
                      <a:pt x="3050" y="11227"/>
                    </a:moveTo>
                    <a:lnTo>
                      <a:pt x="3332" y="11571"/>
                    </a:lnTo>
                    <a:lnTo>
                      <a:pt x="3413" y="11651"/>
                    </a:lnTo>
                    <a:lnTo>
                      <a:pt x="3534" y="11773"/>
                    </a:lnTo>
                    <a:lnTo>
                      <a:pt x="3615" y="11853"/>
                    </a:lnTo>
                    <a:lnTo>
                      <a:pt x="3736" y="11954"/>
                    </a:lnTo>
                    <a:lnTo>
                      <a:pt x="3635" y="11995"/>
                    </a:lnTo>
                    <a:lnTo>
                      <a:pt x="3494" y="12035"/>
                    </a:lnTo>
                    <a:lnTo>
                      <a:pt x="3353" y="12035"/>
                    </a:lnTo>
                    <a:lnTo>
                      <a:pt x="3191" y="11995"/>
                    </a:lnTo>
                    <a:lnTo>
                      <a:pt x="3090" y="11934"/>
                    </a:lnTo>
                    <a:lnTo>
                      <a:pt x="3030" y="11894"/>
                    </a:lnTo>
                    <a:lnTo>
                      <a:pt x="2969" y="11793"/>
                    </a:lnTo>
                    <a:lnTo>
                      <a:pt x="2929" y="11712"/>
                    </a:lnTo>
                    <a:lnTo>
                      <a:pt x="2929" y="11631"/>
                    </a:lnTo>
                    <a:lnTo>
                      <a:pt x="2929" y="11530"/>
                    </a:lnTo>
                    <a:lnTo>
                      <a:pt x="2949" y="11429"/>
                    </a:lnTo>
                    <a:lnTo>
                      <a:pt x="2989" y="11349"/>
                    </a:lnTo>
                    <a:lnTo>
                      <a:pt x="3030" y="11248"/>
                    </a:lnTo>
                    <a:lnTo>
                      <a:pt x="3050" y="11227"/>
                    </a:lnTo>
                    <a:close/>
                    <a:moveTo>
                      <a:pt x="2505" y="12762"/>
                    </a:moveTo>
                    <a:lnTo>
                      <a:pt x="2646" y="12843"/>
                    </a:lnTo>
                    <a:lnTo>
                      <a:pt x="2727" y="12883"/>
                    </a:lnTo>
                    <a:lnTo>
                      <a:pt x="2767" y="12944"/>
                    </a:lnTo>
                    <a:lnTo>
                      <a:pt x="2807" y="13004"/>
                    </a:lnTo>
                    <a:lnTo>
                      <a:pt x="2848" y="13085"/>
                    </a:lnTo>
                    <a:lnTo>
                      <a:pt x="2848" y="13146"/>
                    </a:lnTo>
                    <a:lnTo>
                      <a:pt x="2848" y="13226"/>
                    </a:lnTo>
                    <a:lnTo>
                      <a:pt x="2848" y="13287"/>
                    </a:lnTo>
                    <a:lnTo>
                      <a:pt x="2868" y="13348"/>
                    </a:lnTo>
                    <a:lnTo>
                      <a:pt x="2727" y="13348"/>
                    </a:lnTo>
                    <a:lnTo>
                      <a:pt x="2646" y="13307"/>
                    </a:lnTo>
                    <a:lnTo>
                      <a:pt x="2565" y="13267"/>
                    </a:lnTo>
                    <a:lnTo>
                      <a:pt x="2505" y="13206"/>
                    </a:lnTo>
                    <a:lnTo>
                      <a:pt x="2444" y="13105"/>
                    </a:lnTo>
                    <a:lnTo>
                      <a:pt x="2424" y="13045"/>
                    </a:lnTo>
                    <a:lnTo>
                      <a:pt x="2424" y="12984"/>
                    </a:lnTo>
                    <a:lnTo>
                      <a:pt x="2444" y="12883"/>
                    </a:lnTo>
                    <a:lnTo>
                      <a:pt x="2505" y="12762"/>
                    </a:lnTo>
                    <a:close/>
                    <a:moveTo>
                      <a:pt x="2929" y="11954"/>
                    </a:moveTo>
                    <a:lnTo>
                      <a:pt x="3030" y="12035"/>
                    </a:lnTo>
                    <a:lnTo>
                      <a:pt x="3090" y="12075"/>
                    </a:lnTo>
                    <a:lnTo>
                      <a:pt x="2807" y="12277"/>
                    </a:lnTo>
                    <a:lnTo>
                      <a:pt x="2585" y="12479"/>
                    </a:lnTo>
                    <a:lnTo>
                      <a:pt x="2727" y="12540"/>
                    </a:lnTo>
                    <a:lnTo>
                      <a:pt x="2828" y="12621"/>
                    </a:lnTo>
                    <a:lnTo>
                      <a:pt x="2949" y="12701"/>
                    </a:lnTo>
                    <a:lnTo>
                      <a:pt x="3030" y="12802"/>
                    </a:lnTo>
                    <a:lnTo>
                      <a:pt x="3090" y="12903"/>
                    </a:lnTo>
                    <a:lnTo>
                      <a:pt x="3131" y="13025"/>
                    </a:lnTo>
                    <a:lnTo>
                      <a:pt x="3151" y="13166"/>
                    </a:lnTo>
                    <a:lnTo>
                      <a:pt x="3131" y="13287"/>
                    </a:lnTo>
                    <a:lnTo>
                      <a:pt x="3110" y="13348"/>
                    </a:lnTo>
                    <a:lnTo>
                      <a:pt x="3050" y="13368"/>
                    </a:lnTo>
                    <a:lnTo>
                      <a:pt x="3030" y="13368"/>
                    </a:lnTo>
                    <a:lnTo>
                      <a:pt x="2989" y="13348"/>
                    </a:lnTo>
                    <a:lnTo>
                      <a:pt x="2969" y="13327"/>
                    </a:lnTo>
                    <a:lnTo>
                      <a:pt x="2969" y="13287"/>
                    </a:lnTo>
                    <a:lnTo>
                      <a:pt x="2969" y="13247"/>
                    </a:lnTo>
                    <a:lnTo>
                      <a:pt x="2969" y="13146"/>
                    </a:lnTo>
                    <a:lnTo>
                      <a:pt x="2949" y="13045"/>
                    </a:lnTo>
                    <a:lnTo>
                      <a:pt x="2908" y="12944"/>
                    </a:lnTo>
                    <a:lnTo>
                      <a:pt x="2848" y="12863"/>
                    </a:lnTo>
                    <a:lnTo>
                      <a:pt x="2767" y="12782"/>
                    </a:lnTo>
                    <a:lnTo>
                      <a:pt x="2686" y="12722"/>
                    </a:lnTo>
                    <a:lnTo>
                      <a:pt x="2565" y="12661"/>
                    </a:lnTo>
                    <a:lnTo>
                      <a:pt x="2464" y="12641"/>
                    </a:lnTo>
                    <a:lnTo>
                      <a:pt x="2343" y="12802"/>
                    </a:lnTo>
                    <a:lnTo>
                      <a:pt x="2323" y="12883"/>
                    </a:lnTo>
                    <a:lnTo>
                      <a:pt x="2303" y="12964"/>
                    </a:lnTo>
                    <a:lnTo>
                      <a:pt x="2303" y="13065"/>
                    </a:lnTo>
                    <a:lnTo>
                      <a:pt x="2323" y="13146"/>
                    </a:lnTo>
                    <a:lnTo>
                      <a:pt x="2383" y="13247"/>
                    </a:lnTo>
                    <a:lnTo>
                      <a:pt x="2444" y="13307"/>
                    </a:lnTo>
                    <a:lnTo>
                      <a:pt x="2525" y="13388"/>
                    </a:lnTo>
                    <a:lnTo>
                      <a:pt x="2606" y="13428"/>
                    </a:lnTo>
                    <a:lnTo>
                      <a:pt x="2707" y="13449"/>
                    </a:lnTo>
                    <a:lnTo>
                      <a:pt x="2807" y="13469"/>
                    </a:lnTo>
                    <a:lnTo>
                      <a:pt x="2868" y="13469"/>
                    </a:lnTo>
                    <a:lnTo>
                      <a:pt x="2908" y="13489"/>
                    </a:lnTo>
                    <a:lnTo>
                      <a:pt x="2929" y="13549"/>
                    </a:lnTo>
                    <a:lnTo>
                      <a:pt x="2908" y="13610"/>
                    </a:lnTo>
                    <a:lnTo>
                      <a:pt x="2888" y="13630"/>
                    </a:lnTo>
                    <a:lnTo>
                      <a:pt x="2848" y="13630"/>
                    </a:lnTo>
                    <a:lnTo>
                      <a:pt x="2807" y="13650"/>
                    </a:lnTo>
                    <a:lnTo>
                      <a:pt x="2727" y="13630"/>
                    </a:lnTo>
                    <a:lnTo>
                      <a:pt x="2626" y="13610"/>
                    </a:lnTo>
                    <a:lnTo>
                      <a:pt x="2525" y="13570"/>
                    </a:lnTo>
                    <a:lnTo>
                      <a:pt x="2444" y="13529"/>
                    </a:lnTo>
                    <a:lnTo>
                      <a:pt x="2363" y="13469"/>
                    </a:lnTo>
                    <a:lnTo>
                      <a:pt x="2283" y="13408"/>
                    </a:lnTo>
                    <a:lnTo>
                      <a:pt x="2222" y="13327"/>
                    </a:lnTo>
                    <a:lnTo>
                      <a:pt x="2182" y="13247"/>
                    </a:lnTo>
                    <a:lnTo>
                      <a:pt x="2182" y="13327"/>
                    </a:lnTo>
                    <a:lnTo>
                      <a:pt x="2202" y="13428"/>
                    </a:lnTo>
                    <a:lnTo>
                      <a:pt x="2262" y="13590"/>
                    </a:lnTo>
                    <a:lnTo>
                      <a:pt x="2363" y="13731"/>
                    </a:lnTo>
                    <a:lnTo>
                      <a:pt x="2484" y="13832"/>
                    </a:lnTo>
                    <a:lnTo>
                      <a:pt x="2505" y="13893"/>
                    </a:lnTo>
                    <a:lnTo>
                      <a:pt x="2505" y="13953"/>
                    </a:lnTo>
                    <a:lnTo>
                      <a:pt x="2464" y="13974"/>
                    </a:lnTo>
                    <a:lnTo>
                      <a:pt x="2424" y="13994"/>
                    </a:lnTo>
                    <a:lnTo>
                      <a:pt x="2383" y="13974"/>
                    </a:lnTo>
                    <a:lnTo>
                      <a:pt x="2303" y="13913"/>
                    </a:lnTo>
                    <a:lnTo>
                      <a:pt x="2182" y="13792"/>
                    </a:lnTo>
                    <a:lnTo>
                      <a:pt x="2121" y="13691"/>
                    </a:lnTo>
                    <a:lnTo>
                      <a:pt x="2060" y="13570"/>
                    </a:lnTo>
                    <a:lnTo>
                      <a:pt x="2020" y="13428"/>
                    </a:lnTo>
                    <a:lnTo>
                      <a:pt x="2000" y="13267"/>
                    </a:lnTo>
                    <a:lnTo>
                      <a:pt x="2020" y="13085"/>
                    </a:lnTo>
                    <a:lnTo>
                      <a:pt x="2081" y="12903"/>
                    </a:lnTo>
                    <a:lnTo>
                      <a:pt x="2161" y="12722"/>
                    </a:lnTo>
                    <a:lnTo>
                      <a:pt x="2283" y="12560"/>
                    </a:lnTo>
                    <a:lnTo>
                      <a:pt x="2424" y="12399"/>
                    </a:lnTo>
                    <a:lnTo>
                      <a:pt x="2585" y="12237"/>
                    </a:lnTo>
                    <a:lnTo>
                      <a:pt x="2747" y="12096"/>
                    </a:lnTo>
                    <a:lnTo>
                      <a:pt x="2929" y="11954"/>
                    </a:lnTo>
                    <a:close/>
                    <a:moveTo>
                      <a:pt x="3757" y="13408"/>
                    </a:moveTo>
                    <a:lnTo>
                      <a:pt x="3918" y="13469"/>
                    </a:lnTo>
                    <a:lnTo>
                      <a:pt x="3979" y="13529"/>
                    </a:lnTo>
                    <a:lnTo>
                      <a:pt x="4039" y="13570"/>
                    </a:lnTo>
                    <a:lnTo>
                      <a:pt x="4080" y="13630"/>
                    </a:lnTo>
                    <a:lnTo>
                      <a:pt x="4100" y="13711"/>
                    </a:lnTo>
                    <a:lnTo>
                      <a:pt x="4120" y="13792"/>
                    </a:lnTo>
                    <a:lnTo>
                      <a:pt x="4120" y="13873"/>
                    </a:lnTo>
                    <a:lnTo>
                      <a:pt x="4100" y="13933"/>
                    </a:lnTo>
                    <a:lnTo>
                      <a:pt x="4120" y="13994"/>
                    </a:lnTo>
                    <a:lnTo>
                      <a:pt x="4080" y="13994"/>
                    </a:lnTo>
                    <a:lnTo>
                      <a:pt x="3979" y="13974"/>
                    </a:lnTo>
                    <a:lnTo>
                      <a:pt x="3898" y="13953"/>
                    </a:lnTo>
                    <a:lnTo>
                      <a:pt x="3817" y="13893"/>
                    </a:lnTo>
                    <a:lnTo>
                      <a:pt x="3757" y="13832"/>
                    </a:lnTo>
                    <a:lnTo>
                      <a:pt x="3696" y="13751"/>
                    </a:lnTo>
                    <a:lnTo>
                      <a:pt x="3676" y="13671"/>
                    </a:lnTo>
                    <a:lnTo>
                      <a:pt x="3676" y="13610"/>
                    </a:lnTo>
                    <a:lnTo>
                      <a:pt x="3716" y="13509"/>
                    </a:lnTo>
                    <a:lnTo>
                      <a:pt x="3757" y="13408"/>
                    </a:lnTo>
                    <a:close/>
                    <a:moveTo>
                      <a:pt x="4201" y="12600"/>
                    </a:moveTo>
                    <a:lnTo>
                      <a:pt x="4281" y="12661"/>
                    </a:lnTo>
                    <a:lnTo>
                      <a:pt x="4342" y="12701"/>
                    </a:lnTo>
                    <a:lnTo>
                      <a:pt x="4059" y="12924"/>
                    </a:lnTo>
                    <a:lnTo>
                      <a:pt x="3837" y="13125"/>
                    </a:lnTo>
                    <a:lnTo>
                      <a:pt x="3979" y="13186"/>
                    </a:lnTo>
                    <a:lnTo>
                      <a:pt x="4100" y="13247"/>
                    </a:lnTo>
                    <a:lnTo>
                      <a:pt x="4201" y="13327"/>
                    </a:lnTo>
                    <a:lnTo>
                      <a:pt x="4281" y="13428"/>
                    </a:lnTo>
                    <a:lnTo>
                      <a:pt x="4362" y="13529"/>
                    </a:lnTo>
                    <a:lnTo>
                      <a:pt x="4403" y="13650"/>
                    </a:lnTo>
                    <a:lnTo>
                      <a:pt x="4403" y="13792"/>
                    </a:lnTo>
                    <a:lnTo>
                      <a:pt x="4403" y="13933"/>
                    </a:lnTo>
                    <a:lnTo>
                      <a:pt x="4362" y="13974"/>
                    </a:lnTo>
                    <a:lnTo>
                      <a:pt x="4302" y="13994"/>
                    </a:lnTo>
                    <a:lnTo>
                      <a:pt x="4281" y="13994"/>
                    </a:lnTo>
                    <a:lnTo>
                      <a:pt x="4261" y="13974"/>
                    </a:lnTo>
                    <a:lnTo>
                      <a:pt x="4241" y="13953"/>
                    </a:lnTo>
                    <a:lnTo>
                      <a:pt x="4221" y="13913"/>
                    </a:lnTo>
                    <a:lnTo>
                      <a:pt x="4221" y="13893"/>
                    </a:lnTo>
                    <a:lnTo>
                      <a:pt x="4241" y="13772"/>
                    </a:lnTo>
                    <a:lnTo>
                      <a:pt x="4221" y="13671"/>
                    </a:lnTo>
                    <a:lnTo>
                      <a:pt x="4181" y="13570"/>
                    </a:lnTo>
                    <a:lnTo>
                      <a:pt x="4120" y="13489"/>
                    </a:lnTo>
                    <a:lnTo>
                      <a:pt x="4039" y="13408"/>
                    </a:lnTo>
                    <a:lnTo>
                      <a:pt x="3938" y="13348"/>
                    </a:lnTo>
                    <a:lnTo>
                      <a:pt x="3837" y="13307"/>
                    </a:lnTo>
                    <a:lnTo>
                      <a:pt x="3716" y="13267"/>
                    </a:lnTo>
                    <a:lnTo>
                      <a:pt x="3615" y="13428"/>
                    </a:lnTo>
                    <a:lnTo>
                      <a:pt x="3575" y="13509"/>
                    </a:lnTo>
                    <a:lnTo>
                      <a:pt x="3575" y="13590"/>
                    </a:lnTo>
                    <a:lnTo>
                      <a:pt x="3575" y="13691"/>
                    </a:lnTo>
                    <a:lnTo>
                      <a:pt x="3595" y="13792"/>
                    </a:lnTo>
                    <a:lnTo>
                      <a:pt x="3635" y="13873"/>
                    </a:lnTo>
                    <a:lnTo>
                      <a:pt x="3696" y="13953"/>
                    </a:lnTo>
                    <a:lnTo>
                      <a:pt x="3777" y="14014"/>
                    </a:lnTo>
                    <a:lnTo>
                      <a:pt x="3878" y="14054"/>
                    </a:lnTo>
                    <a:lnTo>
                      <a:pt x="3979" y="14095"/>
                    </a:lnTo>
                    <a:lnTo>
                      <a:pt x="4100" y="14095"/>
                    </a:lnTo>
                    <a:lnTo>
                      <a:pt x="4140" y="14115"/>
                    </a:lnTo>
                    <a:lnTo>
                      <a:pt x="4160" y="14135"/>
                    </a:lnTo>
                    <a:lnTo>
                      <a:pt x="4181" y="14175"/>
                    </a:lnTo>
                    <a:lnTo>
                      <a:pt x="4160" y="14236"/>
                    </a:lnTo>
                    <a:lnTo>
                      <a:pt x="4140" y="14256"/>
                    </a:lnTo>
                    <a:lnTo>
                      <a:pt x="4100" y="14276"/>
                    </a:lnTo>
                    <a:lnTo>
                      <a:pt x="3979" y="14276"/>
                    </a:lnTo>
                    <a:lnTo>
                      <a:pt x="3878" y="14236"/>
                    </a:lnTo>
                    <a:lnTo>
                      <a:pt x="3797" y="14216"/>
                    </a:lnTo>
                    <a:lnTo>
                      <a:pt x="3696" y="14175"/>
                    </a:lnTo>
                    <a:lnTo>
                      <a:pt x="3615" y="14115"/>
                    </a:lnTo>
                    <a:lnTo>
                      <a:pt x="3555" y="14034"/>
                    </a:lnTo>
                    <a:lnTo>
                      <a:pt x="3494" y="13974"/>
                    </a:lnTo>
                    <a:lnTo>
                      <a:pt x="3433" y="13873"/>
                    </a:lnTo>
                    <a:lnTo>
                      <a:pt x="3433" y="13974"/>
                    </a:lnTo>
                    <a:lnTo>
                      <a:pt x="3454" y="14054"/>
                    </a:lnTo>
                    <a:lnTo>
                      <a:pt x="3534" y="14216"/>
                    </a:lnTo>
                    <a:lnTo>
                      <a:pt x="3615" y="14357"/>
                    </a:lnTo>
                    <a:lnTo>
                      <a:pt x="3736" y="14458"/>
                    </a:lnTo>
                    <a:lnTo>
                      <a:pt x="3777" y="14519"/>
                    </a:lnTo>
                    <a:lnTo>
                      <a:pt x="3757" y="14579"/>
                    </a:lnTo>
                    <a:lnTo>
                      <a:pt x="3736" y="14620"/>
                    </a:lnTo>
                    <a:lnTo>
                      <a:pt x="3696" y="14620"/>
                    </a:lnTo>
                    <a:lnTo>
                      <a:pt x="3635" y="14599"/>
                    </a:lnTo>
                    <a:lnTo>
                      <a:pt x="3575" y="14559"/>
                    </a:lnTo>
                    <a:lnTo>
                      <a:pt x="3454" y="14418"/>
                    </a:lnTo>
                    <a:lnTo>
                      <a:pt x="3373" y="14317"/>
                    </a:lnTo>
                    <a:lnTo>
                      <a:pt x="3332" y="14196"/>
                    </a:lnTo>
                    <a:lnTo>
                      <a:pt x="3272" y="14054"/>
                    </a:lnTo>
                    <a:lnTo>
                      <a:pt x="3252" y="13893"/>
                    </a:lnTo>
                    <a:lnTo>
                      <a:pt x="3272" y="13711"/>
                    </a:lnTo>
                    <a:lnTo>
                      <a:pt x="3332" y="13529"/>
                    </a:lnTo>
                    <a:lnTo>
                      <a:pt x="3413" y="13348"/>
                    </a:lnTo>
                    <a:lnTo>
                      <a:pt x="3534" y="13186"/>
                    </a:lnTo>
                    <a:lnTo>
                      <a:pt x="3676" y="13025"/>
                    </a:lnTo>
                    <a:lnTo>
                      <a:pt x="3837" y="12863"/>
                    </a:lnTo>
                    <a:lnTo>
                      <a:pt x="4019" y="12722"/>
                    </a:lnTo>
                    <a:lnTo>
                      <a:pt x="4201" y="12600"/>
                    </a:lnTo>
                    <a:close/>
                    <a:moveTo>
                      <a:pt x="11550" y="607"/>
                    </a:moveTo>
                    <a:lnTo>
                      <a:pt x="11591" y="627"/>
                    </a:lnTo>
                    <a:lnTo>
                      <a:pt x="11611" y="647"/>
                    </a:lnTo>
                    <a:lnTo>
                      <a:pt x="11631" y="728"/>
                    </a:lnTo>
                    <a:lnTo>
                      <a:pt x="11631" y="990"/>
                    </a:lnTo>
                    <a:lnTo>
                      <a:pt x="11591" y="1192"/>
                    </a:lnTo>
                    <a:lnTo>
                      <a:pt x="11550" y="1374"/>
                    </a:lnTo>
                    <a:lnTo>
                      <a:pt x="11510" y="1495"/>
                    </a:lnTo>
                    <a:lnTo>
                      <a:pt x="11450" y="1636"/>
                    </a:lnTo>
                    <a:lnTo>
                      <a:pt x="11450" y="1697"/>
                    </a:lnTo>
                    <a:lnTo>
                      <a:pt x="11470" y="1737"/>
                    </a:lnTo>
                    <a:lnTo>
                      <a:pt x="11530" y="1758"/>
                    </a:lnTo>
                    <a:lnTo>
                      <a:pt x="11550" y="1758"/>
                    </a:lnTo>
                    <a:lnTo>
                      <a:pt x="11591" y="1737"/>
                    </a:lnTo>
                    <a:lnTo>
                      <a:pt x="11692" y="1596"/>
                    </a:lnTo>
                    <a:lnTo>
                      <a:pt x="11833" y="1434"/>
                    </a:lnTo>
                    <a:lnTo>
                      <a:pt x="12035" y="1233"/>
                    </a:lnTo>
                    <a:lnTo>
                      <a:pt x="12237" y="1051"/>
                    </a:lnTo>
                    <a:lnTo>
                      <a:pt x="12358" y="970"/>
                    </a:lnTo>
                    <a:lnTo>
                      <a:pt x="12479" y="909"/>
                    </a:lnTo>
                    <a:lnTo>
                      <a:pt x="12540" y="889"/>
                    </a:lnTo>
                    <a:lnTo>
                      <a:pt x="12600" y="869"/>
                    </a:lnTo>
                    <a:lnTo>
                      <a:pt x="12681" y="889"/>
                    </a:lnTo>
                    <a:lnTo>
                      <a:pt x="12722" y="909"/>
                    </a:lnTo>
                    <a:lnTo>
                      <a:pt x="12782" y="950"/>
                    </a:lnTo>
                    <a:lnTo>
                      <a:pt x="12823" y="1031"/>
                    </a:lnTo>
                    <a:lnTo>
                      <a:pt x="12843" y="1111"/>
                    </a:lnTo>
                    <a:lnTo>
                      <a:pt x="12823" y="1212"/>
                    </a:lnTo>
                    <a:lnTo>
                      <a:pt x="12802" y="1414"/>
                    </a:lnTo>
                    <a:lnTo>
                      <a:pt x="12722" y="1636"/>
                    </a:lnTo>
                    <a:lnTo>
                      <a:pt x="12621" y="1858"/>
                    </a:lnTo>
                    <a:lnTo>
                      <a:pt x="12399" y="2303"/>
                    </a:lnTo>
                    <a:lnTo>
                      <a:pt x="12197" y="2666"/>
                    </a:lnTo>
                    <a:lnTo>
                      <a:pt x="12055" y="2908"/>
                    </a:lnTo>
                    <a:lnTo>
                      <a:pt x="12035" y="2969"/>
                    </a:lnTo>
                    <a:lnTo>
                      <a:pt x="12055" y="3009"/>
                    </a:lnTo>
                    <a:lnTo>
                      <a:pt x="12075" y="3030"/>
                    </a:lnTo>
                    <a:lnTo>
                      <a:pt x="12116" y="3030"/>
                    </a:lnTo>
                    <a:lnTo>
                      <a:pt x="12176" y="3009"/>
                    </a:lnTo>
                    <a:lnTo>
                      <a:pt x="12277" y="2949"/>
                    </a:lnTo>
                    <a:lnTo>
                      <a:pt x="12399" y="2888"/>
                    </a:lnTo>
                    <a:lnTo>
                      <a:pt x="12560" y="2828"/>
                    </a:lnTo>
                    <a:lnTo>
                      <a:pt x="12722" y="2787"/>
                    </a:lnTo>
                    <a:lnTo>
                      <a:pt x="12823" y="2767"/>
                    </a:lnTo>
                    <a:lnTo>
                      <a:pt x="12903" y="2767"/>
                    </a:lnTo>
                    <a:lnTo>
                      <a:pt x="12964" y="2787"/>
                    </a:lnTo>
                    <a:lnTo>
                      <a:pt x="13024" y="2807"/>
                    </a:lnTo>
                    <a:lnTo>
                      <a:pt x="13065" y="2848"/>
                    </a:lnTo>
                    <a:lnTo>
                      <a:pt x="13105" y="2888"/>
                    </a:lnTo>
                    <a:lnTo>
                      <a:pt x="13125" y="2989"/>
                    </a:lnTo>
                    <a:lnTo>
                      <a:pt x="13125" y="3110"/>
                    </a:lnTo>
                    <a:lnTo>
                      <a:pt x="13105" y="3232"/>
                    </a:lnTo>
                    <a:lnTo>
                      <a:pt x="13045" y="3373"/>
                    </a:lnTo>
                    <a:lnTo>
                      <a:pt x="12883" y="3615"/>
                    </a:lnTo>
                    <a:lnTo>
                      <a:pt x="12722" y="3817"/>
                    </a:lnTo>
                    <a:lnTo>
                      <a:pt x="12560" y="3979"/>
                    </a:lnTo>
                    <a:lnTo>
                      <a:pt x="12419" y="4120"/>
                    </a:lnTo>
                    <a:lnTo>
                      <a:pt x="12298" y="4221"/>
                    </a:lnTo>
                    <a:lnTo>
                      <a:pt x="12237" y="4302"/>
                    </a:lnTo>
                    <a:lnTo>
                      <a:pt x="12257" y="4362"/>
                    </a:lnTo>
                    <a:lnTo>
                      <a:pt x="12277" y="4382"/>
                    </a:lnTo>
                    <a:lnTo>
                      <a:pt x="12358" y="4403"/>
                    </a:lnTo>
                    <a:lnTo>
                      <a:pt x="12520" y="4403"/>
                    </a:lnTo>
                    <a:lnTo>
                      <a:pt x="12600" y="4423"/>
                    </a:lnTo>
                    <a:lnTo>
                      <a:pt x="12661" y="4443"/>
                    </a:lnTo>
                    <a:lnTo>
                      <a:pt x="12701" y="4483"/>
                    </a:lnTo>
                    <a:lnTo>
                      <a:pt x="12742" y="4524"/>
                    </a:lnTo>
                    <a:lnTo>
                      <a:pt x="12762" y="4605"/>
                    </a:lnTo>
                    <a:lnTo>
                      <a:pt x="12762" y="4706"/>
                    </a:lnTo>
                    <a:lnTo>
                      <a:pt x="12722" y="4786"/>
                    </a:lnTo>
                    <a:lnTo>
                      <a:pt x="12681" y="4887"/>
                    </a:lnTo>
                    <a:lnTo>
                      <a:pt x="12560" y="5049"/>
                    </a:lnTo>
                    <a:lnTo>
                      <a:pt x="12419" y="5210"/>
                    </a:lnTo>
                    <a:lnTo>
                      <a:pt x="12277" y="5352"/>
                    </a:lnTo>
                    <a:lnTo>
                      <a:pt x="12136" y="5453"/>
                    </a:lnTo>
                    <a:lnTo>
                      <a:pt x="11874" y="5634"/>
                    </a:lnTo>
                    <a:lnTo>
                      <a:pt x="11651" y="5755"/>
                    </a:lnTo>
                    <a:lnTo>
                      <a:pt x="11530" y="5816"/>
                    </a:lnTo>
                    <a:lnTo>
                      <a:pt x="11490" y="5877"/>
                    </a:lnTo>
                    <a:lnTo>
                      <a:pt x="11490" y="5917"/>
                    </a:lnTo>
                    <a:lnTo>
                      <a:pt x="11530" y="5957"/>
                    </a:lnTo>
                    <a:lnTo>
                      <a:pt x="11571" y="5957"/>
                    </a:lnTo>
                    <a:lnTo>
                      <a:pt x="11672" y="5978"/>
                    </a:lnTo>
                    <a:lnTo>
                      <a:pt x="11752" y="6018"/>
                    </a:lnTo>
                    <a:lnTo>
                      <a:pt x="11833" y="6079"/>
                    </a:lnTo>
                    <a:lnTo>
                      <a:pt x="11874" y="6180"/>
                    </a:lnTo>
                    <a:lnTo>
                      <a:pt x="11853" y="6240"/>
                    </a:lnTo>
                    <a:lnTo>
                      <a:pt x="11833" y="6321"/>
                    </a:lnTo>
                    <a:lnTo>
                      <a:pt x="11793" y="6402"/>
                    </a:lnTo>
                    <a:lnTo>
                      <a:pt x="11732" y="6462"/>
                    </a:lnTo>
                    <a:lnTo>
                      <a:pt x="11591" y="6604"/>
                    </a:lnTo>
                    <a:lnTo>
                      <a:pt x="11450" y="6704"/>
                    </a:lnTo>
                    <a:lnTo>
                      <a:pt x="11308" y="6805"/>
                    </a:lnTo>
                    <a:lnTo>
                      <a:pt x="11167" y="6886"/>
                    </a:lnTo>
                    <a:lnTo>
                      <a:pt x="10884" y="6987"/>
                    </a:lnTo>
                    <a:lnTo>
                      <a:pt x="10662" y="7068"/>
                    </a:lnTo>
                    <a:lnTo>
                      <a:pt x="10480" y="7149"/>
                    </a:lnTo>
                    <a:lnTo>
                      <a:pt x="10420" y="7169"/>
                    </a:lnTo>
                    <a:lnTo>
                      <a:pt x="10400" y="7209"/>
                    </a:lnTo>
                    <a:lnTo>
                      <a:pt x="10420" y="7270"/>
                    </a:lnTo>
                    <a:lnTo>
                      <a:pt x="10460" y="7310"/>
                    </a:lnTo>
                    <a:lnTo>
                      <a:pt x="10541" y="7371"/>
                    </a:lnTo>
                    <a:lnTo>
                      <a:pt x="10601" y="7431"/>
                    </a:lnTo>
                    <a:lnTo>
                      <a:pt x="10642" y="7512"/>
                    </a:lnTo>
                    <a:lnTo>
                      <a:pt x="10662" y="7573"/>
                    </a:lnTo>
                    <a:lnTo>
                      <a:pt x="10662" y="7633"/>
                    </a:lnTo>
                    <a:lnTo>
                      <a:pt x="10642" y="7694"/>
                    </a:lnTo>
                    <a:lnTo>
                      <a:pt x="10581" y="7795"/>
                    </a:lnTo>
                    <a:lnTo>
                      <a:pt x="10480" y="7876"/>
                    </a:lnTo>
                    <a:lnTo>
                      <a:pt x="10359" y="7956"/>
                    </a:lnTo>
                    <a:lnTo>
                      <a:pt x="10218" y="8017"/>
                    </a:lnTo>
                    <a:lnTo>
                      <a:pt x="10056" y="8078"/>
                    </a:lnTo>
                    <a:lnTo>
                      <a:pt x="9753" y="8138"/>
                    </a:lnTo>
                    <a:lnTo>
                      <a:pt x="9471" y="8178"/>
                    </a:lnTo>
                    <a:lnTo>
                      <a:pt x="9228" y="8219"/>
                    </a:lnTo>
                    <a:lnTo>
                      <a:pt x="9188" y="8239"/>
                    </a:lnTo>
                    <a:lnTo>
                      <a:pt x="9168" y="8279"/>
                    </a:lnTo>
                    <a:lnTo>
                      <a:pt x="9188" y="8320"/>
                    </a:lnTo>
                    <a:lnTo>
                      <a:pt x="9208" y="8360"/>
                    </a:lnTo>
                    <a:lnTo>
                      <a:pt x="9249" y="8401"/>
                    </a:lnTo>
                    <a:lnTo>
                      <a:pt x="9269" y="8421"/>
                    </a:lnTo>
                    <a:lnTo>
                      <a:pt x="9289" y="8461"/>
                    </a:lnTo>
                    <a:lnTo>
                      <a:pt x="9329" y="8522"/>
                    </a:lnTo>
                    <a:lnTo>
                      <a:pt x="9350" y="8582"/>
                    </a:lnTo>
                    <a:lnTo>
                      <a:pt x="9350" y="8643"/>
                    </a:lnTo>
                    <a:lnTo>
                      <a:pt x="9350" y="8703"/>
                    </a:lnTo>
                    <a:lnTo>
                      <a:pt x="9309" y="8764"/>
                    </a:lnTo>
                    <a:lnTo>
                      <a:pt x="9228" y="8825"/>
                    </a:lnTo>
                    <a:lnTo>
                      <a:pt x="9107" y="8885"/>
                    </a:lnTo>
                    <a:lnTo>
                      <a:pt x="8966" y="8905"/>
                    </a:lnTo>
                    <a:lnTo>
                      <a:pt x="8825" y="8905"/>
                    </a:lnTo>
                    <a:lnTo>
                      <a:pt x="8522" y="8865"/>
                    </a:lnTo>
                    <a:lnTo>
                      <a:pt x="8360" y="8825"/>
                    </a:lnTo>
                    <a:lnTo>
                      <a:pt x="8219" y="8784"/>
                    </a:lnTo>
                    <a:lnTo>
                      <a:pt x="8199" y="8764"/>
                    </a:lnTo>
                    <a:lnTo>
                      <a:pt x="8158" y="8764"/>
                    </a:lnTo>
                    <a:lnTo>
                      <a:pt x="8098" y="8784"/>
                    </a:lnTo>
                    <a:lnTo>
                      <a:pt x="8078" y="8804"/>
                    </a:lnTo>
                    <a:lnTo>
                      <a:pt x="8057" y="8825"/>
                    </a:lnTo>
                    <a:lnTo>
                      <a:pt x="8037" y="8905"/>
                    </a:lnTo>
                    <a:lnTo>
                      <a:pt x="8037" y="8946"/>
                    </a:lnTo>
                    <a:lnTo>
                      <a:pt x="8017" y="9067"/>
                    </a:lnTo>
                    <a:lnTo>
                      <a:pt x="7977" y="9127"/>
                    </a:lnTo>
                    <a:lnTo>
                      <a:pt x="7936" y="9208"/>
                    </a:lnTo>
                    <a:lnTo>
                      <a:pt x="7936" y="9228"/>
                    </a:lnTo>
                    <a:lnTo>
                      <a:pt x="7896" y="9269"/>
                    </a:lnTo>
                    <a:lnTo>
                      <a:pt x="7855" y="9289"/>
                    </a:lnTo>
                    <a:lnTo>
                      <a:pt x="7795" y="9309"/>
                    </a:lnTo>
                    <a:lnTo>
                      <a:pt x="7734" y="9329"/>
                    </a:lnTo>
                    <a:lnTo>
                      <a:pt x="7593" y="9329"/>
                    </a:lnTo>
                    <a:lnTo>
                      <a:pt x="7472" y="9309"/>
                    </a:lnTo>
                    <a:lnTo>
                      <a:pt x="7351" y="9269"/>
                    </a:lnTo>
                    <a:lnTo>
                      <a:pt x="7290" y="9249"/>
                    </a:lnTo>
                    <a:lnTo>
                      <a:pt x="7270" y="9228"/>
                    </a:lnTo>
                    <a:lnTo>
                      <a:pt x="7250" y="9249"/>
                    </a:lnTo>
                    <a:lnTo>
                      <a:pt x="7229" y="9269"/>
                    </a:lnTo>
                    <a:lnTo>
                      <a:pt x="7209" y="9289"/>
                    </a:lnTo>
                    <a:lnTo>
                      <a:pt x="7189" y="9390"/>
                    </a:lnTo>
                    <a:lnTo>
                      <a:pt x="7149" y="9491"/>
                    </a:lnTo>
                    <a:lnTo>
                      <a:pt x="7088" y="9572"/>
                    </a:lnTo>
                    <a:lnTo>
                      <a:pt x="7028" y="9652"/>
                    </a:lnTo>
                    <a:lnTo>
                      <a:pt x="6947" y="9713"/>
                    </a:lnTo>
                    <a:lnTo>
                      <a:pt x="6826" y="9774"/>
                    </a:lnTo>
                    <a:lnTo>
                      <a:pt x="6704" y="9814"/>
                    </a:lnTo>
                    <a:lnTo>
                      <a:pt x="6563" y="9834"/>
                    </a:lnTo>
                    <a:lnTo>
                      <a:pt x="6422" y="9814"/>
                    </a:lnTo>
                    <a:lnTo>
                      <a:pt x="6301" y="9774"/>
                    </a:lnTo>
                    <a:lnTo>
                      <a:pt x="6180" y="9713"/>
                    </a:lnTo>
                    <a:lnTo>
                      <a:pt x="6058" y="9632"/>
                    </a:lnTo>
                    <a:lnTo>
                      <a:pt x="5957" y="9531"/>
                    </a:lnTo>
                    <a:lnTo>
                      <a:pt x="5755" y="9309"/>
                    </a:lnTo>
                    <a:lnTo>
                      <a:pt x="5594" y="9087"/>
                    </a:lnTo>
                    <a:lnTo>
                      <a:pt x="5554" y="9067"/>
                    </a:lnTo>
                    <a:lnTo>
                      <a:pt x="5513" y="9067"/>
                    </a:lnTo>
                    <a:lnTo>
                      <a:pt x="5493" y="9107"/>
                    </a:lnTo>
                    <a:lnTo>
                      <a:pt x="5493" y="9148"/>
                    </a:lnTo>
                    <a:lnTo>
                      <a:pt x="5675" y="9390"/>
                    </a:lnTo>
                    <a:lnTo>
                      <a:pt x="5877" y="9632"/>
                    </a:lnTo>
                    <a:lnTo>
                      <a:pt x="5998" y="9733"/>
                    </a:lnTo>
                    <a:lnTo>
                      <a:pt x="6119" y="9814"/>
                    </a:lnTo>
                    <a:lnTo>
                      <a:pt x="6260" y="9895"/>
                    </a:lnTo>
                    <a:lnTo>
                      <a:pt x="6402" y="9935"/>
                    </a:lnTo>
                    <a:lnTo>
                      <a:pt x="6563" y="9955"/>
                    </a:lnTo>
                    <a:lnTo>
                      <a:pt x="6684" y="9935"/>
                    </a:lnTo>
                    <a:lnTo>
                      <a:pt x="6805" y="9915"/>
                    </a:lnTo>
                    <a:lnTo>
                      <a:pt x="6906" y="9875"/>
                    </a:lnTo>
                    <a:lnTo>
                      <a:pt x="7007" y="9814"/>
                    </a:lnTo>
                    <a:lnTo>
                      <a:pt x="7149" y="9693"/>
                    </a:lnTo>
                    <a:lnTo>
                      <a:pt x="7250" y="9552"/>
                    </a:lnTo>
                    <a:lnTo>
                      <a:pt x="7310" y="9370"/>
                    </a:lnTo>
                    <a:lnTo>
                      <a:pt x="7452" y="9410"/>
                    </a:lnTo>
                    <a:lnTo>
                      <a:pt x="7593" y="9430"/>
                    </a:lnTo>
                    <a:lnTo>
                      <a:pt x="7775" y="9430"/>
                    </a:lnTo>
                    <a:lnTo>
                      <a:pt x="7835" y="9410"/>
                    </a:lnTo>
                    <a:lnTo>
                      <a:pt x="7916" y="9390"/>
                    </a:lnTo>
                    <a:lnTo>
                      <a:pt x="8057" y="9632"/>
                    </a:lnTo>
                    <a:lnTo>
                      <a:pt x="8178" y="9875"/>
                    </a:lnTo>
                    <a:lnTo>
                      <a:pt x="8279" y="10137"/>
                    </a:lnTo>
                    <a:lnTo>
                      <a:pt x="8360" y="10400"/>
                    </a:lnTo>
                    <a:lnTo>
                      <a:pt x="8441" y="10642"/>
                    </a:lnTo>
                    <a:lnTo>
                      <a:pt x="8481" y="10904"/>
                    </a:lnTo>
                    <a:lnTo>
                      <a:pt x="8522" y="11167"/>
                    </a:lnTo>
                    <a:lnTo>
                      <a:pt x="8542" y="11429"/>
                    </a:lnTo>
                    <a:lnTo>
                      <a:pt x="8562" y="11530"/>
                    </a:lnTo>
                    <a:lnTo>
                      <a:pt x="8603" y="11611"/>
                    </a:lnTo>
                    <a:lnTo>
                      <a:pt x="8724" y="11692"/>
                    </a:lnTo>
                    <a:lnTo>
                      <a:pt x="8926" y="11813"/>
                    </a:lnTo>
                    <a:lnTo>
                      <a:pt x="9289" y="12035"/>
                    </a:lnTo>
                    <a:lnTo>
                      <a:pt x="9632" y="12257"/>
                    </a:lnTo>
                    <a:lnTo>
                      <a:pt x="10056" y="12540"/>
                    </a:lnTo>
                    <a:lnTo>
                      <a:pt x="10541" y="12903"/>
                    </a:lnTo>
                    <a:lnTo>
                      <a:pt x="11046" y="13267"/>
                    </a:lnTo>
                    <a:lnTo>
                      <a:pt x="11510" y="13650"/>
                    </a:lnTo>
                    <a:lnTo>
                      <a:pt x="11874" y="13974"/>
                    </a:lnTo>
                    <a:lnTo>
                      <a:pt x="12015" y="14135"/>
                    </a:lnTo>
                    <a:lnTo>
                      <a:pt x="12136" y="14256"/>
                    </a:lnTo>
                    <a:lnTo>
                      <a:pt x="12197" y="14357"/>
                    </a:lnTo>
                    <a:lnTo>
                      <a:pt x="12217" y="14438"/>
                    </a:lnTo>
                    <a:lnTo>
                      <a:pt x="12197" y="14458"/>
                    </a:lnTo>
                    <a:lnTo>
                      <a:pt x="12156" y="14478"/>
                    </a:lnTo>
                    <a:lnTo>
                      <a:pt x="12116" y="14499"/>
                    </a:lnTo>
                    <a:lnTo>
                      <a:pt x="12035" y="14519"/>
                    </a:lnTo>
                    <a:lnTo>
                      <a:pt x="11975" y="14519"/>
                    </a:lnTo>
                    <a:lnTo>
                      <a:pt x="11853" y="14499"/>
                    </a:lnTo>
                    <a:lnTo>
                      <a:pt x="11672" y="14458"/>
                    </a:lnTo>
                    <a:lnTo>
                      <a:pt x="11510" y="14418"/>
                    </a:lnTo>
                    <a:lnTo>
                      <a:pt x="11369" y="14377"/>
                    </a:lnTo>
                    <a:lnTo>
                      <a:pt x="11328" y="14377"/>
                    </a:lnTo>
                    <a:lnTo>
                      <a:pt x="11288" y="14418"/>
                    </a:lnTo>
                    <a:lnTo>
                      <a:pt x="11288" y="14458"/>
                    </a:lnTo>
                    <a:lnTo>
                      <a:pt x="11308" y="14519"/>
                    </a:lnTo>
                    <a:lnTo>
                      <a:pt x="11470" y="14721"/>
                    </a:lnTo>
                    <a:lnTo>
                      <a:pt x="11611" y="14902"/>
                    </a:lnTo>
                    <a:lnTo>
                      <a:pt x="11773" y="15084"/>
                    </a:lnTo>
                    <a:lnTo>
                      <a:pt x="11914" y="15306"/>
                    </a:lnTo>
                    <a:lnTo>
                      <a:pt x="11954" y="15407"/>
                    </a:lnTo>
                    <a:lnTo>
                      <a:pt x="11995" y="15508"/>
                    </a:lnTo>
                    <a:lnTo>
                      <a:pt x="12015" y="15589"/>
                    </a:lnTo>
                    <a:lnTo>
                      <a:pt x="11995" y="15629"/>
                    </a:lnTo>
                    <a:lnTo>
                      <a:pt x="11975" y="15649"/>
                    </a:lnTo>
                    <a:lnTo>
                      <a:pt x="11934" y="15690"/>
                    </a:lnTo>
                    <a:lnTo>
                      <a:pt x="11853" y="15690"/>
                    </a:lnTo>
                    <a:lnTo>
                      <a:pt x="11732" y="15670"/>
                    </a:lnTo>
                    <a:lnTo>
                      <a:pt x="11611" y="15629"/>
                    </a:lnTo>
                    <a:lnTo>
                      <a:pt x="11389" y="15528"/>
                    </a:lnTo>
                    <a:lnTo>
                      <a:pt x="11187" y="15407"/>
                    </a:lnTo>
                    <a:lnTo>
                      <a:pt x="10864" y="15185"/>
                    </a:lnTo>
                    <a:lnTo>
                      <a:pt x="10723" y="15084"/>
                    </a:lnTo>
                    <a:lnTo>
                      <a:pt x="10682" y="15084"/>
                    </a:lnTo>
                    <a:lnTo>
                      <a:pt x="10662" y="15064"/>
                    </a:lnTo>
                    <a:lnTo>
                      <a:pt x="10622" y="15084"/>
                    </a:lnTo>
                    <a:lnTo>
                      <a:pt x="10601" y="15124"/>
                    </a:lnTo>
                    <a:lnTo>
                      <a:pt x="10601" y="15165"/>
                    </a:lnTo>
                    <a:lnTo>
                      <a:pt x="10662" y="15306"/>
                    </a:lnTo>
                    <a:lnTo>
                      <a:pt x="10783" y="15569"/>
                    </a:lnTo>
                    <a:lnTo>
                      <a:pt x="10844" y="15750"/>
                    </a:lnTo>
                    <a:lnTo>
                      <a:pt x="10884" y="15932"/>
                    </a:lnTo>
                    <a:lnTo>
                      <a:pt x="10884" y="15973"/>
                    </a:lnTo>
                    <a:lnTo>
                      <a:pt x="10864" y="16013"/>
                    </a:lnTo>
                    <a:lnTo>
                      <a:pt x="10844" y="16053"/>
                    </a:lnTo>
                    <a:lnTo>
                      <a:pt x="10803" y="16073"/>
                    </a:lnTo>
                    <a:lnTo>
                      <a:pt x="10763" y="16094"/>
                    </a:lnTo>
                    <a:lnTo>
                      <a:pt x="10723" y="16073"/>
                    </a:lnTo>
                    <a:lnTo>
                      <a:pt x="10662" y="16053"/>
                    </a:lnTo>
                    <a:lnTo>
                      <a:pt x="10581" y="16013"/>
                    </a:lnTo>
                    <a:lnTo>
                      <a:pt x="10440" y="15851"/>
                    </a:lnTo>
                    <a:lnTo>
                      <a:pt x="10238" y="15609"/>
                    </a:lnTo>
                    <a:lnTo>
                      <a:pt x="10177" y="15508"/>
                    </a:lnTo>
                    <a:lnTo>
                      <a:pt x="10056" y="15347"/>
                    </a:lnTo>
                    <a:lnTo>
                      <a:pt x="10036" y="15326"/>
                    </a:lnTo>
                    <a:lnTo>
                      <a:pt x="9996" y="15326"/>
                    </a:lnTo>
                    <a:lnTo>
                      <a:pt x="9955" y="15347"/>
                    </a:lnTo>
                    <a:lnTo>
                      <a:pt x="9935" y="15367"/>
                    </a:lnTo>
                    <a:lnTo>
                      <a:pt x="9915" y="15488"/>
                    </a:lnTo>
                    <a:lnTo>
                      <a:pt x="9895" y="15710"/>
                    </a:lnTo>
                    <a:lnTo>
                      <a:pt x="9854" y="15872"/>
                    </a:lnTo>
                    <a:lnTo>
                      <a:pt x="9814" y="15993"/>
                    </a:lnTo>
                    <a:lnTo>
                      <a:pt x="9753" y="16073"/>
                    </a:lnTo>
                    <a:lnTo>
                      <a:pt x="9673" y="16114"/>
                    </a:lnTo>
                    <a:lnTo>
                      <a:pt x="9592" y="16114"/>
                    </a:lnTo>
                    <a:lnTo>
                      <a:pt x="9552" y="16073"/>
                    </a:lnTo>
                    <a:lnTo>
                      <a:pt x="9491" y="16033"/>
                    </a:lnTo>
                    <a:lnTo>
                      <a:pt x="9350" y="15831"/>
                    </a:lnTo>
                    <a:lnTo>
                      <a:pt x="9188" y="15569"/>
                    </a:lnTo>
                    <a:lnTo>
                      <a:pt x="8845" y="14943"/>
                    </a:lnTo>
                    <a:lnTo>
                      <a:pt x="8542" y="14317"/>
                    </a:lnTo>
                    <a:lnTo>
                      <a:pt x="8320" y="13852"/>
                    </a:lnTo>
                    <a:lnTo>
                      <a:pt x="8078" y="13287"/>
                    </a:lnTo>
                    <a:lnTo>
                      <a:pt x="7936" y="12924"/>
                    </a:lnTo>
                    <a:lnTo>
                      <a:pt x="7876" y="12762"/>
                    </a:lnTo>
                    <a:lnTo>
                      <a:pt x="7815" y="12661"/>
                    </a:lnTo>
                    <a:lnTo>
                      <a:pt x="7936" y="12580"/>
                    </a:lnTo>
                    <a:lnTo>
                      <a:pt x="8057" y="12500"/>
                    </a:lnTo>
                    <a:lnTo>
                      <a:pt x="8199" y="12318"/>
                    </a:lnTo>
                    <a:lnTo>
                      <a:pt x="8300" y="12197"/>
                    </a:lnTo>
                    <a:lnTo>
                      <a:pt x="8320" y="12156"/>
                    </a:lnTo>
                    <a:lnTo>
                      <a:pt x="8320" y="12116"/>
                    </a:lnTo>
                    <a:lnTo>
                      <a:pt x="8300" y="12075"/>
                    </a:lnTo>
                    <a:lnTo>
                      <a:pt x="8259" y="12075"/>
                    </a:lnTo>
                    <a:lnTo>
                      <a:pt x="8219" y="12096"/>
                    </a:lnTo>
                    <a:lnTo>
                      <a:pt x="8178" y="12156"/>
                    </a:lnTo>
                    <a:lnTo>
                      <a:pt x="8057" y="12318"/>
                    </a:lnTo>
                    <a:lnTo>
                      <a:pt x="7956" y="12419"/>
                    </a:lnTo>
                    <a:lnTo>
                      <a:pt x="7835" y="12520"/>
                    </a:lnTo>
                    <a:lnTo>
                      <a:pt x="7674" y="12600"/>
                    </a:lnTo>
                    <a:lnTo>
                      <a:pt x="7512" y="12681"/>
                    </a:lnTo>
                    <a:lnTo>
                      <a:pt x="7512" y="12701"/>
                    </a:lnTo>
                    <a:lnTo>
                      <a:pt x="7209" y="12782"/>
                    </a:lnTo>
                    <a:lnTo>
                      <a:pt x="6906" y="12843"/>
                    </a:lnTo>
                    <a:lnTo>
                      <a:pt x="6604" y="12883"/>
                    </a:lnTo>
                    <a:lnTo>
                      <a:pt x="6301" y="12883"/>
                    </a:lnTo>
                    <a:lnTo>
                      <a:pt x="5998" y="12863"/>
                    </a:lnTo>
                    <a:lnTo>
                      <a:pt x="5695" y="12823"/>
                    </a:lnTo>
                    <a:lnTo>
                      <a:pt x="5412" y="12742"/>
                    </a:lnTo>
                    <a:lnTo>
                      <a:pt x="5109" y="12661"/>
                    </a:lnTo>
                    <a:lnTo>
                      <a:pt x="5331" y="12520"/>
                    </a:lnTo>
                    <a:lnTo>
                      <a:pt x="5533" y="12338"/>
                    </a:lnTo>
                    <a:lnTo>
                      <a:pt x="5554" y="12318"/>
                    </a:lnTo>
                    <a:lnTo>
                      <a:pt x="5574" y="12277"/>
                    </a:lnTo>
                    <a:lnTo>
                      <a:pt x="5574" y="12237"/>
                    </a:lnTo>
                    <a:lnTo>
                      <a:pt x="5533" y="12217"/>
                    </a:lnTo>
                    <a:lnTo>
                      <a:pt x="5473" y="12237"/>
                    </a:lnTo>
                    <a:lnTo>
                      <a:pt x="5453" y="12257"/>
                    </a:lnTo>
                    <a:lnTo>
                      <a:pt x="5230" y="12439"/>
                    </a:lnTo>
                    <a:lnTo>
                      <a:pt x="5109" y="12540"/>
                    </a:lnTo>
                    <a:lnTo>
                      <a:pt x="4968" y="12600"/>
                    </a:lnTo>
                    <a:lnTo>
                      <a:pt x="4887" y="12621"/>
                    </a:lnTo>
                    <a:lnTo>
                      <a:pt x="4806" y="12661"/>
                    </a:lnTo>
                    <a:lnTo>
                      <a:pt x="4625" y="12661"/>
                    </a:lnTo>
                    <a:lnTo>
                      <a:pt x="4463" y="12621"/>
                    </a:lnTo>
                    <a:lnTo>
                      <a:pt x="4342" y="12580"/>
                    </a:lnTo>
                    <a:lnTo>
                      <a:pt x="4302" y="12520"/>
                    </a:lnTo>
                    <a:lnTo>
                      <a:pt x="4221" y="12439"/>
                    </a:lnTo>
                    <a:lnTo>
                      <a:pt x="4181" y="12318"/>
                    </a:lnTo>
                    <a:lnTo>
                      <a:pt x="4181" y="12257"/>
                    </a:lnTo>
                    <a:lnTo>
                      <a:pt x="4181" y="12176"/>
                    </a:lnTo>
                    <a:lnTo>
                      <a:pt x="4221" y="12015"/>
                    </a:lnTo>
                    <a:lnTo>
                      <a:pt x="4302" y="11874"/>
                    </a:lnTo>
                    <a:lnTo>
                      <a:pt x="4423" y="11692"/>
                    </a:lnTo>
                    <a:lnTo>
                      <a:pt x="4564" y="11551"/>
                    </a:lnTo>
                    <a:lnTo>
                      <a:pt x="4584" y="11510"/>
                    </a:lnTo>
                    <a:lnTo>
                      <a:pt x="4584" y="11470"/>
                    </a:lnTo>
                    <a:lnTo>
                      <a:pt x="4544" y="11450"/>
                    </a:lnTo>
                    <a:lnTo>
                      <a:pt x="4504" y="11470"/>
                    </a:lnTo>
                    <a:lnTo>
                      <a:pt x="4403" y="11551"/>
                    </a:lnTo>
                    <a:lnTo>
                      <a:pt x="4322" y="11651"/>
                    </a:lnTo>
                    <a:lnTo>
                      <a:pt x="4281" y="11712"/>
                    </a:lnTo>
                    <a:lnTo>
                      <a:pt x="4201" y="11813"/>
                    </a:lnTo>
                    <a:lnTo>
                      <a:pt x="4120" y="11954"/>
                    </a:lnTo>
                    <a:lnTo>
                      <a:pt x="4080" y="12096"/>
                    </a:lnTo>
                    <a:lnTo>
                      <a:pt x="3938" y="11975"/>
                    </a:lnTo>
                    <a:lnTo>
                      <a:pt x="3837" y="11894"/>
                    </a:lnTo>
                    <a:lnTo>
                      <a:pt x="3716" y="11793"/>
                    </a:lnTo>
                    <a:lnTo>
                      <a:pt x="3635" y="11712"/>
                    </a:lnTo>
                    <a:lnTo>
                      <a:pt x="3514" y="11591"/>
                    </a:lnTo>
                    <a:lnTo>
                      <a:pt x="3433" y="11510"/>
                    </a:lnTo>
                    <a:lnTo>
                      <a:pt x="3272" y="11328"/>
                    </a:lnTo>
                    <a:lnTo>
                      <a:pt x="3110" y="11126"/>
                    </a:lnTo>
                    <a:lnTo>
                      <a:pt x="3050" y="11026"/>
                    </a:lnTo>
                    <a:lnTo>
                      <a:pt x="2848" y="10723"/>
                    </a:lnTo>
                    <a:lnTo>
                      <a:pt x="2646" y="10379"/>
                    </a:lnTo>
                    <a:lnTo>
                      <a:pt x="2505" y="10036"/>
                    </a:lnTo>
                    <a:lnTo>
                      <a:pt x="2363" y="9693"/>
                    </a:lnTo>
                    <a:lnTo>
                      <a:pt x="2141" y="8986"/>
                    </a:lnTo>
                    <a:lnTo>
                      <a:pt x="2000" y="8562"/>
                    </a:lnTo>
                    <a:lnTo>
                      <a:pt x="1858" y="8138"/>
                    </a:lnTo>
                    <a:lnTo>
                      <a:pt x="1677" y="7714"/>
                    </a:lnTo>
                    <a:lnTo>
                      <a:pt x="1495" y="7351"/>
                    </a:lnTo>
                    <a:lnTo>
                      <a:pt x="1414" y="7229"/>
                    </a:lnTo>
                    <a:lnTo>
                      <a:pt x="1293" y="7048"/>
                    </a:lnTo>
                    <a:lnTo>
                      <a:pt x="1192" y="6826"/>
                    </a:lnTo>
                    <a:lnTo>
                      <a:pt x="1111" y="6583"/>
                    </a:lnTo>
                    <a:lnTo>
                      <a:pt x="1071" y="6442"/>
                    </a:lnTo>
                    <a:lnTo>
                      <a:pt x="1051" y="6301"/>
                    </a:lnTo>
                    <a:lnTo>
                      <a:pt x="1051" y="6159"/>
                    </a:lnTo>
                    <a:lnTo>
                      <a:pt x="1071" y="5978"/>
                    </a:lnTo>
                    <a:lnTo>
                      <a:pt x="1132" y="5796"/>
                    </a:lnTo>
                    <a:lnTo>
                      <a:pt x="1212" y="5655"/>
                    </a:lnTo>
                    <a:lnTo>
                      <a:pt x="1313" y="5533"/>
                    </a:lnTo>
                    <a:lnTo>
                      <a:pt x="1414" y="5432"/>
                    </a:lnTo>
                    <a:lnTo>
                      <a:pt x="1535" y="5331"/>
                    </a:lnTo>
                    <a:lnTo>
                      <a:pt x="1677" y="5251"/>
                    </a:lnTo>
                    <a:lnTo>
                      <a:pt x="1818" y="5190"/>
                    </a:lnTo>
                    <a:lnTo>
                      <a:pt x="1980" y="5130"/>
                    </a:lnTo>
                    <a:lnTo>
                      <a:pt x="2121" y="5109"/>
                    </a:lnTo>
                    <a:lnTo>
                      <a:pt x="2323" y="5109"/>
                    </a:lnTo>
                    <a:lnTo>
                      <a:pt x="2505" y="5150"/>
                    </a:lnTo>
                    <a:lnTo>
                      <a:pt x="2686" y="5210"/>
                    </a:lnTo>
                    <a:lnTo>
                      <a:pt x="2828" y="5311"/>
                    </a:lnTo>
                    <a:lnTo>
                      <a:pt x="2969" y="5412"/>
                    </a:lnTo>
                    <a:lnTo>
                      <a:pt x="3090" y="5533"/>
                    </a:lnTo>
                    <a:lnTo>
                      <a:pt x="3353" y="5796"/>
                    </a:lnTo>
                    <a:lnTo>
                      <a:pt x="3555" y="6018"/>
                    </a:lnTo>
                    <a:lnTo>
                      <a:pt x="3777" y="6240"/>
                    </a:lnTo>
                    <a:lnTo>
                      <a:pt x="3857" y="6301"/>
                    </a:lnTo>
                    <a:lnTo>
                      <a:pt x="3918" y="6341"/>
                    </a:lnTo>
                    <a:lnTo>
                      <a:pt x="4080" y="6462"/>
                    </a:lnTo>
                    <a:lnTo>
                      <a:pt x="4261" y="6563"/>
                    </a:lnTo>
                    <a:lnTo>
                      <a:pt x="4019" y="6906"/>
                    </a:lnTo>
                    <a:lnTo>
                      <a:pt x="3797" y="7290"/>
                    </a:lnTo>
                    <a:lnTo>
                      <a:pt x="3777" y="7330"/>
                    </a:lnTo>
                    <a:lnTo>
                      <a:pt x="3817" y="7371"/>
                    </a:lnTo>
                    <a:lnTo>
                      <a:pt x="3857" y="7371"/>
                    </a:lnTo>
                    <a:lnTo>
                      <a:pt x="3878" y="7351"/>
                    </a:lnTo>
                    <a:lnTo>
                      <a:pt x="4120" y="6967"/>
                    </a:lnTo>
                    <a:lnTo>
                      <a:pt x="4382" y="6624"/>
                    </a:lnTo>
                    <a:lnTo>
                      <a:pt x="4443" y="6523"/>
                    </a:lnTo>
                    <a:lnTo>
                      <a:pt x="4746" y="6180"/>
                    </a:lnTo>
                    <a:lnTo>
                      <a:pt x="5069" y="5856"/>
                    </a:lnTo>
                    <a:lnTo>
                      <a:pt x="5392" y="5574"/>
                    </a:lnTo>
                    <a:lnTo>
                      <a:pt x="5735" y="5311"/>
                    </a:lnTo>
                    <a:lnTo>
                      <a:pt x="6099" y="5069"/>
                    </a:lnTo>
                    <a:lnTo>
                      <a:pt x="6442" y="4827"/>
                    </a:lnTo>
                    <a:lnTo>
                      <a:pt x="7189" y="4382"/>
                    </a:lnTo>
                    <a:lnTo>
                      <a:pt x="7997" y="3898"/>
                    </a:lnTo>
                    <a:lnTo>
                      <a:pt x="8401" y="3656"/>
                    </a:lnTo>
                    <a:lnTo>
                      <a:pt x="8804" y="3373"/>
                    </a:lnTo>
                    <a:lnTo>
                      <a:pt x="8905" y="3292"/>
                    </a:lnTo>
                    <a:lnTo>
                      <a:pt x="9208" y="3070"/>
                    </a:lnTo>
                    <a:lnTo>
                      <a:pt x="9491" y="2828"/>
                    </a:lnTo>
                    <a:lnTo>
                      <a:pt x="9794" y="2565"/>
                    </a:lnTo>
                    <a:lnTo>
                      <a:pt x="10076" y="2282"/>
                    </a:lnTo>
                    <a:lnTo>
                      <a:pt x="10359" y="1980"/>
                    </a:lnTo>
                    <a:lnTo>
                      <a:pt x="10642" y="1636"/>
                    </a:lnTo>
                    <a:lnTo>
                      <a:pt x="10925" y="1273"/>
                    </a:lnTo>
                    <a:lnTo>
                      <a:pt x="11187" y="889"/>
                    </a:lnTo>
                    <a:lnTo>
                      <a:pt x="11308" y="748"/>
                    </a:lnTo>
                    <a:lnTo>
                      <a:pt x="11409" y="647"/>
                    </a:lnTo>
                    <a:lnTo>
                      <a:pt x="11490" y="607"/>
                    </a:lnTo>
                    <a:close/>
                    <a:moveTo>
                      <a:pt x="6644" y="1"/>
                    </a:moveTo>
                    <a:lnTo>
                      <a:pt x="6563" y="21"/>
                    </a:lnTo>
                    <a:lnTo>
                      <a:pt x="6482" y="61"/>
                    </a:lnTo>
                    <a:lnTo>
                      <a:pt x="6402" y="122"/>
                    </a:lnTo>
                    <a:lnTo>
                      <a:pt x="6341" y="203"/>
                    </a:lnTo>
                    <a:lnTo>
                      <a:pt x="6280" y="324"/>
                    </a:lnTo>
                    <a:lnTo>
                      <a:pt x="6220" y="465"/>
                    </a:lnTo>
                    <a:lnTo>
                      <a:pt x="6139" y="748"/>
                    </a:lnTo>
                    <a:lnTo>
                      <a:pt x="6099" y="1010"/>
                    </a:lnTo>
                    <a:lnTo>
                      <a:pt x="6058" y="1253"/>
                    </a:lnTo>
                    <a:lnTo>
                      <a:pt x="6018" y="1111"/>
                    </a:lnTo>
                    <a:lnTo>
                      <a:pt x="5957" y="930"/>
                    </a:lnTo>
                    <a:lnTo>
                      <a:pt x="5877" y="728"/>
                    </a:lnTo>
                    <a:lnTo>
                      <a:pt x="5755" y="526"/>
                    </a:lnTo>
                    <a:lnTo>
                      <a:pt x="5695" y="445"/>
                    </a:lnTo>
                    <a:lnTo>
                      <a:pt x="5634" y="405"/>
                    </a:lnTo>
                    <a:lnTo>
                      <a:pt x="5473" y="405"/>
                    </a:lnTo>
                    <a:lnTo>
                      <a:pt x="5412" y="445"/>
                    </a:lnTo>
                    <a:lnTo>
                      <a:pt x="5372" y="485"/>
                    </a:lnTo>
                    <a:lnTo>
                      <a:pt x="5331" y="526"/>
                    </a:lnTo>
                    <a:lnTo>
                      <a:pt x="5291" y="607"/>
                    </a:lnTo>
                    <a:lnTo>
                      <a:pt x="5271" y="687"/>
                    </a:lnTo>
                    <a:lnTo>
                      <a:pt x="5251" y="808"/>
                    </a:lnTo>
                    <a:lnTo>
                      <a:pt x="5251" y="950"/>
                    </a:lnTo>
                    <a:lnTo>
                      <a:pt x="5230" y="1333"/>
                    </a:lnTo>
                    <a:lnTo>
                      <a:pt x="5230" y="1677"/>
                    </a:lnTo>
                    <a:lnTo>
                      <a:pt x="5190" y="2020"/>
                    </a:lnTo>
                    <a:lnTo>
                      <a:pt x="5150" y="2343"/>
                    </a:lnTo>
                    <a:lnTo>
                      <a:pt x="5049" y="2969"/>
                    </a:lnTo>
                    <a:lnTo>
                      <a:pt x="4907" y="3534"/>
                    </a:lnTo>
                    <a:lnTo>
                      <a:pt x="4726" y="4080"/>
                    </a:lnTo>
                    <a:lnTo>
                      <a:pt x="4544" y="4564"/>
                    </a:lnTo>
                    <a:lnTo>
                      <a:pt x="4342" y="5029"/>
                    </a:lnTo>
                    <a:lnTo>
                      <a:pt x="4140" y="5473"/>
                    </a:lnTo>
                    <a:lnTo>
                      <a:pt x="3878" y="6038"/>
                    </a:lnTo>
                    <a:lnTo>
                      <a:pt x="3817" y="6139"/>
                    </a:lnTo>
                    <a:lnTo>
                      <a:pt x="3615" y="5937"/>
                    </a:lnTo>
                    <a:lnTo>
                      <a:pt x="3433" y="5735"/>
                    </a:lnTo>
                    <a:lnTo>
                      <a:pt x="3171" y="5453"/>
                    </a:lnTo>
                    <a:lnTo>
                      <a:pt x="3030" y="5311"/>
                    </a:lnTo>
                    <a:lnTo>
                      <a:pt x="2888" y="5210"/>
                    </a:lnTo>
                    <a:lnTo>
                      <a:pt x="2727" y="5109"/>
                    </a:lnTo>
                    <a:lnTo>
                      <a:pt x="2545" y="5049"/>
                    </a:lnTo>
                    <a:lnTo>
                      <a:pt x="2343" y="5008"/>
                    </a:lnTo>
                    <a:lnTo>
                      <a:pt x="2121" y="5008"/>
                    </a:lnTo>
                    <a:lnTo>
                      <a:pt x="1939" y="5029"/>
                    </a:lnTo>
                    <a:lnTo>
                      <a:pt x="1778" y="5069"/>
                    </a:lnTo>
                    <a:lnTo>
                      <a:pt x="1616" y="5150"/>
                    </a:lnTo>
                    <a:lnTo>
                      <a:pt x="1475" y="5230"/>
                    </a:lnTo>
                    <a:lnTo>
                      <a:pt x="1333" y="5331"/>
                    </a:lnTo>
                    <a:lnTo>
                      <a:pt x="1212" y="5473"/>
                    </a:lnTo>
                    <a:lnTo>
                      <a:pt x="1111" y="5594"/>
                    </a:lnTo>
                    <a:lnTo>
                      <a:pt x="1031" y="5755"/>
                    </a:lnTo>
                    <a:lnTo>
                      <a:pt x="990" y="5877"/>
                    </a:lnTo>
                    <a:lnTo>
                      <a:pt x="950" y="5998"/>
                    </a:lnTo>
                    <a:lnTo>
                      <a:pt x="950" y="6139"/>
                    </a:lnTo>
                    <a:lnTo>
                      <a:pt x="950" y="6260"/>
                    </a:lnTo>
                    <a:lnTo>
                      <a:pt x="61" y="6967"/>
                    </a:lnTo>
                    <a:lnTo>
                      <a:pt x="21" y="7028"/>
                    </a:lnTo>
                    <a:lnTo>
                      <a:pt x="1" y="7068"/>
                    </a:lnTo>
                    <a:lnTo>
                      <a:pt x="1" y="7129"/>
                    </a:lnTo>
                    <a:lnTo>
                      <a:pt x="1" y="7189"/>
                    </a:lnTo>
                    <a:lnTo>
                      <a:pt x="41" y="7250"/>
                    </a:lnTo>
                    <a:lnTo>
                      <a:pt x="82" y="7290"/>
                    </a:lnTo>
                    <a:lnTo>
                      <a:pt x="122" y="7310"/>
                    </a:lnTo>
                    <a:lnTo>
                      <a:pt x="183" y="7310"/>
                    </a:lnTo>
                    <a:lnTo>
                      <a:pt x="1354" y="7351"/>
                    </a:lnTo>
                    <a:lnTo>
                      <a:pt x="1455" y="7532"/>
                    </a:lnTo>
                    <a:lnTo>
                      <a:pt x="1556" y="7734"/>
                    </a:lnTo>
                    <a:lnTo>
                      <a:pt x="1737" y="8178"/>
                    </a:lnTo>
                    <a:lnTo>
                      <a:pt x="1899" y="8582"/>
                    </a:lnTo>
                    <a:lnTo>
                      <a:pt x="2020" y="9006"/>
                    </a:lnTo>
                    <a:lnTo>
                      <a:pt x="2262" y="9733"/>
                    </a:lnTo>
                    <a:lnTo>
                      <a:pt x="2383" y="10097"/>
                    </a:lnTo>
                    <a:lnTo>
                      <a:pt x="2545" y="10440"/>
                    </a:lnTo>
                    <a:lnTo>
                      <a:pt x="2747" y="10783"/>
                    </a:lnTo>
                    <a:lnTo>
                      <a:pt x="2969" y="11126"/>
                    </a:lnTo>
                    <a:lnTo>
                      <a:pt x="2949" y="11187"/>
                    </a:lnTo>
                    <a:lnTo>
                      <a:pt x="2888" y="11288"/>
                    </a:lnTo>
                    <a:lnTo>
                      <a:pt x="2828" y="11409"/>
                    </a:lnTo>
                    <a:lnTo>
                      <a:pt x="2807" y="11530"/>
                    </a:lnTo>
                    <a:lnTo>
                      <a:pt x="2807" y="11631"/>
                    </a:lnTo>
                    <a:lnTo>
                      <a:pt x="2828" y="11752"/>
                    </a:lnTo>
                    <a:lnTo>
                      <a:pt x="2868" y="11874"/>
                    </a:lnTo>
                    <a:lnTo>
                      <a:pt x="2666" y="12015"/>
                    </a:lnTo>
                    <a:lnTo>
                      <a:pt x="2484" y="12176"/>
                    </a:lnTo>
                    <a:lnTo>
                      <a:pt x="2323" y="12338"/>
                    </a:lnTo>
                    <a:lnTo>
                      <a:pt x="2161" y="12500"/>
                    </a:lnTo>
                    <a:lnTo>
                      <a:pt x="2040" y="12681"/>
                    </a:lnTo>
                    <a:lnTo>
                      <a:pt x="1959" y="12883"/>
                    </a:lnTo>
                    <a:lnTo>
                      <a:pt x="1899" y="13065"/>
                    </a:lnTo>
                    <a:lnTo>
                      <a:pt x="1879" y="13267"/>
                    </a:lnTo>
                    <a:lnTo>
                      <a:pt x="1899" y="13449"/>
                    </a:lnTo>
                    <a:lnTo>
                      <a:pt x="1959" y="13610"/>
                    </a:lnTo>
                    <a:lnTo>
                      <a:pt x="2020" y="13731"/>
                    </a:lnTo>
                    <a:lnTo>
                      <a:pt x="2101" y="13852"/>
                    </a:lnTo>
                    <a:lnTo>
                      <a:pt x="2242" y="14014"/>
                    </a:lnTo>
                    <a:lnTo>
                      <a:pt x="2303" y="14074"/>
                    </a:lnTo>
                    <a:lnTo>
                      <a:pt x="2363" y="14095"/>
                    </a:lnTo>
                    <a:lnTo>
                      <a:pt x="2424" y="14115"/>
                    </a:lnTo>
                    <a:lnTo>
                      <a:pt x="2484" y="14095"/>
                    </a:lnTo>
                    <a:lnTo>
                      <a:pt x="2525" y="14074"/>
                    </a:lnTo>
                    <a:lnTo>
                      <a:pt x="2585" y="14034"/>
                    </a:lnTo>
                    <a:lnTo>
                      <a:pt x="2606" y="13994"/>
                    </a:lnTo>
                    <a:lnTo>
                      <a:pt x="2626" y="13933"/>
                    </a:lnTo>
                    <a:lnTo>
                      <a:pt x="2626" y="13852"/>
                    </a:lnTo>
                    <a:lnTo>
                      <a:pt x="2585" y="13792"/>
                    </a:lnTo>
                    <a:lnTo>
                      <a:pt x="2545" y="13731"/>
                    </a:lnTo>
                    <a:lnTo>
                      <a:pt x="2484" y="13691"/>
                    </a:lnTo>
                    <a:lnTo>
                      <a:pt x="2646" y="13731"/>
                    </a:lnTo>
                    <a:lnTo>
                      <a:pt x="2807" y="13751"/>
                    </a:lnTo>
                    <a:lnTo>
                      <a:pt x="2848" y="13751"/>
                    </a:lnTo>
                    <a:lnTo>
                      <a:pt x="2929" y="13731"/>
                    </a:lnTo>
                    <a:lnTo>
                      <a:pt x="2989" y="13691"/>
                    </a:lnTo>
                    <a:lnTo>
                      <a:pt x="3030" y="13630"/>
                    </a:lnTo>
                    <a:lnTo>
                      <a:pt x="3050" y="13549"/>
                    </a:lnTo>
                    <a:lnTo>
                      <a:pt x="3030" y="13489"/>
                    </a:lnTo>
                    <a:lnTo>
                      <a:pt x="3050" y="13489"/>
                    </a:lnTo>
                    <a:lnTo>
                      <a:pt x="3110" y="13469"/>
                    </a:lnTo>
                    <a:lnTo>
                      <a:pt x="3171" y="13428"/>
                    </a:lnTo>
                    <a:lnTo>
                      <a:pt x="3211" y="13388"/>
                    </a:lnTo>
                    <a:lnTo>
                      <a:pt x="3252" y="13327"/>
                    </a:lnTo>
                    <a:lnTo>
                      <a:pt x="3272" y="13186"/>
                    </a:lnTo>
                    <a:lnTo>
                      <a:pt x="3252" y="13065"/>
                    </a:lnTo>
                    <a:lnTo>
                      <a:pt x="3232" y="12944"/>
                    </a:lnTo>
                    <a:lnTo>
                      <a:pt x="3171" y="12823"/>
                    </a:lnTo>
                    <a:lnTo>
                      <a:pt x="3110" y="12722"/>
                    </a:lnTo>
                    <a:lnTo>
                      <a:pt x="3030" y="12621"/>
                    </a:lnTo>
                    <a:lnTo>
                      <a:pt x="2908" y="12520"/>
                    </a:lnTo>
                    <a:lnTo>
                      <a:pt x="2787" y="12459"/>
                    </a:lnTo>
                    <a:lnTo>
                      <a:pt x="2989" y="12298"/>
                    </a:lnTo>
                    <a:lnTo>
                      <a:pt x="3211" y="12116"/>
                    </a:lnTo>
                    <a:lnTo>
                      <a:pt x="3312" y="12136"/>
                    </a:lnTo>
                    <a:lnTo>
                      <a:pt x="3555" y="12136"/>
                    </a:lnTo>
                    <a:lnTo>
                      <a:pt x="3676" y="12096"/>
                    </a:lnTo>
                    <a:lnTo>
                      <a:pt x="3817" y="12035"/>
                    </a:lnTo>
                    <a:lnTo>
                      <a:pt x="4059" y="12217"/>
                    </a:lnTo>
                    <a:lnTo>
                      <a:pt x="4059" y="12257"/>
                    </a:lnTo>
                    <a:lnTo>
                      <a:pt x="4080" y="12378"/>
                    </a:lnTo>
                    <a:lnTo>
                      <a:pt x="4140" y="12500"/>
                    </a:lnTo>
                    <a:lnTo>
                      <a:pt x="3938" y="12641"/>
                    </a:lnTo>
                    <a:lnTo>
                      <a:pt x="3757" y="12802"/>
                    </a:lnTo>
                    <a:lnTo>
                      <a:pt x="3575" y="12964"/>
                    </a:lnTo>
                    <a:lnTo>
                      <a:pt x="3433" y="13146"/>
                    </a:lnTo>
                    <a:lnTo>
                      <a:pt x="3312" y="13327"/>
                    </a:lnTo>
                    <a:lnTo>
                      <a:pt x="3211" y="13509"/>
                    </a:lnTo>
                    <a:lnTo>
                      <a:pt x="3171" y="13711"/>
                    </a:lnTo>
                    <a:lnTo>
                      <a:pt x="3151" y="13913"/>
                    </a:lnTo>
                    <a:lnTo>
                      <a:pt x="3171" y="14074"/>
                    </a:lnTo>
                    <a:lnTo>
                      <a:pt x="3211" y="14236"/>
                    </a:lnTo>
                    <a:lnTo>
                      <a:pt x="3272" y="14377"/>
                    </a:lnTo>
                    <a:lnTo>
                      <a:pt x="3353" y="14478"/>
                    </a:lnTo>
                    <a:lnTo>
                      <a:pt x="3494" y="14640"/>
                    </a:lnTo>
                    <a:lnTo>
                      <a:pt x="3575" y="14700"/>
                    </a:lnTo>
                    <a:lnTo>
                      <a:pt x="3615" y="14721"/>
                    </a:lnTo>
                    <a:lnTo>
                      <a:pt x="3696" y="14741"/>
                    </a:lnTo>
                    <a:lnTo>
                      <a:pt x="3736" y="14741"/>
                    </a:lnTo>
                    <a:lnTo>
                      <a:pt x="3797" y="14700"/>
                    </a:lnTo>
                    <a:lnTo>
                      <a:pt x="3837" y="14680"/>
                    </a:lnTo>
                    <a:lnTo>
                      <a:pt x="3878" y="14620"/>
                    </a:lnTo>
                    <a:lnTo>
                      <a:pt x="3898" y="14559"/>
                    </a:lnTo>
                    <a:lnTo>
                      <a:pt x="3878" y="14499"/>
                    </a:lnTo>
                    <a:lnTo>
                      <a:pt x="3857" y="14418"/>
                    </a:lnTo>
                    <a:lnTo>
                      <a:pt x="3797" y="14377"/>
                    </a:lnTo>
                    <a:lnTo>
                      <a:pt x="3736" y="14317"/>
                    </a:lnTo>
                    <a:lnTo>
                      <a:pt x="3736" y="14317"/>
                    </a:lnTo>
                    <a:lnTo>
                      <a:pt x="3898" y="14377"/>
                    </a:lnTo>
                    <a:lnTo>
                      <a:pt x="4080" y="14398"/>
                    </a:lnTo>
                    <a:lnTo>
                      <a:pt x="4100" y="14398"/>
                    </a:lnTo>
                    <a:lnTo>
                      <a:pt x="4181" y="14377"/>
                    </a:lnTo>
                    <a:lnTo>
                      <a:pt x="4241" y="14317"/>
                    </a:lnTo>
                    <a:lnTo>
                      <a:pt x="4281" y="14256"/>
                    </a:lnTo>
                    <a:lnTo>
                      <a:pt x="4302" y="14175"/>
                    </a:lnTo>
                    <a:lnTo>
                      <a:pt x="4281" y="14115"/>
                    </a:lnTo>
                    <a:lnTo>
                      <a:pt x="4302" y="14115"/>
                    </a:lnTo>
                    <a:lnTo>
                      <a:pt x="4382" y="14095"/>
                    </a:lnTo>
                    <a:lnTo>
                      <a:pt x="4443" y="14074"/>
                    </a:lnTo>
                    <a:lnTo>
                      <a:pt x="4483" y="14014"/>
                    </a:lnTo>
                    <a:lnTo>
                      <a:pt x="4504" y="13953"/>
                    </a:lnTo>
                    <a:lnTo>
                      <a:pt x="4524" y="13812"/>
                    </a:lnTo>
                    <a:lnTo>
                      <a:pt x="4524" y="13691"/>
                    </a:lnTo>
                    <a:lnTo>
                      <a:pt x="4483" y="13570"/>
                    </a:lnTo>
                    <a:lnTo>
                      <a:pt x="4443" y="13449"/>
                    </a:lnTo>
                    <a:lnTo>
                      <a:pt x="4362" y="13348"/>
                    </a:lnTo>
                    <a:lnTo>
                      <a:pt x="4281" y="13247"/>
                    </a:lnTo>
                    <a:lnTo>
                      <a:pt x="4181" y="13166"/>
                    </a:lnTo>
                    <a:lnTo>
                      <a:pt x="4039" y="13085"/>
                    </a:lnTo>
                    <a:lnTo>
                      <a:pt x="4241" y="12924"/>
                    </a:lnTo>
                    <a:lnTo>
                      <a:pt x="4483" y="12762"/>
                    </a:lnTo>
                    <a:lnTo>
                      <a:pt x="4584" y="12762"/>
                    </a:lnTo>
                    <a:lnTo>
                      <a:pt x="4685" y="12782"/>
                    </a:lnTo>
                    <a:lnTo>
                      <a:pt x="4806" y="12762"/>
                    </a:lnTo>
                    <a:lnTo>
                      <a:pt x="4928" y="12742"/>
                    </a:lnTo>
                    <a:lnTo>
                      <a:pt x="4968" y="12722"/>
                    </a:lnTo>
                    <a:lnTo>
                      <a:pt x="5271" y="12843"/>
                    </a:lnTo>
                    <a:lnTo>
                      <a:pt x="5594" y="12924"/>
                    </a:lnTo>
                    <a:lnTo>
                      <a:pt x="5917" y="12964"/>
                    </a:lnTo>
                    <a:lnTo>
                      <a:pt x="6240" y="13004"/>
                    </a:lnTo>
                    <a:lnTo>
                      <a:pt x="6563" y="12984"/>
                    </a:lnTo>
                    <a:lnTo>
                      <a:pt x="6886" y="12964"/>
                    </a:lnTo>
                    <a:lnTo>
                      <a:pt x="7209" y="12903"/>
                    </a:lnTo>
                    <a:lnTo>
                      <a:pt x="7532" y="12802"/>
                    </a:lnTo>
                    <a:lnTo>
                      <a:pt x="7553" y="12802"/>
                    </a:lnTo>
                    <a:lnTo>
                      <a:pt x="7674" y="12742"/>
                    </a:lnTo>
                    <a:lnTo>
                      <a:pt x="7714" y="12722"/>
                    </a:lnTo>
                    <a:lnTo>
                      <a:pt x="7775" y="12802"/>
                    </a:lnTo>
                    <a:lnTo>
                      <a:pt x="7835" y="12984"/>
                    </a:lnTo>
                    <a:lnTo>
                      <a:pt x="7977" y="13348"/>
                    </a:lnTo>
                    <a:lnTo>
                      <a:pt x="8219" y="13893"/>
                    </a:lnTo>
                    <a:lnTo>
                      <a:pt x="8502" y="14499"/>
                    </a:lnTo>
                    <a:lnTo>
                      <a:pt x="8804" y="15124"/>
                    </a:lnTo>
                    <a:lnTo>
                      <a:pt x="9127" y="15690"/>
                    </a:lnTo>
                    <a:lnTo>
                      <a:pt x="9269" y="15932"/>
                    </a:lnTo>
                    <a:lnTo>
                      <a:pt x="9410" y="16114"/>
                    </a:lnTo>
                    <a:lnTo>
                      <a:pt x="9471" y="16174"/>
                    </a:lnTo>
                    <a:lnTo>
                      <a:pt x="9531" y="16215"/>
                    </a:lnTo>
                    <a:lnTo>
                      <a:pt x="9572" y="16235"/>
                    </a:lnTo>
                    <a:lnTo>
                      <a:pt x="9713" y="16235"/>
                    </a:lnTo>
                    <a:lnTo>
                      <a:pt x="9753" y="16215"/>
                    </a:lnTo>
                    <a:lnTo>
                      <a:pt x="9814" y="16174"/>
                    </a:lnTo>
                    <a:lnTo>
                      <a:pt x="9895" y="16073"/>
                    </a:lnTo>
                    <a:lnTo>
                      <a:pt x="9976" y="15912"/>
                    </a:lnTo>
                    <a:lnTo>
                      <a:pt x="10016" y="15730"/>
                    </a:lnTo>
                    <a:lnTo>
                      <a:pt x="10036" y="15508"/>
                    </a:lnTo>
                    <a:lnTo>
                      <a:pt x="10076" y="15569"/>
                    </a:lnTo>
                    <a:lnTo>
                      <a:pt x="10157" y="15670"/>
                    </a:lnTo>
                    <a:lnTo>
                      <a:pt x="10278" y="15851"/>
                    </a:lnTo>
                    <a:lnTo>
                      <a:pt x="10379" y="15973"/>
                    </a:lnTo>
                    <a:lnTo>
                      <a:pt x="10480" y="16073"/>
                    </a:lnTo>
                    <a:lnTo>
                      <a:pt x="10581" y="16134"/>
                    </a:lnTo>
                    <a:lnTo>
                      <a:pt x="10662" y="16174"/>
                    </a:lnTo>
                    <a:lnTo>
                      <a:pt x="10723" y="16195"/>
                    </a:lnTo>
                    <a:lnTo>
                      <a:pt x="10844" y="16195"/>
                    </a:lnTo>
                    <a:lnTo>
                      <a:pt x="10925" y="16134"/>
                    </a:lnTo>
                    <a:lnTo>
                      <a:pt x="10965" y="16073"/>
                    </a:lnTo>
                    <a:lnTo>
                      <a:pt x="10985" y="15993"/>
                    </a:lnTo>
                    <a:lnTo>
                      <a:pt x="10985" y="15912"/>
                    </a:lnTo>
                    <a:lnTo>
                      <a:pt x="10965" y="15730"/>
                    </a:lnTo>
                    <a:lnTo>
                      <a:pt x="10904" y="15548"/>
                    </a:lnTo>
                    <a:lnTo>
                      <a:pt x="10783" y="15266"/>
                    </a:lnTo>
                    <a:lnTo>
                      <a:pt x="10803" y="15286"/>
                    </a:lnTo>
                    <a:lnTo>
                      <a:pt x="11126" y="15508"/>
                    </a:lnTo>
                    <a:lnTo>
                      <a:pt x="11349" y="15629"/>
                    </a:lnTo>
                    <a:lnTo>
                      <a:pt x="11571" y="15730"/>
                    </a:lnTo>
                    <a:lnTo>
                      <a:pt x="11712" y="15791"/>
                    </a:lnTo>
                    <a:lnTo>
                      <a:pt x="11853" y="15811"/>
                    </a:lnTo>
                    <a:lnTo>
                      <a:pt x="11975" y="15791"/>
                    </a:lnTo>
                    <a:lnTo>
                      <a:pt x="12055" y="15750"/>
                    </a:lnTo>
                    <a:lnTo>
                      <a:pt x="12096" y="15710"/>
                    </a:lnTo>
                    <a:lnTo>
                      <a:pt x="12116" y="15649"/>
                    </a:lnTo>
                    <a:lnTo>
                      <a:pt x="12136" y="15569"/>
                    </a:lnTo>
                    <a:lnTo>
                      <a:pt x="12116" y="15468"/>
                    </a:lnTo>
                    <a:lnTo>
                      <a:pt x="12075" y="15367"/>
                    </a:lnTo>
                    <a:lnTo>
                      <a:pt x="12015" y="15246"/>
                    </a:lnTo>
                    <a:lnTo>
                      <a:pt x="11874" y="15023"/>
                    </a:lnTo>
                    <a:lnTo>
                      <a:pt x="11712" y="14822"/>
                    </a:lnTo>
                    <a:lnTo>
                      <a:pt x="11571" y="14660"/>
                    </a:lnTo>
                    <a:lnTo>
                      <a:pt x="11450" y="14519"/>
                    </a:lnTo>
                    <a:lnTo>
                      <a:pt x="11651" y="14579"/>
                    </a:lnTo>
                    <a:lnTo>
                      <a:pt x="11833" y="14620"/>
                    </a:lnTo>
                    <a:lnTo>
                      <a:pt x="11954" y="14640"/>
                    </a:lnTo>
                    <a:lnTo>
                      <a:pt x="12055" y="14640"/>
                    </a:lnTo>
                    <a:lnTo>
                      <a:pt x="12156" y="14620"/>
                    </a:lnTo>
                    <a:lnTo>
                      <a:pt x="12197" y="14599"/>
                    </a:lnTo>
                    <a:lnTo>
                      <a:pt x="12257" y="14579"/>
                    </a:lnTo>
                    <a:lnTo>
                      <a:pt x="12298" y="14539"/>
                    </a:lnTo>
                    <a:lnTo>
                      <a:pt x="12318" y="14499"/>
                    </a:lnTo>
                    <a:lnTo>
                      <a:pt x="12318" y="14458"/>
                    </a:lnTo>
                    <a:lnTo>
                      <a:pt x="12318" y="14398"/>
                    </a:lnTo>
                    <a:lnTo>
                      <a:pt x="12298" y="14337"/>
                    </a:lnTo>
                    <a:lnTo>
                      <a:pt x="12217" y="14196"/>
                    </a:lnTo>
                    <a:lnTo>
                      <a:pt x="12075" y="14034"/>
                    </a:lnTo>
                    <a:lnTo>
                      <a:pt x="11894" y="13832"/>
                    </a:lnTo>
                    <a:lnTo>
                      <a:pt x="11672" y="13630"/>
                    </a:lnTo>
                    <a:lnTo>
                      <a:pt x="11429" y="13428"/>
                    </a:lnTo>
                    <a:lnTo>
                      <a:pt x="10864" y="13004"/>
                    </a:lnTo>
                    <a:lnTo>
                      <a:pt x="10319" y="12600"/>
                    </a:lnTo>
                    <a:lnTo>
                      <a:pt x="9834" y="12257"/>
                    </a:lnTo>
                    <a:lnTo>
                      <a:pt x="9350" y="11934"/>
                    </a:lnTo>
                    <a:lnTo>
                      <a:pt x="8986" y="11712"/>
                    </a:lnTo>
                    <a:lnTo>
                      <a:pt x="8784" y="11591"/>
                    </a:lnTo>
                    <a:lnTo>
                      <a:pt x="8703" y="11530"/>
                    </a:lnTo>
                    <a:lnTo>
                      <a:pt x="8663" y="11470"/>
                    </a:lnTo>
                    <a:lnTo>
                      <a:pt x="8643" y="11429"/>
                    </a:lnTo>
                    <a:lnTo>
                      <a:pt x="8643" y="11147"/>
                    </a:lnTo>
                    <a:lnTo>
                      <a:pt x="8603" y="10884"/>
                    </a:lnTo>
                    <a:lnTo>
                      <a:pt x="8542" y="10622"/>
                    </a:lnTo>
                    <a:lnTo>
                      <a:pt x="8481" y="10359"/>
                    </a:lnTo>
                    <a:lnTo>
                      <a:pt x="8380" y="10097"/>
                    </a:lnTo>
                    <a:lnTo>
                      <a:pt x="8279" y="9834"/>
                    </a:lnTo>
                    <a:lnTo>
                      <a:pt x="8158" y="9572"/>
                    </a:lnTo>
                    <a:lnTo>
                      <a:pt x="7997" y="9309"/>
                    </a:lnTo>
                    <a:lnTo>
                      <a:pt x="8037" y="9289"/>
                    </a:lnTo>
                    <a:lnTo>
                      <a:pt x="8098" y="9188"/>
                    </a:lnTo>
                    <a:lnTo>
                      <a:pt x="8138" y="9087"/>
                    </a:lnTo>
                    <a:lnTo>
                      <a:pt x="8158" y="8926"/>
                    </a:lnTo>
                    <a:lnTo>
                      <a:pt x="8158" y="8885"/>
                    </a:lnTo>
                    <a:lnTo>
                      <a:pt x="8178" y="8885"/>
                    </a:lnTo>
                    <a:lnTo>
                      <a:pt x="8340" y="8926"/>
                    </a:lnTo>
                    <a:lnTo>
                      <a:pt x="8502" y="8966"/>
                    </a:lnTo>
                    <a:lnTo>
                      <a:pt x="8825" y="9027"/>
                    </a:lnTo>
                    <a:lnTo>
                      <a:pt x="8966" y="9027"/>
                    </a:lnTo>
                    <a:lnTo>
                      <a:pt x="9127" y="9006"/>
                    </a:lnTo>
                    <a:lnTo>
                      <a:pt x="9289" y="8926"/>
                    </a:lnTo>
                    <a:lnTo>
                      <a:pt x="9350" y="8885"/>
                    </a:lnTo>
                    <a:lnTo>
                      <a:pt x="9410" y="8825"/>
                    </a:lnTo>
                    <a:lnTo>
                      <a:pt x="9430" y="8764"/>
                    </a:lnTo>
                    <a:lnTo>
                      <a:pt x="9471" y="8683"/>
                    </a:lnTo>
                    <a:lnTo>
                      <a:pt x="9471" y="8603"/>
                    </a:lnTo>
                    <a:lnTo>
                      <a:pt x="9430" y="8481"/>
                    </a:lnTo>
                    <a:lnTo>
                      <a:pt x="9390" y="8401"/>
                    </a:lnTo>
                    <a:lnTo>
                      <a:pt x="9350" y="8360"/>
                    </a:lnTo>
                    <a:lnTo>
                      <a:pt x="9329" y="8320"/>
                    </a:lnTo>
                    <a:lnTo>
                      <a:pt x="9491" y="8300"/>
                    </a:lnTo>
                    <a:lnTo>
                      <a:pt x="9774" y="8259"/>
                    </a:lnTo>
                    <a:lnTo>
                      <a:pt x="10117" y="8178"/>
                    </a:lnTo>
                    <a:lnTo>
                      <a:pt x="10278" y="8118"/>
                    </a:lnTo>
                    <a:lnTo>
                      <a:pt x="10420" y="8057"/>
                    </a:lnTo>
                    <a:lnTo>
                      <a:pt x="10561" y="7977"/>
                    </a:lnTo>
                    <a:lnTo>
                      <a:pt x="10662" y="7855"/>
                    </a:lnTo>
                    <a:lnTo>
                      <a:pt x="10723" y="7795"/>
                    </a:lnTo>
                    <a:lnTo>
                      <a:pt x="10743" y="7714"/>
                    </a:lnTo>
                    <a:lnTo>
                      <a:pt x="10763" y="7633"/>
                    </a:lnTo>
                    <a:lnTo>
                      <a:pt x="10763" y="7573"/>
                    </a:lnTo>
                    <a:lnTo>
                      <a:pt x="10743" y="7472"/>
                    </a:lnTo>
                    <a:lnTo>
                      <a:pt x="10702" y="7391"/>
                    </a:lnTo>
                    <a:lnTo>
                      <a:pt x="10642" y="7310"/>
                    </a:lnTo>
                    <a:lnTo>
                      <a:pt x="10541" y="7229"/>
                    </a:lnTo>
                    <a:lnTo>
                      <a:pt x="10702" y="7189"/>
                    </a:lnTo>
                    <a:lnTo>
                      <a:pt x="10945" y="7108"/>
                    </a:lnTo>
                    <a:lnTo>
                      <a:pt x="11227" y="6987"/>
                    </a:lnTo>
                    <a:lnTo>
                      <a:pt x="11369" y="6906"/>
                    </a:lnTo>
                    <a:lnTo>
                      <a:pt x="11510" y="6805"/>
                    </a:lnTo>
                    <a:lnTo>
                      <a:pt x="11672" y="6684"/>
                    </a:lnTo>
                    <a:lnTo>
                      <a:pt x="11813" y="6543"/>
                    </a:lnTo>
                    <a:lnTo>
                      <a:pt x="11894" y="6462"/>
                    </a:lnTo>
                    <a:lnTo>
                      <a:pt x="11954" y="6361"/>
                    </a:lnTo>
                    <a:lnTo>
                      <a:pt x="11975" y="6260"/>
                    </a:lnTo>
                    <a:lnTo>
                      <a:pt x="11975" y="6159"/>
                    </a:lnTo>
                    <a:lnTo>
                      <a:pt x="11954" y="6079"/>
                    </a:lnTo>
                    <a:lnTo>
                      <a:pt x="11934" y="6018"/>
                    </a:lnTo>
                    <a:lnTo>
                      <a:pt x="11874" y="5978"/>
                    </a:lnTo>
                    <a:lnTo>
                      <a:pt x="11813" y="5917"/>
                    </a:lnTo>
                    <a:lnTo>
                      <a:pt x="11672" y="5877"/>
                    </a:lnTo>
                    <a:lnTo>
                      <a:pt x="11712" y="5856"/>
                    </a:lnTo>
                    <a:lnTo>
                      <a:pt x="11934" y="5735"/>
                    </a:lnTo>
                    <a:lnTo>
                      <a:pt x="12197" y="5554"/>
                    </a:lnTo>
                    <a:lnTo>
                      <a:pt x="12358" y="5432"/>
                    </a:lnTo>
                    <a:lnTo>
                      <a:pt x="12500" y="5291"/>
                    </a:lnTo>
                    <a:lnTo>
                      <a:pt x="12641" y="5130"/>
                    </a:lnTo>
                    <a:lnTo>
                      <a:pt x="12782" y="4948"/>
                    </a:lnTo>
                    <a:lnTo>
                      <a:pt x="12843" y="4827"/>
                    </a:lnTo>
                    <a:lnTo>
                      <a:pt x="12863" y="4706"/>
                    </a:lnTo>
                    <a:lnTo>
                      <a:pt x="12863" y="4584"/>
                    </a:lnTo>
                    <a:lnTo>
                      <a:pt x="12843" y="4483"/>
                    </a:lnTo>
                    <a:lnTo>
                      <a:pt x="12782" y="4403"/>
                    </a:lnTo>
                    <a:lnTo>
                      <a:pt x="12722" y="4342"/>
                    </a:lnTo>
                    <a:lnTo>
                      <a:pt x="12641" y="4302"/>
                    </a:lnTo>
                    <a:lnTo>
                      <a:pt x="12540" y="4281"/>
                    </a:lnTo>
                    <a:lnTo>
                      <a:pt x="12419" y="4281"/>
                    </a:lnTo>
                    <a:lnTo>
                      <a:pt x="12500" y="4201"/>
                    </a:lnTo>
                    <a:lnTo>
                      <a:pt x="12641" y="4059"/>
                    </a:lnTo>
                    <a:lnTo>
                      <a:pt x="12802" y="3898"/>
                    </a:lnTo>
                    <a:lnTo>
                      <a:pt x="12984" y="3676"/>
                    </a:lnTo>
                    <a:lnTo>
                      <a:pt x="13146" y="3433"/>
                    </a:lnTo>
                    <a:lnTo>
                      <a:pt x="13206" y="3272"/>
                    </a:lnTo>
                    <a:lnTo>
                      <a:pt x="13247" y="3110"/>
                    </a:lnTo>
                    <a:lnTo>
                      <a:pt x="13247" y="2949"/>
                    </a:lnTo>
                    <a:lnTo>
                      <a:pt x="13206" y="2828"/>
                    </a:lnTo>
                    <a:lnTo>
                      <a:pt x="13166" y="2787"/>
                    </a:lnTo>
                    <a:lnTo>
                      <a:pt x="13105" y="2727"/>
                    </a:lnTo>
                    <a:lnTo>
                      <a:pt x="13024" y="2686"/>
                    </a:lnTo>
                    <a:lnTo>
                      <a:pt x="12924" y="2666"/>
                    </a:lnTo>
                    <a:lnTo>
                      <a:pt x="12722" y="2666"/>
                    </a:lnTo>
                    <a:lnTo>
                      <a:pt x="12540" y="2707"/>
                    </a:lnTo>
                    <a:lnTo>
                      <a:pt x="12358" y="2787"/>
                    </a:lnTo>
                    <a:lnTo>
                      <a:pt x="12232" y="2841"/>
                    </a:lnTo>
                    <a:lnTo>
                      <a:pt x="12232" y="2841"/>
                    </a:lnTo>
                    <a:lnTo>
                      <a:pt x="12298" y="2727"/>
                    </a:lnTo>
                    <a:lnTo>
                      <a:pt x="12520" y="2343"/>
                    </a:lnTo>
                    <a:lnTo>
                      <a:pt x="12641" y="2121"/>
                    </a:lnTo>
                    <a:lnTo>
                      <a:pt x="12742" y="1879"/>
                    </a:lnTo>
                    <a:lnTo>
                      <a:pt x="12843" y="1636"/>
                    </a:lnTo>
                    <a:lnTo>
                      <a:pt x="12903" y="1414"/>
                    </a:lnTo>
                    <a:lnTo>
                      <a:pt x="12944" y="1192"/>
                    </a:lnTo>
                    <a:lnTo>
                      <a:pt x="12944" y="1111"/>
                    </a:lnTo>
                    <a:lnTo>
                      <a:pt x="12944" y="1010"/>
                    </a:lnTo>
                    <a:lnTo>
                      <a:pt x="12924" y="950"/>
                    </a:lnTo>
                    <a:lnTo>
                      <a:pt x="12883" y="889"/>
                    </a:lnTo>
                    <a:lnTo>
                      <a:pt x="12843" y="829"/>
                    </a:lnTo>
                    <a:lnTo>
                      <a:pt x="12782" y="788"/>
                    </a:lnTo>
                    <a:lnTo>
                      <a:pt x="12701" y="768"/>
                    </a:lnTo>
                    <a:lnTo>
                      <a:pt x="12520" y="768"/>
                    </a:lnTo>
                    <a:lnTo>
                      <a:pt x="12419" y="808"/>
                    </a:lnTo>
                    <a:lnTo>
                      <a:pt x="12298" y="869"/>
                    </a:lnTo>
                    <a:lnTo>
                      <a:pt x="12176" y="950"/>
                    </a:lnTo>
                    <a:lnTo>
                      <a:pt x="11954" y="1152"/>
                    </a:lnTo>
                    <a:lnTo>
                      <a:pt x="11773" y="1354"/>
                    </a:lnTo>
                    <a:lnTo>
                      <a:pt x="11611" y="1515"/>
                    </a:lnTo>
                    <a:lnTo>
                      <a:pt x="11611" y="1515"/>
                    </a:lnTo>
                    <a:lnTo>
                      <a:pt x="11672" y="1374"/>
                    </a:lnTo>
                    <a:lnTo>
                      <a:pt x="11712" y="1192"/>
                    </a:lnTo>
                    <a:lnTo>
                      <a:pt x="11732" y="990"/>
                    </a:lnTo>
                    <a:lnTo>
                      <a:pt x="11752" y="728"/>
                    </a:lnTo>
                    <a:lnTo>
                      <a:pt x="11732" y="647"/>
                    </a:lnTo>
                    <a:lnTo>
                      <a:pt x="11712" y="586"/>
                    </a:lnTo>
                    <a:lnTo>
                      <a:pt x="11651" y="526"/>
                    </a:lnTo>
                    <a:lnTo>
                      <a:pt x="11591" y="506"/>
                    </a:lnTo>
                    <a:lnTo>
                      <a:pt x="11510" y="485"/>
                    </a:lnTo>
                    <a:lnTo>
                      <a:pt x="11470" y="506"/>
                    </a:lnTo>
                    <a:lnTo>
                      <a:pt x="11409" y="526"/>
                    </a:lnTo>
                    <a:lnTo>
                      <a:pt x="11328" y="566"/>
                    </a:lnTo>
                    <a:lnTo>
                      <a:pt x="11268" y="627"/>
                    </a:lnTo>
                    <a:lnTo>
                      <a:pt x="11187" y="708"/>
                    </a:lnTo>
                    <a:lnTo>
                      <a:pt x="11086" y="829"/>
                    </a:lnTo>
                    <a:lnTo>
                      <a:pt x="10824" y="1212"/>
                    </a:lnTo>
                    <a:lnTo>
                      <a:pt x="10561" y="1556"/>
                    </a:lnTo>
                    <a:lnTo>
                      <a:pt x="10278" y="1899"/>
                    </a:lnTo>
                    <a:lnTo>
                      <a:pt x="9996" y="2202"/>
                    </a:lnTo>
                    <a:lnTo>
                      <a:pt x="9713" y="2464"/>
                    </a:lnTo>
                    <a:lnTo>
                      <a:pt x="9430" y="2727"/>
                    </a:lnTo>
                    <a:lnTo>
                      <a:pt x="9148" y="2969"/>
                    </a:lnTo>
                    <a:lnTo>
                      <a:pt x="8865" y="3191"/>
                    </a:lnTo>
                    <a:lnTo>
                      <a:pt x="8804" y="3090"/>
                    </a:lnTo>
                    <a:lnTo>
                      <a:pt x="8724" y="3030"/>
                    </a:lnTo>
                    <a:lnTo>
                      <a:pt x="8643" y="3009"/>
                    </a:lnTo>
                    <a:lnTo>
                      <a:pt x="8542" y="2989"/>
                    </a:lnTo>
                    <a:lnTo>
                      <a:pt x="8461" y="3009"/>
                    </a:lnTo>
                    <a:lnTo>
                      <a:pt x="8360" y="3050"/>
                    </a:lnTo>
                    <a:lnTo>
                      <a:pt x="8259" y="3110"/>
                    </a:lnTo>
                    <a:lnTo>
                      <a:pt x="8279" y="2989"/>
                    </a:lnTo>
                    <a:lnTo>
                      <a:pt x="8360" y="2606"/>
                    </a:lnTo>
                    <a:lnTo>
                      <a:pt x="8401" y="2383"/>
                    </a:lnTo>
                    <a:lnTo>
                      <a:pt x="8401" y="2121"/>
                    </a:lnTo>
                    <a:lnTo>
                      <a:pt x="8401" y="2000"/>
                    </a:lnTo>
                    <a:lnTo>
                      <a:pt x="8360" y="1818"/>
                    </a:lnTo>
                    <a:lnTo>
                      <a:pt x="8300" y="1657"/>
                    </a:lnTo>
                    <a:lnTo>
                      <a:pt x="8219" y="1535"/>
                    </a:lnTo>
                    <a:lnTo>
                      <a:pt x="8118" y="1455"/>
                    </a:lnTo>
                    <a:lnTo>
                      <a:pt x="8057" y="1434"/>
                    </a:lnTo>
                    <a:lnTo>
                      <a:pt x="7977" y="1414"/>
                    </a:lnTo>
                    <a:lnTo>
                      <a:pt x="7896" y="1434"/>
                    </a:lnTo>
                    <a:lnTo>
                      <a:pt x="7775" y="1475"/>
                    </a:lnTo>
                    <a:lnTo>
                      <a:pt x="7694" y="1535"/>
                    </a:lnTo>
                    <a:lnTo>
                      <a:pt x="7613" y="1596"/>
                    </a:lnTo>
                    <a:lnTo>
                      <a:pt x="7492" y="1737"/>
                    </a:lnTo>
                    <a:lnTo>
                      <a:pt x="7391" y="1899"/>
                    </a:lnTo>
                    <a:lnTo>
                      <a:pt x="7310" y="2020"/>
                    </a:lnTo>
                    <a:lnTo>
                      <a:pt x="7310" y="2040"/>
                    </a:lnTo>
                    <a:lnTo>
                      <a:pt x="7290" y="1879"/>
                    </a:lnTo>
                    <a:lnTo>
                      <a:pt x="7270" y="1434"/>
                    </a:lnTo>
                    <a:lnTo>
                      <a:pt x="7250" y="1172"/>
                    </a:lnTo>
                    <a:lnTo>
                      <a:pt x="7209" y="909"/>
                    </a:lnTo>
                    <a:lnTo>
                      <a:pt x="7149" y="667"/>
                    </a:lnTo>
                    <a:lnTo>
                      <a:pt x="7088" y="445"/>
                    </a:lnTo>
                    <a:lnTo>
                      <a:pt x="7007" y="243"/>
                    </a:lnTo>
                    <a:lnTo>
                      <a:pt x="6947" y="162"/>
                    </a:lnTo>
                    <a:lnTo>
                      <a:pt x="6886" y="82"/>
                    </a:lnTo>
                    <a:lnTo>
                      <a:pt x="6826" y="41"/>
                    </a:lnTo>
                    <a:lnTo>
                      <a:pt x="6765" y="21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" name="Image 23" descr="Une image contenant jouet, dessin humoristique, smiley, jaune&#10;&#10;Description générée automatiquement">
            <a:extLst>
              <a:ext uri="{FF2B5EF4-FFF2-40B4-BE49-F238E27FC236}">
                <a16:creationId xmlns:a16="http://schemas.microsoft.com/office/drawing/2014/main" id="{8F1A2005-44D0-1A79-B9C3-D99F5779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84" y="1939645"/>
            <a:ext cx="6178850" cy="247154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05D37DE-B050-E927-4A14-882936E0E2C3}"/>
              </a:ext>
            </a:extLst>
          </p:cNvPr>
          <p:cNvGrpSpPr/>
          <p:nvPr/>
        </p:nvGrpSpPr>
        <p:grpSpPr>
          <a:xfrm>
            <a:off x="2355889" y="1922376"/>
            <a:ext cx="435887" cy="378083"/>
            <a:chOff x="2308510" y="1665589"/>
            <a:chExt cx="435887" cy="378083"/>
          </a:xfrm>
        </p:grpSpPr>
        <p:pic>
          <p:nvPicPr>
            <p:cNvPr id="12" name="Image 11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79369C9B-9CE8-5124-6E84-17FBAB3A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C0BCFD1-7033-097E-6219-C1E07461F8F9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7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B4081835-9EA8-2039-3E2C-334B63A77DB5}"/>
              </a:ext>
            </a:extLst>
          </p:cNvPr>
          <p:cNvGrpSpPr/>
          <p:nvPr/>
        </p:nvGrpSpPr>
        <p:grpSpPr>
          <a:xfrm>
            <a:off x="3663281" y="1932022"/>
            <a:ext cx="435887" cy="378083"/>
            <a:chOff x="2308510" y="1665589"/>
            <a:chExt cx="435887" cy="378083"/>
          </a:xfrm>
        </p:grpSpPr>
        <p:pic>
          <p:nvPicPr>
            <p:cNvPr id="26" name="Image 25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F54DF2D7-F269-ECE4-9944-E4AF0303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10058E4-81EE-1748-2F65-B0E3D567954C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7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BF5B1B4-E563-BEB8-AE22-ADF84C15074B}"/>
              </a:ext>
            </a:extLst>
          </p:cNvPr>
          <p:cNvGrpSpPr/>
          <p:nvPr/>
        </p:nvGrpSpPr>
        <p:grpSpPr>
          <a:xfrm>
            <a:off x="4504987" y="1945235"/>
            <a:ext cx="435887" cy="378083"/>
            <a:chOff x="2308510" y="1665589"/>
            <a:chExt cx="435887" cy="378083"/>
          </a:xfrm>
        </p:grpSpPr>
        <p:pic>
          <p:nvPicPr>
            <p:cNvPr id="29" name="Image 28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577EF7F8-F1FC-408D-E647-32BB9B34D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29177BD-8F89-5210-9972-FCA320591709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7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878AB03-FDFC-8AAE-316D-60ACB0218F2D}"/>
              </a:ext>
            </a:extLst>
          </p:cNvPr>
          <p:cNvGrpSpPr/>
          <p:nvPr/>
        </p:nvGrpSpPr>
        <p:grpSpPr>
          <a:xfrm>
            <a:off x="5542959" y="1882169"/>
            <a:ext cx="435887" cy="378083"/>
            <a:chOff x="2308510" y="1665589"/>
            <a:chExt cx="435887" cy="378083"/>
          </a:xfrm>
        </p:grpSpPr>
        <p:pic>
          <p:nvPicPr>
            <p:cNvPr id="32" name="Image 31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DE364646-7038-E793-5F7D-74CD7EF5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966EB40-4551-CED7-305F-6E0E1E13CA2F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7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6BE2064-6398-7309-131A-83E0C991F5CA}"/>
              </a:ext>
            </a:extLst>
          </p:cNvPr>
          <p:cNvGrpSpPr/>
          <p:nvPr/>
        </p:nvGrpSpPr>
        <p:grpSpPr>
          <a:xfrm>
            <a:off x="6473315" y="1945236"/>
            <a:ext cx="435887" cy="378083"/>
            <a:chOff x="2308510" y="1665589"/>
            <a:chExt cx="435887" cy="378083"/>
          </a:xfrm>
        </p:grpSpPr>
        <p:pic>
          <p:nvPicPr>
            <p:cNvPr id="35" name="Image 34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3F81D5F9-DF21-9F1D-82AB-03B0E91A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CA5D1C1-798D-3F93-C412-EA5CB6DAC889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92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A6900903-D035-D7C2-2E22-E9DE97398943}"/>
              </a:ext>
            </a:extLst>
          </p:cNvPr>
          <p:cNvSpPr/>
          <p:nvPr/>
        </p:nvSpPr>
        <p:spPr>
          <a:xfrm rot="2493963">
            <a:off x="7171342" y="1946008"/>
            <a:ext cx="316273" cy="142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74" name="Google Shape;4474;p49"/>
          <p:cNvSpPr/>
          <p:nvPr/>
        </p:nvSpPr>
        <p:spPr>
          <a:xfrm>
            <a:off x="1014713" y="1890174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49"/>
          <p:cNvSpPr/>
          <p:nvPr/>
        </p:nvSpPr>
        <p:spPr>
          <a:xfrm>
            <a:off x="2028971" y="443464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49"/>
          <p:cNvSpPr/>
          <p:nvPr/>
        </p:nvSpPr>
        <p:spPr>
          <a:xfrm>
            <a:off x="7843513" y="850646"/>
            <a:ext cx="335700" cy="3189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7" name="Google Shape;4477;p49"/>
          <p:cNvSpPr/>
          <p:nvPr/>
        </p:nvSpPr>
        <p:spPr>
          <a:xfrm>
            <a:off x="2995300" y="13078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Peace </a:t>
            </a:r>
            <a:r>
              <a:rPr lang="en" dirty="0">
                <a:solidFill>
                  <a:schemeClr val="accent3"/>
                </a:solidFill>
              </a:rPr>
              <a:t>Citizens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733" name="Google Shape;4733;p49"/>
          <p:cNvSpPr/>
          <p:nvPr/>
        </p:nvSpPr>
        <p:spPr>
          <a:xfrm>
            <a:off x="7708538" y="4273249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4" name="Google Shape;4734;p49"/>
          <p:cNvGrpSpPr/>
          <p:nvPr/>
        </p:nvGrpSpPr>
        <p:grpSpPr>
          <a:xfrm rot="-764571">
            <a:off x="273852" y="145315"/>
            <a:ext cx="1381868" cy="1467743"/>
            <a:chOff x="3430285" y="-1647704"/>
            <a:chExt cx="874875" cy="929186"/>
          </a:xfrm>
        </p:grpSpPr>
        <p:sp>
          <p:nvSpPr>
            <p:cNvPr id="4735" name="Google Shape;4735;p49"/>
            <p:cNvSpPr/>
            <p:nvPr/>
          </p:nvSpPr>
          <p:spPr>
            <a:xfrm>
              <a:off x="3430285" y="-1647704"/>
              <a:ext cx="874875" cy="929186"/>
            </a:xfrm>
            <a:custGeom>
              <a:avLst/>
              <a:gdLst/>
              <a:ahLst/>
              <a:cxnLst/>
              <a:rect l="l" t="t" r="r" b="b"/>
              <a:pathLst>
                <a:path w="15287" h="16236" extrusionOk="0">
                  <a:moveTo>
                    <a:pt x="4544" y="12762"/>
                  </a:moveTo>
                  <a:lnTo>
                    <a:pt x="4685" y="12843"/>
                  </a:lnTo>
                  <a:lnTo>
                    <a:pt x="4766" y="12883"/>
                  </a:lnTo>
                  <a:lnTo>
                    <a:pt x="4807" y="12944"/>
                  </a:lnTo>
                  <a:lnTo>
                    <a:pt x="4847" y="13004"/>
                  </a:lnTo>
                  <a:lnTo>
                    <a:pt x="4887" y="13065"/>
                  </a:lnTo>
                  <a:lnTo>
                    <a:pt x="4887" y="13146"/>
                  </a:lnTo>
                  <a:lnTo>
                    <a:pt x="4887" y="13227"/>
                  </a:lnTo>
                  <a:lnTo>
                    <a:pt x="4887" y="13287"/>
                  </a:lnTo>
                  <a:lnTo>
                    <a:pt x="4908" y="13348"/>
                  </a:lnTo>
                  <a:lnTo>
                    <a:pt x="4766" y="13348"/>
                  </a:lnTo>
                  <a:lnTo>
                    <a:pt x="4685" y="13307"/>
                  </a:lnTo>
                  <a:lnTo>
                    <a:pt x="4605" y="13267"/>
                  </a:lnTo>
                  <a:lnTo>
                    <a:pt x="4524" y="13206"/>
                  </a:lnTo>
                  <a:lnTo>
                    <a:pt x="4483" y="13105"/>
                  </a:lnTo>
                  <a:lnTo>
                    <a:pt x="4463" y="13045"/>
                  </a:lnTo>
                  <a:lnTo>
                    <a:pt x="4463" y="12964"/>
                  </a:lnTo>
                  <a:lnTo>
                    <a:pt x="4483" y="12883"/>
                  </a:lnTo>
                  <a:lnTo>
                    <a:pt x="4544" y="12762"/>
                  </a:lnTo>
                  <a:close/>
                  <a:moveTo>
                    <a:pt x="5796" y="13388"/>
                  </a:moveTo>
                  <a:lnTo>
                    <a:pt x="5957" y="13469"/>
                  </a:lnTo>
                  <a:lnTo>
                    <a:pt x="6018" y="13529"/>
                  </a:lnTo>
                  <a:lnTo>
                    <a:pt x="6079" y="13570"/>
                  </a:lnTo>
                  <a:lnTo>
                    <a:pt x="6119" y="13630"/>
                  </a:lnTo>
                  <a:lnTo>
                    <a:pt x="6139" y="13711"/>
                  </a:lnTo>
                  <a:lnTo>
                    <a:pt x="6159" y="13792"/>
                  </a:lnTo>
                  <a:lnTo>
                    <a:pt x="6139" y="13873"/>
                  </a:lnTo>
                  <a:lnTo>
                    <a:pt x="6139" y="13933"/>
                  </a:lnTo>
                  <a:lnTo>
                    <a:pt x="6159" y="13974"/>
                  </a:lnTo>
                  <a:lnTo>
                    <a:pt x="6018" y="13974"/>
                  </a:lnTo>
                  <a:lnTo>
                    <a:pt x="5937" y="13933"/>
                  </a:lnTo>
                  <a:lnTo>
                    <a:pt x="5857" y="13893"/>
                  </a:lnTo>
                  <a:lnTo>
                    <a:pt x="5796" y="13832"/>
                  </a:lnTo>
                  <a:lnTo>
                    <a:pt x="5735" y="13731"/>
                  </a:lnTo>
                  <a:lnTo>
                    <a:pt x="5715" y="13671"/>
                  </a:lnTo>
                  <a:lnTo>
                    <a:pt x="5715" y="13610"/>
                  </a:lnTo>
                  <a:lnTo>
                    <a:pt x="5735" y="13509"/>
                  </a:lnTo>
                  <a:lnTo>
                    <a:pt x="5796" y="13388"/>
                  </a:lnTo>
                  <a:close/>
                  <a:moveTo>
                    <a:pt x="8683" y="1"/>
                  </a:moveTo>
                  <a:lnTo>
                    <a:pt x="8603" y="21"/>
                  </a:lnTo>
                  <a:lnTo>
                    <a:pt x="8522" y="61"/>
                  </a:lnTo>
                  <a:lnTo>
                    <a:pt x="8441" y="122"/>
                  </a:lnTo>
                  <a:lnTo>
                    <a:pt x="8380" y="203"/>
                  </a:lnTo>
                  <a:lnTo>
                    <a:pt x="8320" y="324"/>
                  </a:lnTo>
                  <a:lnTo>
                    <a:pt x="8259" y="465"/>
                  </a:lnTo>
                  <a:lnTo>
                    <a:pt x="8179" y="748"/>
                  </a:lnTo>
                  <a:lnTo>
                    <a:pt x="8138" y="1010"/>
                  </a:lnTo>
                  <a:lnTo>
                    <a:pt x="8098" y="1253"/>
                  </a:lnTo>
                  <a:lnTo>
                    <a:pt x="8057" y="1091"/>
                  </a:lnTo>
                  <a:lnTo>
                    <a:pt x="7997" y="930"/>
                  </a:lnTo>
                  <a:lnTo>
                    <a:pt x="7916" y="728"/>
                  </a:lnTo>
                  <a:lnTo>
                    <a:pt x="7775" y="506"/>
                  </a:lnTo>
                  <a:lnTo>
                    <a:pt x="7734" y="445"/>
                  </a:lnTo>
                  <a:lnTo>
                    <a:pt x="7654" y="405"/>
                  </a:lnTo>
                  <a:lnTo>
                    <a:pt x="7512" y="405"/>
                  </a:lnTo>
                  <a:lnTo>
                    <a:pt x="7452" y="445"/>
                  </a:lnTo>
                  <a:lnTo>
                    <a:pt x="7411" y="486"/>
                  </a:lnTo>
                  <a:lnTo>
                    <a:pt x="7371" y="526"/>
                  </a:lnTo>
                  <a:lnTo>
                    <a:pt x="7331" y="607"/>
                  </a:lnTo>
                  <a:lnTo>
                    <a:pt x="7310" y="687"/>
                  </a:lnTo>
                  <a:lnTo>
                    <a:pt x="7290" y="809"/>
                  </a:lnTo>
                  <a:lnTo>
                    <a:pt x="7290" y="950"/>
                  </a:lnTo>
                  <a:lnTo>
                    <a:pt x="7270" y="1313"/>
                  </a:lnTo>
                  <a:lnTo>
                    <a:pt x="7250" y="1677"/>
                  </a:lnTo>
                  <a:lnTo>
                    <a:pt x="7230" y="2020"/>
                  </a:lnTo>
                  <a:lnTo>
                    <a:pt x="7189" y="2343"/>
                  </a:lnTo>
                  <a:lnTo>
                    <a:pt x="7088" y="2969"/>
                  </a:lnTo>
                  <a:lnTo>
                    <a:pt x="6927" y="3534"/>
                  </a:lnTo>
                  <a:lnTo>
                    <a:pt x="6765" y="4080"/>
                  </a:lnTo>
                  <a:lnTo>
                    <a:pt x="6583" y="4564"/>
                  </a:lnTo>
                  <a:lnTo>
                    <a:pt x="6382" y="5029"/>
                  </a:lnTo>
                  <a:lnTo>
                    <a:pt x="6180" y="5473"/>
                  </a:lnTo>
                  <a:lnTo>
                    <a:pt x="5917" y="6038"/>
                  </a:lnTo>
                  <a:lnTo>
                    <a:pt x="5857" y="6119"/>
                  </a:lnTo>
                  <a:lnTo>
                    <a:pt x="5655" y="5937"/>
                  </a:lnTo>
                  <a:lnTo>
                    <a:pt x="5473" y="5735"/>
                  </a:lnTo>
                  <a:lnTo>
                    <a:pt x="5210" y="5453"/>
                  </a:lnTo>
                  <a:lnTo>
                    <a:pt x="5069" y="5311"/>
                  </a:lnTo>
                  <a:lnTo>
                    <a:pt x="4928" y="5210"/>
                  </a:lnTo>
                  <a:lnTo>
                    <a:pt x="4766" y="5109"/>
                  </a:lnTo>
                  <a:lnTo>
                    <a:pt x="4584" y="5049"/>
                  </a:lnTo>
                  <a:lnTo>
                    <a:pt x="4383" y="5008"/>
                  </a:lnTo>
                  <a:lnTo>
                    <a:pt x="4160" y="5008"/>
                  </a:lnTo>
                  <a:lnTo>
                    <a:pt x="3979" y="5029"/>
                  </a:lnTo>
                  <a:lnTo>
                    <a:pt x="3817" y="5069"/>
                  </a:lnTo>
                  <a:lnTo>
                    <a:pt x="3656" y="5150"/>
                  </a:lnTo>
                  <a:lnTo>
                    <a:pt x="3514" y="5231"/>
                  </a:lnTo>
                  <a:lnTo>
                    <a:pt x="3373" y="5332"/>
                  </a:lnTo>
                  <a:lnTo>
                    <a:pt x="3252" y="5453"/>
                  </a:lnTo>
                  <a:lnTo>
                    <a:pt x="3151" y="5594"/>
                  </a:lnTo>
                  <a:lnTo>
                    <a:pt x="3070" y="5756"/>
                  </a:lnTo>
                  <a:lnTo>
                    <a:pt x="3030" y="5877"/>
                  </a:lnTo>
                  <a:lnTo>
                    <a:pt x="2989" y="5998"/>
                  </a:lnTo>
                  <a:lnTo>
                    <a:pt x="2989" y="6119"/>
                  </a:lnTo>
                  <a:lnTo>
                    <a:pt x="2969" y="6260"/>
                  </a:lnTo>
                  <a:lnTo>
                    <a:pt x="2323" y="6785"/>
                  </a:lnTo>
                  <a:lnTo>
                    <a:pt x="2161" y="6543"/>
                  </a:lnTo>
                  <a:lnTo>
                    <a:pt x="2000" y="6220"/>
                  </a:lnTo>
                  <a:lnTo>
                    <a:pt x="2161" y="6180"/>
                  </a:lnTo>
                  <a:lnTo>
                    <a:pt x="2323" y="6119"/>
                  </a:lnTo>
                  <a:lnTo>
                    <a:pt x="2485" y="6038"/>
                  </a:lnTo>
                  <a:lnTo>
                    <a:pt x="2606" y="5957"/>
                  </a:lnTo>
                  <a:lnTo>
                    <a:pt x="2727" y="5836"/>
                  </a:lnTo>
                  <a:lnTo>
                    <a:pt x="2848" y="5715"/>
                  </a:lnTo>
                  <a:lnTo>
                    <a:pt x="2949" y="5594"/>
                  </a:lnTo>
                  <a:lnTo>
                    <a:pt x="3030" y="5453"/>
                  </a:lnTo>
                  <a:lnTo>
                    <a:pt x="3050" y="5412"/>
                  </a:lnTo>
                  <a:lnTo>
                    <a:pt x="3110" y="5231"/>
                  </a:lnTo>
                  <a:lnTo>
                    <a:pt x="3131" y="5150"/>
                  </a:lnTo>
                  <a:lnTo>
                    <a:pt x="3110" y="5089"/>
                  </a:lnTo>
                  <a:lnTo>
                    <a:pt x="3070" y="5049"/>
                  </a:lnTo>
                  <a:lnTo>
                    <a:pt x="3030" y="5029"/>
                  </a:lnTo>
                  <a:lnTo>
                    <a:pt x="2929" y="5008"/>
                  </a:lnTo>
                  <a:lnTo>
                    <a:pt x="2727" y="5029"/>
                  </a:lnTo>
                  <a:lnTo>
                    <a:pt x="2545" y="5049"/>
                  </a:lnTo>
                  <a:lnTo>
                    <a:pt x="2384" y="5109"/>
                  </a:lnTo>
                  <a:lnTo>
                    <a:pt x="2222" y="5190"/>
                  </a:lnTo>
                  <a:lnTo>
                    <a:pt x="2081" y="5271"/>
                  </a:lnTo>
                  <a:lnTo>
                    <a:pt x="1960" y="5352"/>
                  </a:lnTo>
                  <a:lnTo>
                    <a:pt x="1737" y="5554"/>
                  </a:lnTo>
                  <a:lnTo>
                    <a:pt x="1636" y="5089"/>
                  </a:lnTo>
                  <a:lnTo>
                    <a:pt x="1818" y="5069"/>
                  </a:lnTo>
                  <a:lnTo>
                    <a:pt x="2000" y="5029"/>
                  </a:lnTo>
                  <a:lnTo>
                    <a:pt x="2182" y="4968"/>
                  </a:lnTo>
                  <a:lnTo>
                    <a:pt x="2343" y="4887"/>
                  </a:lnTo>
                  <a:lnTo>
                    <a:pt x="2485" y="4786"/>
                  </a:lnTo>
                  <a:lnTo>
                    <a:pt x="2626" y="4665"/>
                  </a:lnTo>
                  <a:lnTo>
                    <a:pt x="2727" y="4524"/>
                  </a:lnTo>
                  <a:lnTo>
                    <a:pt x="2828" y="4362"/>
                  </a:lnTo>
                  <a:lnTo>
                    <a:pt x="2868" y="4282"/>
                  </a:lnTo>
                  <a:lnTo>
                    <a:pt x="2868" y="4221"/>
                  </a:lnTo>
                  <a:lnTo>
                    <a:pt x="2868" y="4181"/>
                  </a:lnTo>
                  <a:lnTo>
                    <a:pt x="2848" y="4120"/>
                  </a:lnTo>
                  <a:lnTo>
                    <a:pt x="2808" y="4080"/>
                  </a:lnTo>
                  <a:lnTo>
                    <a:pt x="2767" y="4059"/>
                  </a:lnTo>
                  <a:lnTo>
                    <a:pt x="2626" y="4039"/>
                  </a:lnTo>
                  <a:lnTo>
                    <a:pt x="2464" y="4039"/>
                  </a:lnTo>
                  <a:lnTo>
                    <a:pt x="2283" y="4080"/>
                  </a:lnTo>
                  <a:lnTo>
                    <a:pt x="2081" y="4120"/>
                  </a:lnTo>
                  <a:lnTo>
                    <a:pt x="1899" y="4181"/>
                  </a:lnTo>
                  <a:lnTo>
                    <a:pt x="1717" y="4261"/>
                  </a:lnTo>
                  <a:lnTo>
                    <a:pt x="1535" y="4362"/>
                  </a:lnTo>
                  <a:lnTo>
                    <a:pt x="1515" y="3858"/>
                  </a:lnTo>
                  <a:lnTo>
                    <a:pt x="1717" y="3878"/>
                  </a:lnTo>
                  <a:lnTo>
                    <a:pt x="1859" y="3858"/>
                  </a:lnTo>
                  <a:lnTo>
                    <a:pt x="2020" y="3837"/>
                  </a:lnTo>
                  <a:lnTo>
                    <a:pt x="2161" y="3817"/>
                  </a:lnTo>
                  <a:lnTo>
                    <a:pt x="2283" y="3777"/>
                  </a:lnTo>
                  <a:lnTo>
                    <a:pt x="2424" y="3716"/>
                  </a:lnTo>
                  <a:lnTo>
                    <a:pt x="2545" y="3656"/>
                  </a:lnTo>
                  <a:lnTo>
                    <a:pt x="2646" y="3575"/>
                  </a:lnTo>
                  <a:lnTo>
                    <a:pt x="2747" y="3494"/>
                  </a:lnTo>
                  <a:lnTo>
                    <a:pt x="2767" y="3474"/>
                  </a:lnTo>
                  <a:lnTo>
                    <a:pt x="2888" y="3373"/>
                  </a:lnTo>
                  <a:lnTo>
                    <a:pt x="2949" y="3312"/>
                  </a:lnTo>
                  <a:lnTo>
                    <a:pt x="2969" y="3232"/>
                  </a:lnTo>
                  <a:lnTo>
                    <a:pt x="2989" y="3151"/>
                  </a:lnTo>
                  <a:lnTo>
                    <a:pt x="2969" y="3110"/>
                  </a:lnTo>
                  <a:lnTo>
                    <a:pt x="2929" y="3070"/>
                  </a:lnTo>
                  <a:lnTo>
                    <a:pt x="2868" y="3030"/>
                  </a:lnTo>
                  <a:lnTo>
                    <a:pt x="2747" y="3009"/>
                  </a:lnTo>
                  <a:lnTo>
                    <a:pt x="2384" y="3009"/>
                  </a:lnTo>
                  <a:lnTo>
                    <a:pt x="2081" y="3030"/>
                  </a:lnTo>
                  <a:lnTo>
                    <a:pt x="1859" y="3090"/>
                  </a:lnTo>
                  <a:lnTo>
                    <a:pt x="1677" y="3131"/>
                  </a:lnTo>
                  <a:lnTo>
                    <a:pt x="1576" y="3171"/>
                  </a:lnTo>
                  <a:lnTo>
                    <a:pt x="1636" y="2727"/>
                  </a:lnTo>
                  <a:lnTo>
                    <a:pt x="1778" y="2747"/>
                  </a:lnTo>
                  <a:lnTo>
                    <a:pt x="1919" y="2767"/>
                  </a:lnTo>
                  <a:lnTo>
                    <a:pt x="2040" y="2767"/>
                  </a:lnTo>
                  <a:lnTo>
                    <a:pt x="2141" y="2747"/>
                  </a:lnTo>
                  <a:lnTo>
                    <a:pt x="2262" y="2707"/>
                  </a:lnTo>
                  <a:lnTo>
                    <a:pt x="2384" y="2666"/>
                  </a:lnTo>
                  <a:lnTo>
                    <a:pt x="2606" y="2545"/>
                  </a:lnTo>
                  <a:lnTo>
                    <a:pt x="2828" y="2363"/>
                  </a:lnTo>
                  <a:lnTo>
                    <a:pt x="2848" y="2343"/>
                  </a:lnTo>
                  <a:lnTo>
                    <a:pt x="2989" y="2202"/>
                  </a:lnTo>
                  <a:lnTo>
                    <a:pt x="3030" y="2121"/>
                  </a:lnTo>
                  <a:lnTo>
                    <a:pt x="3030" y="2040"/>
                  </a:lnTo>
                  <a:lnTo>
                    <a:pt x="3009" y="1960"/>
                  </a:lnTo>
                  <a:lnTo>
                    <a:pt x="2989" y="1939"/>
                  </a:lnTo>
                  <a:lnTo>
                    <a:pt x="2929" y="1899"/>
                  </a:lnTo>
                  <a:lnTo>
                    <a:pt x="2848" y="1879"/>
                  </a:lnTo>
                  <a:lnTo>
                    <a:pt x="2464" y="1879"/>
                  </a:lnTo>
                  <a:lnTo>
                    <a:pt x="2202" y="1899"/>
                  </a:lnTo>
                  <a:lnTo>
                    <a:pt x="1980" y="1960"/>
                  </a:lnTo>
                  <a:lnTo>
                    <a:pt x="1838" y="2000"/>
                  </a:lnTo>
                  <a:lnTo>
                    <a:pt x="1778" y="2020"/>
                  </a:lnTo>
                  <a:lnTo>
                    <a:pt x="1919" y="1515"/>
                  </a:lnTo>
                  <a:lnTo>
                    <a:pt x="2000" y="1515"/>
                  </a:lnTo>
                  <a:lnTo>
                    <a:pt x="2060" y="1475"/>
                  </a:lnTo>
                  <a:lnTo>
                    <a:pt x="2161" y="1414"/>
                  </a:lnTo>
                  <a:lnTo>
                    <a:pt x="2262" y="1293"/>
                  </a:lnTo>
                  <a:lnTo>
                    <a:pt x="2343" y="1172"/>
                  </a:lnTo>
                  <a:lnTo>
                    <a:pt x="2424" y="1010"/>
                  </a:lnTo>
                  <a:lnTo>
                    <a:pt x="2464" y="849"/>
                  </a:lnTo>
                  <a:lnTo>
                    <a:pt x="2505" y="687"/>
                  </a:lnTo>
                  <a:lnTo>
                    <a:pt x="2545" y="546"/>
                  </a:lnTo>
                  <a:lnTo>
                    <a:pt x="2545" y="405"/>
                  </a:lnTo>
                  <a:lnTo>
                    <a:pt x="2545" y="304"/>
                  </a:lnTo>
                  <a:lnTo>
                    <a:pt x="2525" y="203"/>
                  </a:lnTo>
                  <a:lnTo>
                    <a:pt x="2485" y="142"/>
                  </a:lnTo>
                  <a:lnTo>
                    <a:pt x="2444" y="102"/>
                  </a:lnTo>
                  <a:lnTo>
                    <a:pt x="2384" y="102"/>
                  </a:lnTo>
                  <a:lnTo>
                    <a:pt x="2303" y="122"/>
                  </a:lnTo>
                  <a:lnTo>
                    <a:pt x="2242" y="142"/>
                  </a:lnTo>
                  <a:lnTo>
                    <a:pt x="2202" y="183"/>
                  </a:lnTo>
                  <a:lnTo>
                    <a:pt x="2202" y="203"/>
                  </a:lnTo>
                  <a:lnTo>
                    <a:pt x="2020" y="364"/>
                  </a:lnTo>
                  <a:lnTo>
                    <a:pt x="1879" y="546"/>
                  </a:lnTo>
                  <a:lnTo>
                    <a:pt x="1758" y="728"/>
                  </a:lnTo>
                  <a:lnTo>
                    <a:pt x="1697" y="910"/>
                  </a:lnTo>
                  <a:lnTo>
                    <a:pt x="1677" y="1051"/>
                  </a:lnTo>
                  <a:lnTo>
                    <a:pt x="1677" y="1212"/>
                  </a:lnTo>
                  <a:lnTo>
                    <a:pt x="1697" y="1354"/>
                  </a:lnTo>
                  <a:lnTo>
                    <a:pt x="1737" y="1414"/>
                  </a:lnTo>
                  <a:lnTo>
                    <a:pt x="1778" y="1475"/>
                  </a:lnTo>
                  <a:lnTo>
                    <a:pt x="1818" y="1495"/>
                  </a:lnTo>
                  <a:lnTo>
                    <a:pt x="1677" y="1960"/>
                  </a:lnTo>
                  <a:lnTo>
                    <a:pt x="1596" y="1798"/>
                  </a:lnTo>
                  <a:lnTo>
                    <a:pt x="1475" y="1677"/>
                  </a:lnTo>
                  <a:lnTo>
                    <a:pt x="1334" y="1556"/>
                  </a:lnTo>
                  <a:lnTo>
                    <a:pt x="1192" y="1475"/>
                  </a:lnTo>
                  <a:lnTo>
                    <a:pt x="1051" y="1414"/>
                  </a:lnTo>
                  <a:lnTo>
                    <a:pt x="910" y="1374"/>
                  </a:lnTo>
                  <a:lnTo>
                    <a:pt x="788" y="1354"/>
                  </a:lnTo>
                  <a:lnTo>
                    <a:pt x="687" y="1374"/>
                  </a:lnTo>
                  <a:lnTo>
                    <a:pt x="586" y="1394"/>
                  </a:lnTo>
                  <a:lnTo>
                    <a:pt x="546" y="1455"/>
                  </a:lnTo>
                  <a:lnTo>
                    <a:pt x="526" y="1495"/>
                  </a:lnTo>
                  <a:lnTo>
                    <a:pt x="546" y="1556"/>
                  </a:lnTo>
                  <a:lnTo>
                    <a:pt x="607" y="1677"/>
                  </a:lnTo>
                  <a:lnTo>
                    <a:pt x="607" y="1697"/>
                  </a:lnTo>
                  <a:lnTo>
                    <a:pt x="687" y="1838"/>
                  </a:lnTo>
                  <a:lnTo>
                    <a:pt x="829" y="2101"/>
                  </a:lnTo>
                  <a:lnTo>
                    <a:pt x="910" y="2242"/>
                  </a:lnTo>
                  <a:lnTo>
                    <a:pt x="1031" y="2363"/>
                  </a:lnTo>
                  <a:lnTo>
                    <a:pt x="1152" y="2464"/>
                  </a:lnTo>
                  <a:lnTo>
                    <a:pt x="1273" y="2565"/>
                  </a:lnTo>
                  <a:lnTo>
                    <a:pt x="1394" y="2626"/>
                  </a:lnTo>
                  <a:lnTo>
                    <a:pt x="1535" y="2686"/>
                  </a:lnTo>
                  <a:lnTo>
                    <a:pt x="1475" y="3131"/>
                  </a:lnTo>
                  <a:lnTo>
                    <a:pt x="1374" y="3009"/>
                  </a:lnTo>
                  <a:lnTo>
                    <a:pt x="1273" y="2909"/>
                  </a:lnTo>
                  <a:lnTo>
                    <a:pt x="1152" y="2828"/>
                  </a:lnTo>
                  <a:lnTo>
                    <a:pt x="1011" y="2747"/>
                  </a:lnTo>
                  <a:lnTo>
                    <a:pt x="869" y="2666"/>
                  </a:lnTo>
                  <a:lnTo>
                    <a:pt x="728" y="2626"/>
                  </a:lnTo>
                  <a:lnTo>
                    <a:pt x="566" y="2585"/>
                  </a:lnTo>
                  <a:lnTo>
                    <a:pt x="405" y="2565"/>
                  </a:lnTo>
                  <a:lnTo>
                    <a:pt x="263" y="2545"/>
                  </a:lnTo>
                  <a:lnTo>
                    <a:pt x="183" y="2565"/>
                  </a:lnTo>
                  <a:lnTo>
                    <a:pt x="142" y="2585"/>
                  </a:lnTo>
                  <a:lnTo>
                    <a:pt x="102" y="2626"/>
                  </a:lnTo>
                  <a:lnTo>
                    <a:pt x="102" y="2686"/>
                  </a:lnTo>
                  <a:lnTo>
                    <a:pt x="102" y="2707"/>
                  </a:lnTo>
                  <a:lnTo>
                    <a:pt x="122" y="2747"/>
                  </a:lnTo>
                  <a:lnTo>
                    <a:pt x="324" y="3030"/>
                  </a:lnTo>
                  <a:lnTo>
                    <a:pt x="465" y="3211"/>
                  </a:lnTo>
                  <a:lnTo>
                    <a:pt x="586" y="3373"/>
                  </a:lnTo>
                  <a:lnTo>
                    <a:pt x="708" y="3514"/>
                  </a:lnTo>
                  <a:lnTo>
                    <a:pt x="869" y="3615"/>
                  </a:lnTo>
                  <a:lnTo>
                    <a:pt x="990" y="3696"/>
                  </a:lnTo>
                  <a:lnTo>
                    <a:pt x="1132" y="3757"/>
                  </a:lnTo>
                  <a:lnTo>
                    <a:pt x="1273" y="3817"/>
                  </a:lnTo>
                  <a:lnTo>
                    <a:pt x="1414" y="3837"/>
                  </a:lnTo>
                  <a:lnTo>
                    <a:pt x="1414" y="4100"/>
                  </a:lnTo>
                  <a:lnTo>
                    <a:pt x="1414" y="4282"/>
                  </a:lnTo>
                  <a:lnTo>
                    <a:pt x="1273" y="4140"/>
                  </a:lnTo>
                  <a:lnTo>
                    <a:pt x="1071" y="4019"/>
                  </a:lnTo>
                  <a:lnTo>
                    <a:pt x="910" y="3958"/>
                  </a:lnTo>
                  <a:lnTo>
                    <a:pt x="748" y="3898"/>
                  </a:lnTo>
                  <a:lnTo>
                    <a:pt x="586" y="3858"/>
                  </a:lnTo>
                  <a:lnTo>
                    <a:pt x="405" y="3837"/>
                  </a:lnTo>
                  <a:lnTo>
                    <a:pt x="364" y="3817"/>
                  </a:lnTo>
                  <a:lnTo>
                    <a:pt x="183" y="3797"/>
                  </a:lnTo>
                  <a:lnTo>
                    <a:pt x="102" y="3817"/>
                  </a:lnTo>
                  <a:lnTo>
                    <a:pt x="41" y="3858"/>
                  </a:lnTo>
                  <a:lnTo>
                    <a:pt x="1" y="3938"/>
                  </a:lnTo>
                  <a:lnTo>
                    <a:pt x="21" y="4019"/>
                  </a:lnTo>
                  <a:lnTo>
                    <a:pt x="122" y="4241"/>
                  </a:lnTo>
                  <a:lnTo>
                    <a:pt x="243" y="4443"/>
                  </a:lnTo>
                  <a:lnTo>
                    <a:pt x="385" y="4605"/>
                  </a:lnTo>
                  <a:lnTo>
                    <a:pt x="566" y="4766"/>
                  </a:lnTo>
                  <a:lnTo>
                    <a:pt x="748" y="4887"/>
                  </a:lnTo>
                  <a:lnTo>
                    <a:pt x="970" y="4988"/>
                  </a:lnTo>
                  <a:lnTo>
                    <a:pt x="1192" y="5049"/>
                  </a:lnTo>
                  <a:lnTo>
                    <a:pt x="1435" y="5089"/>
                  </a:lnTo>
                  <a:lnTo>
                    <a:pt x="1515" y="5089"/>
                  </a:lnTo>
                  <a:lnTo>
                    <a:pt x="1616" y="5513"/>
                  </a:lnTo>
                  <a:lnTo>
                    <a:pt x="1455" y="5412"/>
                  </a:lnTo>
                  <a:lnTo>
                    <a:pt x="1293" y="5352"/>
                  </a:lnTo>
                  <a:lnTo>
                    <a:pt x="1132" y="5291"/>
                  </a:lnTo>
                  <a:lnTo>
                    <a:pt x="970" y="5231"/>
                  </a:lnTo>
                  <a:lnTo>
                    <a:pt x="788" y="5210"/>
                  </a:lnTo>
                  <a:lnTo>
                    <a:pt x="627" y="5190"/>
                  </a:lnTo>
                  <a:lnTo>
                    <a:pt x="445" y="5190"/>
                  </a:lnTo>
                  <a:lnTo>
                    <a:pt x="263" y="5210"/>
                  </a:lnTo>
                  <a:lnTo>
                    <a:pt x="183" y="5231"/>
                  </a:lnTo>
                  <a:lnTo>
                    <a:pt x="122" y="5271"/>
                  </a:lnTo>
                  <a:lnTo>
                    <a:pt x="82" y="5291"/>
                  </a:lnTo>
                  <a:lnTo>
                    <a:pt x="62" y="5332"/>
                  </a:lnTo>
                  <a:lnTo>
                    <a:pt x="62" y="5372"/>
                  </a:lnTo>
                  <a:lnTo>
                    <a:pt x="62" y="5412"/>
                  </a:lnTo>
                  <a:lnTo>
                    <a:pt x="82" y="5473"/>
                  </a:lnTo>
                  <a:lnTo>
                    <a:pt x="122" y="5554"/>
                  </a:lnTo>
                  <a:lnTo>
                    <a:pt x="263" y="5715"/>
                  </a:lnTo>
                  <a:lnTo>
                    <a:pt x="425" y="5857"/>
                  </a:lnTo>
                  <a:lnTo>
                    <a:pt x="586" y="5978"/>
                  </a:lnTo>
                  <a:lnTo>
                    <a:pt x="788" y="6079"/>
                  </a:lnTo>
                  <a:lnTo>
                    <a:pt x="970" y="6159"/>
                  </a:lnTo>
                  <a:lnTo>
                    <a:pt x="1172" y="6220"/>
                  </a:lnTo>
                  <a:lnTo>
                    <a:pt x="1394" y="6260"/>
                  </a:lnTo>
                  <a:lnTo>
                    <a:pt x="1596" y="6281"/>
                  </a:lnTo>
                  <a:lnTo>
                    <a:pt x="1798" y="6260"/>
                  </a:lnTo>
                  <a:lnTo>
                    <a:pt x="1879" y="6240"/>
                  </a:lnTo>
                  <a:lnTo>
                    <a:pt x="2040" y="6563"/>
                  </a:lnTo>
                  <a:lnTo>
                    <a:pt x="2242" y="6866"/>
                  </a:lnTo>
                  <a:lnTo>
                    <a:pt x="2101" y="6967"/>
                  </a:lnTo>
                  <a:lnTo>
                    <a:pt x="2060" y="7007"/>
                  </a:lnTo>
                  <a:lnTo>
                    <a:pt x="2040" y="7068"/>
                  </a:lnTo>
                  <a:lnTo>
                    <a:pt x="2040" y="7129"/>
                  </a:lnTo>
                  <a:lnTo>
                    <a:pt x="2040" y="7189"/>
                  </a:lnTo>
                  <a:lnTo>
                    <a:pt x="2081" y="7250"/>
                  </a:lnTo>
                  <a:lnTo>
                    <a:pt x="2121" y="7290"/>
                  </a:lnTo>
                  <a:lnTo>
                    <a:pt x="2161" y="7310"/>
                  </a:lnTo>
                  <a:lnTo>
                    <a:pt x="2222" y="7310"/>
                  </a:lnTo>
                  <a:lnTo>
                    <a:pt x="2565" y="7331"/>
                  </a:lnTo>
                  <a:lnTo>
                    <a:pt x="2888" y="7855"/>
                  </a:lnTo>
                  <a:lnTo>
                    <a:pt x="3171" y="8401"/>
                  </a:lnTo>
                  <a:lnTo>
                    <a:pt x="3191" y="8421"/>
                  </a:lnTo>
                  <a:lnTo>
                    <a:pt x="3252" y="8421"/>
                  </a:lnTo>
                  <a:lnTo>
                    <a:pt x="3272" y="8401"/>
                  </a:lnTo>
                  <a:lnTo>
                    <a:pt x="3272" y="8340"/>
                  </a:lnTo>
                  <a:lnTo>
                    <a:pt x="3009" y="7835"/>
                  </a:lnTo>
                  <a:lnTo>
                    <a:pt x="2707" y="7331"/>
                  </a:lnTo>
                  <a:lnTo>
                    <a:pt x="2707" y="7331"/>
                  </a:lnTo>
                  <a:lnTo>
                    <a:pt x="3393" y="7351"/>
                  </a:lnTo>
                  <a:lnTo>
                    <a:pt x="3494" y="7532"/>
                  </a:lnTo>
                  <a:lnTo>
                    <a:pt x="3595" y="7714"/>
                  </a:lnTo>
                  <a:lnTo>
                    <a:pt x="3777" y="8179"/>
                  </a:lnTo>
                  <a:lnTo>
                    <a:pt x="3938" y="8582"/>
                  </a:lnTo>
                  <a:lnTo>
                    <a:pt x="4059" y="9006"/>
                  </a:lnTo>
                  <a:lnTo>
                    <a:pt x="4282" y="9733"/>
                  </a:lnTo>
                  <a:lnTo>
                    <a:pt x="4423" y="10077"/>
                  </a:lnTo>
                  <a:lnTo>
                    <a:pt x="4584" y="10440"/>
                  </a:lnTo>
                  <a:lnTo>
                    <a:pt x="4786" y="10783"/>
                  </a:lnTo>
                  <a:lnTo>
                    <a:pt x="5008" y="11127"/>
                  </a:lnTo>
                  <a:lnTo>
                    <a:pt x="4968" y="11187"/>
                  </a:lnTo>
                  <a:lnTo>
                    <a:pt x="4908" y="11288"/>
                  </a:lnTo>
                  <a:lnTo>
                    <a:pt x="4867" y="11409"/>
                  </a:lnTo>
                  <a:lnTo>
                    <a:pt x="4847" y="11510"/>
                  </a:lnTo>
                  <a:lnTo>
                    <a:pt x="4847" y="11631"/>
                  </a:lnTo>
                  <a:lnTo>
                    <a:pt x="4867" y="11753"/>
                  </a:lnTo>
                  <a:lnTo>
                    <a:pt x="4908" y="11853"/>
                  </a:lnTo>
                  <a:lnTo>
                    <a:pt x="4706" y="12015"/>
                  </a:lnTo>
                  <a:lnTo>
                    <a:pt x="4524" y="12177"/>
                  </a:lnTo>
                  <a:lnTo>
                    <a:pt x="4362" y="12338"/>
                  </a:lnTo>
                  <a:lnTo>
                    <a:pt x="4201" y="12500"/>
                  </a:lnTo>
                  <a:lnTo>
                    <a:pt x="4080" y="12681"/>
                  </a:lnTo>
                  <a:lnTo>
                    <a:pt x="3999" y="12863"/>
                  </a:lnTo>
                  <a:lnTo>
                    <a:pt x="3938" y="13065"/>
                  </a:lnTo>
                  <a:lnTo>
                    <a:pt x="3918" y="13267"/>
                  </a:lnTo>
                  <a:lnTo>
                    <a:pt x="3938" y="13449"/>
                  </a:lnTo>
                  <a:lnTo>
                    <a:pt x="3999" y="13610"/>
                  </a:lnTo>
                  <a:lnTo>
                    <a:pt x="4059" y="13731"/>
                  </a:lnTo>
                  <a:lnTo>
                    <a:pt x="4140" y="13852"/>
                  </a:lnTo>
                  <a:lnTo>
                    <a:pt x="4282" y="14014"/>
                  </a:lnTo>
                  <a:lnTo>
                    <a:pt x="4342" y="14075"/>
                  </a:lnTo>
                  <a:lnTo>
                    <a:pt x="4403" y="14095"/>
                  </a:lnTo>
                  <a:lnTo>
                    <a:pt x="4463" y="14115"/>
                  </a:lnTo>
                  <a:lnTo>
                    <a:pt x="4524" y="14095"/>
                  </a:lnTo>
                  <a:lnTo>
                    <a:pt x="4564" y="14075"/>
                  </a:lnTo>
                  <a:lnTo>
                    <a:pt x="4605" y="14034"/>
                  </a:lnTo>
                  <a:lnTo>
                    <a:pt x="4645" y="13994"/>
                  </a:lnTo>
                  <a:lnTo>
                    <a:pt x="4665" y="13933"/>
                  </a:lnTo>
                  <a:lnTo>
                    <a:pt x="4665" y="13852"/>
                  </a:lnTo>
                  <a:lnTo>
                    <a:pt x="4625" y="13792"/>
                  </a:lnTo>
                  <a:lnTo>
                    <a:pt x="4584" y="13731"/>
                  </a:lnTo>
                  <a:lnTo>
                    <a:pt x="4524" y="13671"/>
                  </a:lnTo>
                  <a:lnTo>
                    <a:pt x="4685" y="13731"/>
                  </a:lnTo>
                  <a:lnTo>
                    <a:pt x="4847" y="13751"/>
                  </a:lnTo>
                  <a:lnTo>
                    <a:pt x="4887" y="13751"/>
                  </a:lnTo>
                  <a:lnTo>
                    <a:pt x="4968" y="13731"/>
                  </a:lnTo>
                  <a:lnTo>
                    <a:pt x="5029" y="13691"/>
                  </a:lnTo>
                  <a:lnTo>
                    <a:pt x="5069" y="13630"/>
                  </a:lnTo>
                  <a:lnTo>
                    <a:pt x="5069" y="13550"/>
                  </a:lnTo>
                  <a:lnTo>
                    <a:pt x="5069" y="13469"/>
                  </a:lnTo>
                  <a:lnTo>
                    <a:pt x="5150" y="13469"/>
                  </a:lnTo>
                  <a:lnTo>
                    <a:pt x="5210" y="13428"/>
                  </a:lnTo>
                  <a:lnTo>
                    <a:pt x="5251" y="13388"/>
                  </a:lnTo>
                  <a:lnTo>
                    <a:pt x="5291" y="13327"/>
                  </a:lnTo>
                  <a:lnTo>
                    <a:pt x="5291" y="13186"/>
                  </a:lnTo>
                  <a:lnTo>
                    <a:pt x="5291" y="13065"/>
                  </a:lnTo>
                  <a:lnTo>
                    <a:pt x="5271" y="12944"/>
                  </a:lnTo>
                  <a:lnTo>
                    <a:pt x="5210" y="12823"/>
                  </a:lnTo>
                  <a:lnTo>
                    <a:pt x="5150" y="12702"/>
                  </a:lnTo>
                  <a:lnTo>
                    <a:pt x="5049" y="12621"/>
                  </a:lnTo>
                  <a:lnTo>
                    <a:pt x="4948" y="12520"/>
                  </a:lnTo>
                  <a:lnTo>
                    <a:pt x="4827" y="12439"/>
                  </a:lnTo>
                  <a:lnTo>
                    <a:pt x="5029" y="12277"/>
                  </a:lnTo>
                  <a:lnTo>
                    <a:pt x="5251" y="12116"/>
                  </a:lnTo>
                  <a:lnTo>
                    <a:pt x="5352" y="12136"/>
                  </a:lnTo>
                  <a:lnTo>
                    <a:pt x="5594" y="12136"/>
                  </a:lnTo>
                  <a:lnTo>
                    <a:pt x="5715" y="12096"/>
                  </a:lnTo>
                  <a:lnTo>
                    <a:pt x="5857" y="12035"/>
                  </a:lnTo>
                  <a:lnTo>
                    <a:pt x="6099" y="12217"/>
                  </a:lnTo>
                  <a:lnTo>
                    <a:pt x="6099" y="12257"/>
                  </a:lnTo>
                  <a:lnTo>
                    <a:pt x="6119" y="12378"/>
                  </a:lnTo>
                  <a:lnTo>
                    <a:pt x="6159" y="12500"/>
                  </a:lnTo>
                  <a:lnTo>
                    <a:pt x="5978" y="12641"/>
                  </a:lnTo>
                  <a:lnTo>
                    <a:pt x="5776" y="12802"/>
                  </a:lnTo>
                  <a:lnTo>
                    <a:pt x="5614" y="12964"/>
                  </a:lnTo>
                  <a:lnTo>
                    <a:pt x="5473" y="13146"/>
                  </a:lnTo>
                  <a:lnTo>
                    <a:pt x="5352" y="13307"/>
                  </a:lnTo>
                  <a:lnTo>
                    <a:pt x="5251" y="13509"/>
                  </a:lnTo>
                  <a:lnTo>
                    <a:pt x="5190" y="13691"/>
                  </a:lnTo>
                  <a:lnTo>
                    <a:pt x="5190" y="13913"/>
                  </a:lnTo>
                  <a:lnTo>
                    <a:pt x="5210" y="14075"/>
                  </a:lnTo>
                  <a:lnTo>
                    <a:pt x="5251" y="14236"/>
                  </a:lnTo>
                  <a:lnTo>
                    <a:pt x="5311" y="14377"/>
                  </a:lnTo>
                  <a:lnTo>
                    <a:pt x="5392" y="14478"/>
                  </a:lnTo>
                  <a:lnTo>
                    <a:pt x="5533" y="14640"/>
                  </a:lnTo>
                  <a:lnTo>
                    <a:pt x="5614" y="14701"/>
                  </a:lnTo>
                  <a:lnTo>
                    <a:pt x="5655" y="14721"/>
                  </a:lnTo>
                  <a:lnTo>
                    <a:pt x="5715" y="14741"/>
                  </a:lnTo>
                  <a:lnTo>
                    <a:pt x="5776" y="14721"/>
                  </a:lnTo>
                  <a:lnTo>
                    <a:pt x="5836" y="14701"/>
                  </a:lnTo>
                  <a:lnTo>
                    <a:pt x="5877" y="14680"/>
                  </a:lnTo>
                  <a:lnTo>
                    <a:pt x="5897" y="14620"/>
                  </a:lnTo>
                  <a:lnTo>
                    <a:pt x="5917" y="14559"/>
                  </a:lnTo>
                  <a:lnTo>
                    <a:pt x="5917" y="14478"/>
                  </a:lnTo>
                  <a:lnTo>
                    <a:pt x="5897" y="14418"/>
                  </a:lnTo>
                  <a:lnTo>
                    <a:pt x="5836" y="14377"/>
                  </a:lnTo>
                  <a:lnTo>
                    <a:pt x="5776" y="14317"/>
                  </a:lnTo>
                  <a:lnTo>
                    <a:pt x="5776" y="14317"/>
                  </a:lnTo>
                  <a:lnTo>
                    <a:pt x="5937" y="14377"/>
                  </a:lnTo>
                  <a:lnTo>
                    <a:pt x="6220" y="14377"/>
                  </a:lnTo>
                  <a:lnTo>
                    <a:pt x="6281" y="14317"/>
                  </a:lnTo>
                  <a:lnTo>
                    <a:pt x="6321" y="14256"/>
                  </a:lnTo>
                  <a:lnTo>
                    <a:pt x="6341" y="14176"/>
                  </a:lnTo>
                  <a:lnTo>
                    <a:pt x="6321" y="14115"/>
                  </a:lnTo>
                  <a:lnTo>
                    <a:pt x="6341" y="14115"/>
                  </a:lnTo>
                  <a:lnTo>
                    <a:pt x="6422" y="14095"/>
                  </a:lnTo>
                  <a:lnTo>
                    <a:pt x="6462" y="14075"/>
                  </a:lnTo>
                  <a:lnTo>
                    <a:pt x="6523" y="14014"/>
                  </a:lnTo>
                  <a:lnTo>
                    <a:pt x="6543" y="13953"/>
                  </a:lnTo>
                  <a:lnTo>
                    <a:pt x="6563" y="13812"/>
                  </a:lnTo>
                  <a:lnTo>
                    <a:pt x="6563" y="13691"/>
                  </a:lnTo>
                  <a:lnTo>
                    <a:pt x="6523" y="13570"/>
                  </a:lnTo>
                  <a:lnTo>
                    <a:pt x="6482" y="13449"/>
                  </a:lnTo>
                  <a:lnTo>
                    <a:pt x="6402" y="13348"/>
                  </a:lnTo>
                  <a:lnTo>
                    <a:pt x="6321" y="13247"/>
                  </a:lnTo>
                  <a:lnTo>
                    <a:pt x="6220" y="13166"/>
                  </a:lnTo>
                  <a:lnTo>
                    <a:pt x="6079" y="13085"/>
                  </a:lnTo>
                  <a:lnTo>
                    <a:pt x="6281" y="12924"/>
                  </a:lnTo>
                  <a:lnTo>
                    <a:pt x="6523" y="12742"/>
                  </a:lnTo>
                  <a:lnTo>
                    <a:pt x="6624" y="12762"/>
                  </a:lnTo>
                  <a:lnTo>
                    <a:pt x="6725" y="12782"/>
                  </a:lnTo>
                  <a:lnTo>
                    <a:pt x="6846" y="12762"/>
                  </a:lnTo>
                  <a:lnTo>
                    <a:pt x="6967" y="12742"/>
                  </a:lnTo>
                  <a:lnTo>
                    <a:pt x="7007" y="12722"/>
                  </a:lnTo>
                  <a:lnTo>
                    <a:pt x="7310" y="12823"/>
                  </a:lnTo>
                  <a:lnTo>
                    <a:pt x="7633" y="12924"/>
                  </a:lnTo>
                  <a:lnTo>
                    <a:pt x="7956" y="12964"/>
                  </a:lnTo>
                  <a:lnTo>
                    <a:pt x="8280" y="12984"/>
                  </a:lnTo>
                  <a:lnTo>
                    <a:pt x="8603" y="12984"/>
                  </a:lnTo>
                  <a:lnTo>
                    <a:pt x="8926" y="12964"/>
                  </a:lnTo>
                  <a:lnTo>
                    <a:pt x="9249" y="12903"/>
                  </a:lnTo>
                  <a:lnTo>
                    <a:pt x="9572" y="12802"/>
                  </a:lnTo>
                  <a:lnTo>
                    <a:pt x="9592" y="12802"/>
                  </a:lnTo>
                  <a:lnTo>
                    <a:pt x="9713" y="12742"/>
                  </a:lnTo>
                  <a:lnTo>
                    <a:pt x="9754" y="12722"/>
                  </a:lnTo>
                  <a:lnTo>
                    <a:pt x="9814" y="12802"/>
                  </a:lnTo>
                  <a:lnTo>
                    <a:pt x="9875" y="12964"/>
                  </a:lnTo>
                  <a:lnTo>
                    <a:pt x="10016" y="13327"/>
                  </a:lnTo>
                  <a:lnTo>
                    <a:pt x="10258" y="13893"/>
                  </a:lnTo>
                  <a:lnTo>
                    <a:pt x="10541" y="14499"/>
                  </a:lnTo>
                  <a:lnTo>
                    <a:pt x="10844" y="15125"/>
                  </a:lnTo>
                  <a:lnTo>
                    <a:pt x="11167" y="15690"/>
                  </a:lnTo>
                  <a:lnTo>
                    <a:pt x="11308" y="15932"/>
                  </a:lnTo>
                  <a:lnTo>
                    <a:pt x="11450" y="16114"/>
                  </a:lnTo>
                  <a:lnTo>
                    <a:pt x="11510" y="16175"/>
                  </a:lnTo>
                  <a:lnTo>
                    <a:pt x="11551" y="16195"/>
                  </a:lnTo>
                  <a:lnTo>
                    <a:pt x="11611" y="16235"/>
                  </a:lnTo>
                  <a:lnTo>
                    <a:pt x="11752" y="16235"/>
                  </a:lnTo>
                  <a:lnTo>
                    <a:pt x="11793" y="16195"/>
                  </a:lnTo>
                  <a:lnTo>
                    <a:pt x="11853" y="16175"/>
                  </a:lnTo>
                  <a:lnTo>
                    <a:pt x="11934" y="16074"/>
                  </a:lnTo>
                  <a:lnTo>
                    <a:pt x="11995" y="15912"/>
                  </a:lnTo>
                  <a:lnTo>
                    <a:pt x="12055" y="15730"/>
                  </a:lnTo>
                  <a:lnTo>
                    <a:pt x="12076" y="15508"/>
                  </a:lnTo>
                  <a:lnTo>
                    <a:pt x="12116" y="15569"/>
                  </a:lnTo>
                  <a:lnTo>
                    <a:pt x="12177" y="15670"/>
                  </a:lnTo>
                  <a:lnTo>
                    <a:pt x="12318" y="15851"/>
                  </a:lnTo>
                  <a:lnTo>
                    <a:pt x="12419" y="15973"/>
                  </a:lnTo>
                  <a:lnTo>
                    <a:pt x="12520" y="16074"/>
                  </a:lnTo>
                  <a:lnTo>
                    <a:pt x="12621" y="16134"/>
                  </a:lnTo>
                  <a:lnTo>
                    <a:pt x="12701" y="16175"/>
                  </a:lnTo>
                  <a:lnTo>
                    <a:pt x="12762" y="16195"/>
                  </a:lnTo>
                  <a:lnTo>
                    <a:pt x="12883" y="16195"/>
                  </a:lnTo>
                  <a:lnTo>
                    <a:pt x="12964" y="16134"/>
                  </a:lnTo>
                  <a:lnTo>
                    <a:pt x="13004" y="16074"/>
                  </a:lnTo>
                  <a:lnTo>
                    <a:pt x="13025" y="15993"/>
                  </a:lnTo>
                  <a:lnTo>
                    <a:pt x="13025" y="15912"/>
                  </a:lnTo>
                  <a:lnTo>
                    <a:pt x="12984" y="15710"/>
                  </a:lnTo>
                  <a:lnTo>
                    <a:pt x="12944" y="15549"/>
                  </a:lnTo>
                  <a:lnTo>
                    <a:pt x="12823" y="15266"/>
                  </a:lnTo>
                  <a:lnTo>
                    <a:pt x="12843" y="15266"/>
                  </a:lnTo>
                  <a:lnTo>
                    <a:pt x="13166" y="15508"/>
                  </a:lnTo>
                  <a:lnTo>
                    <a:pt x="13388" y="15629"/>
                  </a:lnTo>
                  <a:lnTo>
                    <a:pt x="13610" y="15730"/>
                  </a:lnTo>
                  <a:lnTo>
                    <a:pt x="13751" y="15791"/>
                  </a:lnTo>
                  <a:lnTo>
                    <a:pt x="13893" y="15811"/>
                  </a:lnTo>
                  <a:lnTo>
                    <a:pt x="14014" y="15791"/>
                  </a:lnTo>
                  <a:lnTo>
                    <a:pt x="14095" y="15730"/>
                  </a:lnTo>
                  <a:lnTo>
                    <a:pt x="14135" y="15690"/>
                  </a:lnTo>
                  <a:lnTo>
                    <a:pt x="14155" y="15650"/>
                  </a:lnTo>
                  <a:lnTo>
                    <a:pt x="14155" y="15569"/>
                  </a:lnTo>
                  <a:lnTo>
                    <a:pt x="14155" y="15468"/>
                  </a:lnTo>
                  <a:lnTo>
                    <a:pt x="14115" y="15367"/>
                  </a:lnTo>
                  <a:lnTo>
                    <a:pt x="14054" y="15246"/>
                  </a:lnTo>
                  <a:lnTo>
                    <a:pt x="13913" y="15024"/>
                  </a:lnTo>
                  <a:lnTo>
                    <a:pt x="13751" y="14822"/>
                  </a:lnTo>
                  <a:lnTo>
                    <a:pt x="13590" y="14660"/>
                  </a:lnTo>
                  <a:lnTo>
                    <a:pt x="13489" y="14519"/>
                  </a:lnTo>
                  <a:lnTo>
                    <a:pt x="13489" y="14519"/>
                  </a:lnTo>
                  <a:lnTo>
                    <a:pt x="13691" y="14579"/>
                  </a:lnTo>
                  <a:lnTo>
                    <a:pt x="13873" y="14620"/>
                  </a:lnTo>
                  <a:lnTo>
                    <a:pt x="13994" y="14640"/>
                  </a:lnTo>
                  <a:lnTo>
                    <a:pt x="14095" y="14640"/>
                  </a:lnTo>
                  <a:lnTo>
                    <a:pt x="14196" y="14600"/>
                  </a:lnTo>
                  <a:lnTo>
                    <a:pt x="14236" y="14600"/>
                  </a:lnTo>
                  <a:lnTo>
                    <a:pt x="14297" y="14579"/>
                  </a:lnTo>
                  <a:lnTo>
                    <a:pt x="14337" y="14539"/>
                  </a:lnTo>
                  <a:lnTo>
                    <a:pt x="14357" y="14499"/>
                  </a:lnTo>
                  <a:lnTo>
                    <a:pt x="14357" y="14458"/>
                  </a:lnTo>
                  <a:lnTo>
                    <a:pt x="14357" y="14398"/>
                  </a:lnTo>
                  <a:lnTo>
                    <a:pt x="14337" y="14337"/>
                  </a:lnTo>
                  <a:lnTo>
                    <a:pt x="14256" y="14196"/>
                  </a:lnTo>
                  <a:lnTo>
                    <a:pt x="14115" y="14034"/>
                  </a:lnTo>
                  <a:lnTo>
                    <a:pt x="13933" y="13832"/>
                  </a:lnTo>
                  <a:lnTo>
                    <a:pt x="13711" y="13630"/>
                  </a:lnTo>
                  <a:lnTo>
                    <a:pt x="13469" y="13428"/>
                  </a:lnTo>
                  <a:lnTo>
                    <a:pt x="12903" y="13004"/>
                  </a:lnTo>
                  <a:lnTo>
                    <a:pt x="12358" y="12601"/>
                  </a:lnTo>
                  <a:lnTo>
                    <a:pt x="11874" y="12257"/>
                  </a:lnTo>
                  <a:lnTo>
                    <a:pt x="11389" y="11934"/>
                  </a:lnTo>
                  <a:lnTo>
                    <a:pt x="11026" y="11712"/>
                  </a:lnTo>
                  <a:lnTo>
                    <a:pt x="10824" y="11591"/>
                  </a:lnTo>
                  <a:lnTo>
                    <a:pt x="10743" y="11530"/>
                  </a:lnTo>
                  <a:lnTo>
                    <a:pt x="10703" y="11470"/>
                  </a:lnTo>
                  <a:lnTo>
                    <a:pt x="10682" y="11409"/>
                  </a:lnTo>
                  <a:lnTo>
                    <a:pt x="10682" y="11147"/>
                  </a:lnTo>
                  <a:lnTo>
                    <a:pt x="10642" y="10884"/>
                  </a:lnTo>
                  <a:lnTo>
                    <a:pt x="10581" y="10622"/>
                  </a:lnTo>
                  <a:lnTo>
                    <a:pt x="10521" y="10359"/>
                  </a:lnTo>
                  <a:lnTo>
                    <a:pt x="10420" y="10077"/>
                  </a:lnTo>
                  <a:lnTo>
                    <a:pt x="10319" y="9834"/>
                  </a:lnTo>
                  <a:lnTo>
                    <a:pt x="10178" y="9572"/>
                  </a:lnTo>
                  <a:lnTo>
                    <a:pt x="10036" y="9309"/>
                  </a:lnTo>
                  <a:lnTo>
                    <a:pt x="10056" y="9289"/>
                  </a:lnTo>
                  <a:lnTo>
                    <a:pt x="10137" y="9168"/>
                  </a:lnTo>
                  <a:lnTo>
                    <a:pt x="10157" y="9087"/>
                  </a:lnTo>
                  <a:lnTo>
                    <a:pt x="10198" y="8926"/>
                  </a:lnTo>
                  <a:lnTo>
                    <a:pt x="10198" y="8885"/>
                  </a:lnTo>
                  <a:lnTo>
                    <a:pt x="10218" y="8885"/>
                  </a:lnTo>
                  <a:lnTo>
                    <a:pt x="10379" y="8926"/>
                  </a:lnTo>
                  <a:lnTo>
                    <a:pt x="10541" y="8966"/>
                  </a:lnTo>
                  <a:lnTo>
                    <a:pt x="10844" y="9027"/>
                  </a:lnTo>
                  <a:lnTo>
                    <a:pt x="11005" y="9027"/>
                  </a:lnTo>
                  <a:lnTo>
                    <a:pt x="11167" y="8986"/>
                  </a:lnTo>
                  <a:lnTo>
                    <a:pt x="11328" y="8926"/>
                  </a:lnTo>
                  <a:lnTo>
                    <a:pt x="11389" y="8885"/>
                  </a:lnTo>
                  <a:lnTo>
                    <a:pt x="11450" y="8825"/>
                  </a:lnTo>
                  <a:lnTo>
                    <a:pt x="11470" y="8764"/>
                  </a:lnTo>
                  <a:lnTo>
                    <a:pt x="11510" y="8683"/>
                  </a:lnTo>
                  <a:lnTo>
                    <a:pt x="11510" y="8582"/>
                  </a:lnTo>
                  <a:lnTo>
                    <a:pt x="11470" y="8481"/>
                  </a:lnTo>
                  <a:lnTo>
                    <a:pt x="11409" y="8401"/>
                  </a:lnTo>
                  <a:lnTo>
                    <a:pt x="11389" y="8360"/>
                  </a:lnTo>
                  <a:lnTo>
                    <a:pt x="11369" y="8320"/>
                  </a:lnTo>
                  <a:lnTo>
                    <a:pt x="11530" y="8300"/>
                  </a:lnTo>
                  <a:lnTo>
                    <a:pt x="11813" y="8259"/>
                  </a:lnTo>
                  <a:lnTo>
                    <a:pt x="12156" y="8179"/>
                  </a:lnTo>
                  <a:lnTo>
                    <a:pt x="12298" y="8118"/>
                  </a:lnTo>
                  <a:lnTo>
                    <a:pt x="12459" y="8057"/>
                  </a:lnTo>
                  <a:lnTo>
                    <a:pt x="12580" y="7977"/>
                  </a:lnTo>
                  <a:lnTo>
                    <a:pt x="12701" y="7855"/>
                  </a:lnTo>
                  <a:lnTo>
                    <a:pt x="12762" y="7795"/>
                  </a:lnTo>
                  <a:lnTo>
                    <a:pt x="12782" y="7714"/>
                  </a:lnTo>
                  <a:lnTo>
                    <a:pt x="12802" y="7633"/>
                  </a:lnTo>
                  <a:lnTo>
                    <a:pt x="12802" y="7553"/>
                  </a:lnTo>
                  <a:lnTo>
                    <a:pt x="12782" y="7472"/>
                  </a:lnTo>
                  <a:lnTo>
                    <a:pt x="12742" y="7391"/>
                  </a:lnTo>
                  <a:lnTo>
                    <a:pt x="12661" y="7310"/>
                  </a:lnTo>
                  <a:lnTo>
                    <a:pt x="12580" y="7230"/>
                  </a:lnTo>
                  <a:lnTo>
                    <a:pt x="12742" y="7169"/>
                  </a:lnTo>
                  <a:lnTo>
                    <a:pt x="12984" y="7088"/>
                  </a:lnTo>
                  <a:lnTo>
                    <a:pt x="13247" y="6987"/>
                  </a:lnTo>
                  <a:lnTo>
                    <a:pt x="13408" y="6906"/>
                  </a:lnTo>
                  <a:lnTo>
                    <a:pt x="13550" y="6806"/>
                  </a:lnTo>
                  <a:lnTo>
                    <a:pt x="13711" y="6684"/>
                  </a:lnTo>
                  <a:lnTo>
                    <a:pt x="13852" y="6543"/>
                  </a:lnTo>
                  <a:lnTo>
                    <a:pt x="13933" y="6462"/>
                  </a:lnTo>
                  <a:lnTo>
                    <a:pt x="13994" y="6361"/>
                  </a:lnTo>
                  <a:lnTo>
                    <a:pt x="14014" y="6260"/>
                  </a:lnTo>
                  <a:lnTo>
                    <a:pt x="14014" y="6159"/>
                  </a:lnTo>
                  <a:lnTo>
                    <a:pt x="13994" y="6079"/>
                  </a:lnTo>
                  <a:lnTo>
                    <a:pt x="13974" y="6018"/>
                  </a:lnTo>
                  <a:lnTo>
                    <a:pt x="13913" y="5978"/>
                  </a:lnTo>
                  <a:lnTo>
                    <a:pt x="13852" y="5917"/>
                  </a:lnTo>
                  <a:lnTo>
                    <a:pt x="13711" y="5877"/>
                  </a:lnTo>
                  <a:lnTo>
                    <a:pt x="13751" y="5857"/>
                  </a:lnTo>
                  <a:lnTo>
                    <a:pt x="13953" y="5735"/>
                  </a:lnTo>
                  <a:lnTo>
                    <a:pt x="14236" y="5554"/>
                  </a:lnTo>
                  <a:lnTo>
                    <a:pt x="14377" y="5432"/>
                  </a:lnTo>
                  <a:lnTo>
                    <a:pt x="14539" y="5291"/>
                  </a:lnTo>
                  <a:lnTo>
                    <a:pt x="14680" y="5130"/>
                  </a:lnTo>
                  <a:lnTo>
                    <a:pt x="14822" y="4948"/>
                  </a:lnTo>
                  <a:lnTo>
                    <a:pt x="14882" y="4827"/>
                  </a:lnTo>
                  <a:lnTo>
                    <a:pt x="14902" y="4706"/>
                  </a:lnTo>
                  <a:lnTo>
                    <a:pt x="14902" y="4584"/>
                  </a:lnTo>
                  <a:lnTo>
                    <a:pt x="14882" y="4483"/>
                  </a:lnTo>
                  <a:lnTo>
                    <a:pt x="14822" y="4403"/>
                  </a:lnTo>
                  <a:lnTo>
                    <a:pt x="14761" y="4342"/>
                  </a:lnTo>
                  <a:lnTo>
                    <a:pt x="14680" y="4302"/>
                  </a:lnTo>
                  <a:lnTo>
                    <a:pt x="14579" y="4282"/>
                  </a:lnTo>
                  <a:lnTo>
                    <a:pt x="14458" y="4282"/>
                  </a:lnTo>
                  <a:lnTo>
                    <a:pt x="14539" y="4201"/>
                  </a:lnTo>
                  <a:lnTo>
                    <a:pt x="14680" y="4059"/>
                  </a:lnTo>
                  <a:lnTo>
                    <a:pt x="14842" y="3898"/>
                  </a:lnTo>
                  <a:lnTo>
                    <a:pt x="15024" y="3676"/>
                  </a:lnTo>
                  <a:lnTo>
                    <a:pt x="15165" y="3434"/>
                  </a:lnTo>
                  <a:lnTo>
                    <a:pt x="15246" y="3272"/>
                  </a:lnTo>
                  <a:lnTo>
                    <a:pt x="15286" y="3110"/>
                  </a:lnTo>
                  <a:lnTo>
                    <a:pt x="15286" y="2949"/>
                  </a:lnTo>
                  <a:lnTo>
                    <a:pt x="15246" y="2828"/>
                  </a:lnTo>
                  <a:lnTo>
                    <a:pt x="15205" y="2767"/>
                  </a:lnTo>
                  <a:lnTo>
                    <a:pt x="15145" y="2727"/>
                  </a:lnTo>
                  <a:lnTo>
                    <a:pt x="15064" y="2686"/>
                  </a:lnTo>
                  <a:lnTo>
                    <a:pt x="14963" y="2666"/>
                  </a:lnTo>
                  <a:lnTo>
                    <a:pt x="14862" y="2646"/>
                  </a:lnTo>
                  <a:lnTo>
                    <a:pt x="14761" y="2666"/>
                  </a:lnTo>
                  <a:lnTo>
                    <a:pt x="14559" y="2707"/>
                  </a:lnTo>
                  <a:lnTo>
                    <a:pt x="14398" y="2787"/>
                  </a:lnTo>
                  <a:lnTo>
                    <a:pt x="14256" y="2848"/>
                  </a:lnTo>
                  <a:lnTo>
                    <a:pt x="14236" y="2868"/>
                  </a:lnTo>
                  <a:lnTo>
                    <a:pt x="14337" y="2727"/>
                  </a:lnTo>
                  <a:lnTo>
                    <a:pt x="14559" y="2343"/>
                  </a:lnTo>
                  <a:lnTo>
                    <a:pt x="14680" y="2101"/>
                  </a:lnTo>
                  <a:lnTo>
                    <a:pt x="14781" y="1879"/>
                  </a:lnTo>
                  <a:lnTo>
                    <a:pt x="14882" y="1636"/>
                  </a:lnTo>
                  <a:lnTo>
                    <a:pt x="14943" y="1414"/>
                  </a:lnTo>
                  <a:lnTo>
                    <a:pt x="14983" y="1192"/>
                  </a:lnTo>
                  <a:lnTo>
                    <a:pt x="14983" y="1091"/>
                  </a:lnTo>
                  <a:lnTo>
                    <a:pt x="14983" y="1010"/>
                  </a:lnTo>
                  <a:lnTo>
                    <a:pt x="14963" y="930"/>
                  </a:lnTo>
                  <a:lnTo>
                    <a:pt x="14923" y="889"/>
                  </a:lnTo>
                  <a:lnTo>
                    <a:pt x="14882" y="829"/>
                  </a:lnTo>
                  <a:lnTo>
                    <a:pt x="14822" y="788"/>
                  </a:lnTo>
                  <a:lnTo>
                    <a:pt x="14741" y="768"/>
                  </a:lnTo>
                  <a:lnTo>
                    <a:pt x="14559" y="768"/>
                  </a:lnTo>
                  <a:lnTo>
                    <a:pt x="14458" y="809"/>
                  </a:lnTo>
                  <a:lnTo>
                    <a:pt x="14337" y="869"/>
                  </a:lnTo>
                  <a:lnTo>
                    <a:pt x="14216" y="950"/>
                  </a:lnTo>
                  <a:lnTo>
                    <a:pt x="13994" y="1152"/>
                  </a:lnTo>
                  <a:lnTo>
                    <a:pt x="13812" y="1354"/>
                  </a:lnTo>
                  <a:lnTo>
                    <a:pt x="13651" y="1515"/>
                  </a:lnTo>
                  <a:lnTo>
                    <a:pt x="13691" y="1374"/>
                  </a:lnTo>
                  <a:lnTo>
                    <a:pt x="13751" y="1192"/>
                  </a:lnTo>
                  <a:lnTo>
                    <a:pt x="13772" y="990"/>
                  </a:lnTo>
                  <a:lnTo>
                    <a:pt x="13792" y="728"/>
                  </a:lnTo>
                  <a:lnTo>
                    <a:pt x="13772" y="647"/>
                  </a:lnTo>
                  <a:lnTo>
                    <a:pt x="13751" y="586"/>
                  </a:lnTo>
                  <a:lnTo>
                    <a:pt x="13691" y="526"/>
                  </a:lnTo>
                  <a:lnTo>
                    <a:pt x="13630" y="486"/>
                  </a:lnTo>
                  <a:lnTo>
                    <a:pt x="13509" y="486"/>
                  </a:lnTo>
                  <a:lnTo>
                    <a:pt x="13449" y="526"/>
                  </a:lnTo>
                  <a:lnTo>
                    <a:pt x="13368" y="546"/>
                  </a:lnTo>
                  <a:lnTo>
                    <a:pt x="13287" y="627"/>
                  </a:lnTo>
                  <a:lnTo>
                    <a:pt x="13206" y="708"/>
                  </a:lnTo>
                  <a:lnTo>
                    <a:pt x="13126" y="829"/>
                  </a:lnTo>
                  <a:lnTo>
                    <a:pt x="12863" y="1212"/>
                  </a:lnTo>
                  <a:lnTo>
                    <a:pt x="12601" y="1556"/>
                  </a:lnTo>
                  <a:lnTo>
                    <a:pt x="12318" y="1879"/>
                  </a:lnTo>
                  <a:lnTo>
                    <a:pt x="12035" y="2182"/>
                  </a:lnTo>
                  <a:lnTo>
                    <a:pt x="11752" y="2464"/>
                  </a:lnTo>
                  <a:lnTo>
                    <a:pt x="11470" y="2727"/>
                  </a:lnTo>
                  <a:lnTo>
                    <a:pt x="11187" y="2969"/>
                  </a:lnTo>
                  <a:lnTo>
                    <a:pt x="10904" y="3191"/>
                  </a:lnTo>
                  <a:lnTo>
                    <a:pt x="10844" y="3090"/>
                  </a:lnTo>
                  <a:lnTo>
                    <a:pt x="10763" y="3030"/>
                  </a:lnTo>
                  <a:lnTo>
                    <a:pt x="10682" y="2989"/>
                  </a:lnTo>
                  <a:lnTo>
                    <a:pt x="10581" y="2989"/>
                  </a:lnTo>
                  <a:lnTo>
                    <a:pt x="10501" y="3009"/>
                  </a:lnTo>
                  <a:lnTo>
                    <a:pt x="10400" y="3030"/>
                  </a:lnTo>
                  <a:lnTo>
                    <a:pt x="10299" y="3110"/>
                  </a:lnTo>
                  <a:lnTo>
                    <a:pt x="10319" y="2989"/>
                  </a:lnTo>
                  <a:lnTo>
                    <a:pt x="10400" y="2606"/>
                  </a:lnTo>
                  <a:lnTo>
                    <a:pt x="10440" y="2363"/>
                  </a:lnTo>
                  <a:lnTo>
                    <a:pt x="10440" y="2101"/>
                  </a:lnTo>
                  <a:lnTo>
                    <a:pt x="10420" y="2000"/>
                  </a:lnTo>
                  <a:lnTo>
                    <a:pt x="10400" y="1818"/>
                  </a:lnTo>
                  <a:lnTo>
                    <a:pt x="10339" y="1657"/>
                  </a:lnTo>
                  <a:lnTo>
                    <a:pt x="10258" y="1535"/>
                  </a:lnTo>
                  <a:lnTo>
                    <a:pt x="10157" y="1455"/>
                  </a:lnTo>
                  <a:lnTo>
                    <a:pt x="10097" y="1435"/>
                  </a:lnTo>
                  <a:lnTo>
                    <a:pt x="10016" y="1414"/>
                  </a:lnTo>
                  <a:lnTo>
                    <a:pt x="9915" y="1435"/>
                  </a:lnTo>
                  <a:lnTo>
                    <a:pt x="9814" y="1475"/>
                  </a:lnTo>
                  <a:lnTo>
                    <a:pt x="9733" y="1535"/>
                  </a:lnTo>
                  <a:lnTo>
                    <a:pt x="9653" y="1596"/>
                  </a:lnTo>
                  <a:lnTo>
                    <a:pt x="9531" y="1737"/>
                  </a:lnTo>
                  <a:lnTo>
                    <a:pt x="9430" y="1879"/>
                  </a:lnTo>
                  <a:lnTo>
                    <a:pt x="9350" y="2020"/>
                  </a:lnTo>
                  <a:lnTo>
                    <a:pt x="9350" y="2040"/>
                  </a:lnTo>
                  <a:lnTo>
                    <a:pt x="9329" y="1879"/>
                  </a:lnTo>
                  <a:lnTo>
                    <a:pt x="9309" y="1435"/>
                  </a:lnTo>
                  <a:lnTo>
                    <a:pt x="9289" y="1172"/>
                  </a:lnTo>
                  <a:lnTo>
                    <a:pt x="9249" y="910"/>
                  </a:lnTo>
                  <a:lnTo>
                    <a:pt x="9188" y="667"/>
                  </a:lnTo>
                  <a:lnTo>
                    <a:pt x="9128" y="445"/>
                  </a:lnTo>
                  <a:lnTo>
                    <a:pt x="9047" y="243"/>
                  </a:lnTo>
                  <a:lnTo>
                    <a:pt x="8986" y="162"/>
                  </a:lnTo>
                  <a:lnTo>
                    <a:pt x="8926" y="82"/>
                  </a:lnTo>
                  <a:lnTo>
                    <a:pt x="8865" y="41"/>
                  </a:lnTo>
                  <a:lnTo>
                    <a:pt x="8805" y="21"/>
                  </a:lnTo>
                  <a:lnTo>
                    <a:pt x="8744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6" name="Google Shape;4736;p49"/>
            <p:cNvGrpSpPr/>
            <p:nvPr/>
          </p:nvGrpSpPr>
          <p:grpSpPr>
            <a:xfrm>
              <a:off x="3430885" y="-1647675"/>
              <a:ext cx="873676" cy="929129"/>
              <a:chOff x="2269575" y="-1712678"/>
              <a:chExt cx="873676" cy="929129"/>
            </a:xfrm>
          </p:grpSpPr>
          <p:sp>
            <p:nvSpPr>
              <p:cNvPr id="4737" name="Google Shape;4737;p49"/>
              <p:cNvSpPr/>
              <p:nvPr/>
            </p:nvSpPr>
            <p:spPr>
              <a:xfrm>
                <a:off x="2275355" y="-1422631"/>
                <a:ext cx="168771" cy="6592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152" extrusionOk="0">
                    <a:moveTo>
                      <a:pt x="2807" y="1"/>
                    </a:moveTo>
                    <a:lnTo>
                      <a:pt x="2626" y="21"/>
                    </a:lnTo>
                    <a:lnTo>
                      <a:pt x="2464" y="41"/>
                    </a:lnTo>
                    <a:lnTo>
                      <a:pt x="2302" y="102"/>
                    </a:lnTo>
                    <a:lnTo>
                      <a:pt x="2141" y="162"/>
                    </a:lnTo>
                    <a:lnTo>
                      <a:pt x="2000" y="243"/>
                    </a:lnTo>
                    <a:lnTo>
                      <a:pt x="1858" y="344"/>
                    </a:lnTo>
                    <a:lnTo>
                      <a:pt x="1717" y="465"/>
                    </a:lnTo>
                    <a:lnTo>
                      <a:pt x="1596" y="587"/>
                    </a:lnTo>
                    <a:lnTo>
                      <a:pt x="1434" y="486"/>
                    </a:lnTo>
                    <a:lnTo>
                      <a:pt x="1273" y="385"/>
                    </a:lnTo>
                    <a:lnTo>
                      <a:pt x="1091" y="304"/>
                    </a:lnTo>
                    <a:lnTo>
                      <a:pt x="909" y="243"/>
                    </a:lnTo>
                    <a:lnTo>
                      <a:pt x="728" y="203"/>
                    </a:lnTo>
                    <a:lnTo>
                      <a:pt x="546" y="183"/>
                    </a:lnTo>
                    <a:lnTo>
                      <a:pt x="344" y="183"/>
                    </a:lnTo>
                    <a:lnTo>
                      <a:pt x="162" y="203"/>
                    </a:lnTo>
                    <a:lnTo>
                      <a:pt x="61" y="243"/>
                    </a:lnTo>
                    <a:lnTo>
                      <a:pt x="21" y="263"/>
                    </a:lnTo>
                    <a:lnTo>
                      <a:pt x="1" y="284"/>
                    </a:lnTo>
                    <a:lnTo>
                      <a:pt x="1" y="324"/>
                    </a:lnTo>
                    <a:lnTo>
                      <a:pt x="1" y="364"/>
                    </a:lnTo>
                    <a:lnTo>
                      <a:pt x="41" y="445"/>
                    </a:lnTo>
                    <a:lnTo>
                      <a:pt x="203" y="627"/>
                    </a:lnTo>
                    <a:lnTo>
                      <a:pt x="364" y="768"/>
                    </a:lnTo>
                    <a:lnTo>
                      <a:pt x="546" y="889"/>
                    </a:lnTo>
                    <a:lnTo>
                      <a:pt x="748" y="990"/>
                    </a:lnTo>
                    <a:lnTo>
                      <a:pt x="929" y="1071"/>
                    </a:lnTo>
                    <a:lnTo>
                      <a:pt x="1152" y="1112"/>
                    </a:lnTo>
                    <a:lnTo>
                      <a:pt x="1353" y="1152"/>
                    </a:lnTo>
                    <a:lnTo>
                      <a:pt x="1555" y="1152"/>
                    </a:lnTo>
                    <a:lnTo>
                      <a:pt x="1757" y="1132"/>
                    </a:lnTo>
                    <a:lnTo>
                      <a:pt x="1959" y="1091"/>
                    </a:lnTo>
                    <a:lnTo>
                      <a:pt x="2141" y="1011"/>
                    </a:lnTo>
                    <a:lnTo>
                      <a:pt x="2323" y="930"/>
                    </a:lnTo>
                    <a:lnTo>
                      <a:pt x="2484" y="829"/>
                    </a:lnTo>
                    <a:lnTo>
                      <a:pt x="2626" y="687"/>
                    </a:lnTo>
                    <a:lnTo>
                      <a:pt x="2747" y="526"/>
                    </a:lnTo>
                    <a:lnTo>
                      <a:pt x="2848" y="364"/>
                    </a:lnTo>
                    <a:lnTo>
                      <a:pt x="2908" y="243"/>
                    </a:lnTo>
                    <a:lnTo>
                      <a:pt x="2949" y="122"/>
                    </a:lnTo>
                    <a:lnTo>
                      <a:pt x="2949" y="82"/>
                    </a:lnTo>
                    <a:lnTo>
                      <a:pt x="2928" y="41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9"/>
              <p:cNvSpPr/>
              <p:nvPr/>
            </p:nvSpPr>
            <p:spPr>
              <a:xfrm>
                <a:off x="2275355" y="-1422631"/>
                <a:ext cx="168771" cy="6592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1152" fill="none" extrusionOk="0">
                    <a:moveTo>
                      <a:pt x="2807" y="1"/>
                    </a:moveTo>
                    <a:lnTo>
                      <a:pt x="2807" y="1"/>
                    </a:lnTo>
                    <a:lnTo>
                      <a:pt x="2626" y="21"/>
                    </a:lnTo>
                    <a:lnTo>
                      <a:pt x="2464" y="41"/>
                    </a:lnTo>
                    <a:lnTo>
                      <a:pt x="2302" y="102"/>
                    </a:lnTo>
                    <a:lnTo>
                      <a:pt x="2141" y="162"/>
                    </a:lnTo>
                    <a:lnTo>
                      <a:pt x="2000" y="243"/>
                    </a:lnTo>
                    <a:lnTo>
                      <a:pt x="1858" y="344"/>
                    </a:lnTo>
                    <a:lnTo>
                      <a:pt x="1717" y="465"/>
                    </a:lnTo>
                    <a:lnTo>
                      <a:pt x="1596" y="587"/>
                    </a:lnTo>
                    <a:lnTo>
                      <a:pt x="1596" y="587"/>
                    </a:lnTo>
                    <a:lnTo>
                      <a:pt x="1434" y="486"/>
                    </a:lnTo>
                    <a:lnTo>
                      <a:pt x="1273" y="385"/>
                    </a:lnTo>
                    <a:lnTo>
                      <a:pt x="1091" y="304"/>
                    </a:lnTo>
                    <a:lnTo>
                      <a:pt x="909" y="243"/>
                    </a:lnTo>
                    <a:lnTo>
                      <a:pt x="728" y="203"/>
                    </a:lnTo>
                    <a:lnTo>
                      <a:pt x="546" y="183"/>
                    </a:lnTo>
                    <a:lnTo>
                      <a:pt x="344" y="183"/>
                    </a:lnTo>
                    <a:lnTo>
                      <a:pt x="162" y="203"/>
                    </a:lnTo>
                    <a:lnTo>
                      <a:pt x="162" y="203"/>
                    </a:lnTo>
                    <a:lnTo>
                      <a:pt x="61" y="243"/>
                    </a:lnTo>
                    <a:lnTo>
                      <a:pt x="21" y="263"/>
                    </a:lnTo>
                    <a:lnTo>
                      <a:pt x="1" y="284"/>
                    </a:lnTo>
                    <a:lnTo>
                      <a:pt x="1" y="324"/>
                    </a:lnTo>
                    <a:lnTo>
                      <a:pt x="1" y="364"/>
                    </a:lnTo>
                    <a:lnTo>
                      <a:pt x="41" y="445"/>
                    </a:lnTo>
                    <a:lnTo>
                      <a:pt x="41" y="445"/>
                    </a:lnTo>
                    <a:lnTo>
                      <a:pt x="203" y="627"/>
                    </a:lnTo>
                    <a:lnTo>
                      <a:pt x="364" y="768"/>
                    </a:lnTo>
                    <a:lnTo>
                      <a:pt x="546" y="889"/>
                    </a:lnTo>
                    <a:lnTo>
                      <a:pt x="748" y="990"/>
                    </a:lnTo>
                    <a:lnTo>
                      <a:pt x="929" y="1071"/>
                    </a:lnTo>
                    <a:lnTo>
                      <a:pt x="1152" y="1112"/>
                    </a:lnTo>
                    <a:lnTo>
                      <a:pt x="1353" y="1152"/>
                    </a:lnTo>
                    <a:lnTo>
                      <a:pt x="1555" y="1152"/>
                    </a:lnTo>
                    <a:lnTo>
                      <a:pt x="1757" y="1132"/>
                    </a:lnTo>
                    <a:lnTo>
                      <a:pt x="1959" y="1091"/>
                    </a:lnTo>
                    <a:lnTo>
                      <a:pt x="2141" y="1011"/>
                    </a:lnTo>
                    <a:lnTo>
                      <a:pt x="2323" y="930"/>
                    </a:lnTo>
                    <a:lnTo>
                      <a:pt x="2484" y="829"/>
                    </a:lnTo>
                    <a:lnTo>
                      <a:pt x="2626" y="687"/>
                    </a:lnTo>
                    <a:lnTo>
                      <a:pt x="2747" y="526"/>
                    </a:lnTo>
                    <a:lnTo>
                      <a:pt x="2848" y="364"/>
                    </a:lnTo>
                    <a:lnTo>
                      <a:pt x="2848" y="364"/>
                    </a:lnTo>
                    <a:lnTo>
                      <a:pt x="2908" y="243"/>
                    </a:lnTo>
                    <a:lnTo>
                      <a:pt x="2949" y="122"/>
                    </a:lnTo>
                    <a:lnTo>
                      <a:pt x="2949" y="82"/>
                    </a:lnTo>
                    <a:lnTo>
                      <a:pt x="2928" y="41"/>
                    </a:lnTo>
                    <a:lnTo>
                      <a:pt x="2888" y="1"/>
                    </a:lnTo>
                    <a:lnTo>
                      <a:pt x="2807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9"/>
              <p:cNvSpPr/>
              <p:nvPr/>
            </p:nvSpPr>
            <p:spPr>
              <a:xfrm>
                <a:off x="2271921" y="-1491937"/>
                <a:ext cx="158355" cy="6821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192" extrusionOk="0">
                    <a:moveTo>
                      <a:pt x="101" y="0"/>
                    </a:moveTo>
                    <a:lnTo>
                      <a:pt x="61" y="21"/>
                    </a:lnTo>
                    <a:lnTo>
                      <a:pt x="20" y="41"/>
                    </a:lnTo>
                    <a:lnTo>
                      <a:pt x="0" y="81"/>
                    </a:lnTo>
                    <a:lnTo>
                      <a:pt x="20" y="142"/>
                    </a:lnTo>
                    <a:lnTo>
                      <a:pt x="101" y="364"/>
                    </a:lnTo>
                    <a:lnTo>
                      <a:pt x="222" y="546"/>
                    </a:lnTo>
                    <a:lnTo>
                      <a:pt x="364" y="707"/>
                    </a:lnTo>
                    <a:lnTo>
                      <a:pt x="525" y="849"/>
                    </a:lnTo>
                    <a:lnTo>
                      <a:pt x="707" y="970"/>
                    </a:lnTo>
                    <a:lnTo>
                      <a:pt x="888" y="1071"/>
                    </a:lnTo>
                    <a:lnTo>
                      <a:pt x="1090" y="1131"/>
                    </a:lnTo>
                    <a:lnTo>
                      <a:pt x="1292" y="1172"/>
                    </a:lnTo>
                    <a:lnTo>
                      <a:pt x="1494" y="1192"/>
                    </a:lnTo>
                    <a:lnTo>
                      <a:pt x="1716" y="1172"/>
                    </a:lnTo>
                    <a:lnTo>
                      <a:pt x="1918" y="1131"/>
                    </a:lnTo>
                    <a:lnTo>
                      <a:pt x="2100" y="1050"/>
                    </a:lnTo>
                    <a:lnTo>
                      <a:pt x="2282" y="970"/>
                    </a:lnTo>
                    <a:lnTo>
                      <a:pt x="2443" y="828"/>
                    </a:lnTo>
                    <a:lnTo>
                      <a:pt x="2605" y="667"/>
                    </a:lnTo>
                    <a:lnTo>
                      <a:pt x="2726" y="465"/>
                    </a:lnTo>
                    <a:lnTo>
                      <a:pt x="2766" y="364"/>
                    </a:lnTo>
                    <a:lnTo>
                      <a:pt x="2766" y="344"/>
                    </a:lnTo>
                    <a:lnTo>
                      <a:pt x="2746" y="303"/>
                    </a:lnTo>
                    <a:lnTo>
                      <a:pt x="2686" y="263"/>
                    </a:lnTo>
                    <a:lnTo>
                      <a:pt x="2605" y="243"/>
                    </a:lnTo>
                    <a:lnTo>
                      <a:pt x="2403" y="243"/>
                    </a:lnTo>
                    <a:lnTo>
                      <a:pt x="2241" y="283"/>
                    </a:lnTo>
                    <a:lnTo>
                      <a:pt x="2019" y="324"/>
                    </a:lnTo>
                    <a:lnTo>
                      <a:pt x="1817" y="384"/>
                    </a:lnTo>
                    <a:lnTo>
                      <a:pt x="1636" y="485"/>
                    </a:lnTo>
                    <a:lnTo>
                      <a:pt x="1454" y="606"/>
                    </a:lnTo>
                    <a:lnTo>
                      <a:pt x="1353" y="485"/>
                    </a:lnTo>
                    <a:lnTo>
                      <a:pt x="1252" y="384"/>
                    </a:lnTo>
                    <a:lnTo>
                      <a:pt x="1131" y="303"/>
                    </a:lnTo>
                    <a:lnTo>
                      <a:pt x="989" y="223"/>
                    </a:lnTo>
                    <a:lnTo>
                      <a:pt x="848" y="162"/>
                    </a:lnTo>
                    <a:lnTo>
                      <a:pt x="687" y="101"/>
                    </a:lnTo>
                    <a:lnTo>
                      <a:pt x="505" y="61"/>
                    </a:lnTo>
                    <a:lnTo>
                      <a:pt x="343" y="41"/>
                    </a:lnTo>
                    <a:lnTo>
                      <a:pt x="242" y="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9"/>
              <p:cNvSpPr/>
              <p:nvPr/>
            </p:nvSpPr>
            <p:spPr>
              <a:xfrm>
                <a:off x="2271921" y="-1491937"/>
                <a:ext cx="158355" cy="68218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192" fill="none" extrusionOk="0">
                    <a:moveTo>
                      <a:pt x="2726" y="465"/>
                    </a:moveTo>
                    <a:lnTo>
                      <a:pt x="2726" y="465"/>
                    </a:lnTo>
                    <a:lnTo>
                      <a:pt x="2766" y="364"/>
                    </a:lnTo>
                    <a:lnTo>
                      <a:pt x="2766" y="344"/>
                    </a:lnTo>
                    <a:lnTo>
                      <a:pt x="2746" y="303"/>
                    </a:lnTo>
                    <a:lnTo>
                      <a:pt x="2686" y="263"/>
                    </a:lnTo>
                    <a:lnTo>
                      <a:pt x="2605" y="243"/>
                    </a:lnTo>
                    <a:lnTo>
                      <a:pt x="2504" y="243"/>
                    </a:lnTo>
                    <a:lnTo>
                      <a:pt x="2403" y="243"/>
                    </a:lnTo>
                    <a:lnTo>
                      <a:pt x="2241" y="283"/>
                    </a:lnTo>
                    <a:lnTo>
                      <a:pt x="2241" y="283"/>
                    </a:lnTo>
                    <a:lnTo>
                      <a:pt x="2019" y="324"/>
                    </a:lnTo>
                    <a:lnTo>
                      <a:pt x="1817" y="384"/>
                    </a:lnTo>
                    <a:lnTo>
                      <a:pt x="1636" y="485"/>
                    </a:lnTo>
                    <a:lnTo>
                      <a:pt x="1454" y="606"/>
                    </a:lnTo>
                    <a:lnTo>
                      <a:pt x="1454" y="606"/>
                    </a:lnTo>
                    <a:lnTo>
                      <a:pt x="1353" y="485"/>
                    </a:lnTo>
                    <a:lnTo>
                      <a:pt x="1252" y="384"/>
                    </a:lnTo>
                    <a:lnTo>
                      <a:pt x="1131" y="303"/>
                    </a:lnTo>
                    <a:lnTo>
                      <a:pt x="989" y="223"/>
                    </a:lnTo>
                    <a:lnTo>
                      <a:pt x="989" y="223"/>
                    </a:lnTo>
                    <a:lnTo>
                      <a:pt x="848" y="162"/>
                    </a:lnTo>
                    <a:lnTo>
                      <a:pt x="687" y="101"/>
                    </a:lnTo>
                    <a:lnTo>
                      <a:pt x="505" y="61"/>
                    </a:lnTo>
                    <a:lnTo>
                      <a:pt x="343" y="41"/>
                    </a:lnTo>
                    <a:lnTo>
                      <a:pt x="343" y="41"/>
                    </a:lnTo>
                    <a:lnTo>
                      <a:pt x="242" y="21"/>
                    </a:lnTo>
                    <a:lnTo>
                      <a:pt x="101" y="0"/>
                    </a:lnTo>
                    <a:lnTo>
                      <a:pt x="61" y="21"/>
                    </a:lnTo>
                    <a:lnTo>
                      <a:pt x="20" y="41"/>
                    </a:lnTo>
                    <a:lnTo>
                      <a:pt x="0" y="81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101" y="364"/>
                    </a:lnTo>
                    <a:lnTo>
                      <a:pt x="222" y="546"/>
                    </a:lnTo>
                    <a:lnTo>
                      <a:pt x="364" y="707"/>
                    </a:lnTo>
                    <a:lnTo>
                      <a:pt x="525" y="849"/>
                    </a:lnTo>
                    <a:lnTo>
                      <a:pt x="707" y="970"/>
                    </a:lnTo>
                    <a:lnTo>
                      <a:pt x="888" y="1071"/>
                    </a:lnTo>
                    <a:lnTo>
                      <a:pt x="1090" y="1131"/>
                    </a:lnTo>
                    <a:lnTo>
                      <a:pt x="1292" y="1172"/>
                    </a:lnTo>
                    <a:lnTo>
                      <a:pt x="1494" y="1192"/>
                    </a:lnTo>
                    <a:lnTo>
                      <a:pt x="1716" y="1172"/>
                    </a:lnTo>
                    <a:lnTo>
                      <a:pt x="1918" y="1131"/>
                    </a:lnTo>
                    <a:lnTo>
                      <a:pt x="2100" y="1050"/>
                    </a:lnTo>
                    <a:lnTo>
                      <a:pt x="2282" y="970"/>
                    </a:lnTo>
                    <a:lnTo>
                      <a:pt x="2443" y="828"/>
                    </a:lnTo>
                    <a:lnTo>
                      <a:pt x="2605" y="667"/>
                    </a:lnTo>
                    <a:lnTo>
                      <a:pt x="2726" y="46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49"/>
              <p:cNvSpPr/>
              <p:nvPr/>
            </p:nvSpPr>
            <p:spPr>
              <a:xfrm>
                <a:off x="2277702" y="-1563591"/>
                <a:ext cx="158355" cy="6942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13" extrusionOk="0">
                    <a:moveTo>
                      <a:pt x="162" y="1"/>
                    </a:moveTo>
                    <a:lnTo>
                      <a:pt x="61" y="21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22"/>
                    </a:lnTo>
                    <a:lnTo>
                      <a:pt x="404" y="647"/>
                    </a:lnTo>
                    <a:lnTo>
                      <a:pt x="545" y="828"/>
                    </a:lnTo>
                    <a:lnTo>
                      <a:pt x="727" y="970"/>
                    </a:lnTo>
                    <a:lnTo>
                      <a:pt x="848" y="1030"/>
                    </a:lnTo>
                    <a:lnTo>
                      <a:pt x="969" y="1091"/>
                    </a:lnTo>
                    <a:lnTo>
                      <a:pt x="1212" y="1172"/>
                    </a:lnTo>
                    <a:lnTo>
                      <a:pt x="1454" y="1212"/>
                    </a:lnTo>
                    <a:lnTo>
                      <a:pt x="1696" y="1212"/>
                    </a:lnTo>
                    <a:lnTo>
                      <a:pt x="1938" y="1172"/>
                    </a:lnTo>
                    <a:lnTo>
                      <a:pt x="2161" y="1091"/>
                    </a:lnTo>
                    <a:lnTo>
                      <a:pt x="2383" y="990"/>
                    </a:lnTo>
                    <a:lnTo>
                      <a:pt x="2544" y="849"/>
                    </a:lnTo>
                    <a:lnTo>
                      <a:pt x="2665" y="748"/>
                    </a:lnTo>
                    <a:lnTo>
                      <a:pt x="2726" y="687"/>
                    </a:lnTo>
                    <a:lnTo>
                      <a:pt x="2766" y="606"/>
                    </a:lnTo>
                    <a:lnTo>
                      <a:pt x="2766" y="586"/>
                    </a:lnTo>
                    <a:lnTo>
                      <a:pt x="2766" y="546"/>
                    </a:lnTo>
                    <a:lnTo>
                      <a:pt x="2726" y="505"/>
                    </a:lnTo>
                    <a:lnTo>
                      <a:pt x="2665" y="485"/>
                    </a:lnTo>
                    <a:lnTo>
                      <a:pt x="2585" y="465"/>
                    </a:lnTo>
                    <a:lnTo>
                      <a:pt x="2282" y="465"/>
                    </a:lnTo>
                    <a:lnTo>
                      <a:pt x="2039" y="485"/>
                    </a:lnTo>
                    <a:lnTo>
                      <a:pt x="1837" y="505"/>
                    </a:lnTo>
                    <a:lnTo>
                      <a:pt x="1676" y="546"/>
                    </a:lnTo>
                    <a:lnTo>
                      <a:pt x="1413" y="627"/>
                    </a:lnTo>
                    <a:lnTo>
                      <a:pt x="1333" y="627"/>
                    </a:lnTo>
                    <a:lnTo>
                      <a:pt x="1312" y="606"/>
                    </a:lnTo>
                    <a:lnTo>
                      <a:pt x="1272" y="586"/>
                    </a:lnTo>
                    <a:lnTo>
                      <a:pt x="1171" y="465"/>
                    </a:lnTo>
                    <a:lnTo>
                      <a:pt x="1070" y="364"/>
                    </a:lnTo>
                    <a:lnTo>
                      <a:pt x="949" y="263"/>
                    </a:lnTo>
                    <a:lnTo>
                      <a:pt x="828" y="182"/>
                    </a:lnTo>
                    <a:lnTo>
                      <a:pt x="687" y="122"/>
                    </a:lnTo>
                    <a:lnTo>
                      <a:pt x="525" y="81"/>
                    </a:lnTo>
                    <a:lnTo>
                      <a:pt x="384" y="41"/>
                    </a:lnTo>
                    <a:lnTo>
                      <a:pt x="242" y="2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49"/>
              <p:cNvSpPr/>
              <p:nvPr/>
            </p:nvSpPr>
            <p:spPr>
              <a:xfrm>
                <a:off x="2277702" y="-1563591"/>
                <a:ext cx="158355" cy="6942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1213" fill="none" extrusionOk="0">
                    <a:moveTo>
                      <a:pt x="727" y="970"/>
                    </a:moveTo>
                    <a:lnTo>
                      <a:pt x="727" y="970"/>
                    </a:lnTo>
                    <a:lnTo>
                      <a:pt x="848" y="1030"/>
                    </a:lnTo>
                    <a:lnTo>
                      <a:pt x="969" y="1091"/>
                    </a:lnTo>
                    <a:lnTo>
                      <a:pt x="1212" y="1172"/>
                    </a:lnTo>
                    <a:lnTo>
                      <a:pt x="1454" y="1212"/>
                    </a:lnTo>
                    <a:lnTo>
                      <a:pt x="1696" y="1212"/>
                    </a:lnTo>
                    <a:lnTo>
                      <a:pt x="1938" y="1172"/>
                    </a:lnTo>
                    <a:lnTo>
                      <a:pt x="2161" y="1091"/>
                    </a:lnTo>
                    <a:lnTo>
                      <a:pt x="2383" y="990"/>
                    </a:lnTo>
                    <a:lnTo>
                      <a:pt x="2544" y="849"/>
                    </a:lnTo>
                    <a:lnTo>
                      <a:pt x="2544" y="849"/>
                    </a:lnTo>
                    <a:lnTo>
                      <a:pt x="2665" y="748"/>
                    </a:lnTo>
                    <a:lnTo>
                      <a:pt x="2726" y="687"/>
                    </a:lnTo>
                    <a:lnTo>
                      <a:pt x="2766" y="606"/>
                    </a:lnTo>
                    <a:lnTo>
                      <a:pt x="2766" y="606"/>
                    </a:lnTo>
                    <a:lnTo>
                      <a:pt x="2766" y="586"/>
                    </a:lnTo>
                    <a:lnTo>
                      <a:pt x="2766" y="546"/>
                    </a:lnTo>
                    <a:lnTo>
                      <a:pt x="2726" y="505"/>
                    </a:lnTo>
                    <a:lnTo>
                      <a:pt x="2665" y="485"/>
                    </a:lnTo>
                    <a:lnTo>
                      <a:pt x="2585" y="465"/>
                    </a:lnTo>
                    <a:lnTo>
                      <a:pt x="2585" y="465"/>
                    </a:lnTo>
                    <a:lnTo>
                      <a:pt x="2282" y="465"/>
                    </a:lnTo>
                    <a:lnTo>
                      <a:pt x="2039" y="485"/>
                    </a:lnTo>
                    <a:lnTo>
                      <a:pt x="1837" y="505"/>
                    </a:lnTo>
                    <a:lnTo>
                      <a:pt x="1676" y="546"/>
                    </a:lnTo>
                    <a:lnTo>
                      <a:pt x="1676" y="546"/>
                    </a:lnTo>
                    <a:lnTo>
                      <a:pt x="1413" y="627"/>
                    </a:lnTo>
                    <a:lnTo>
                      <a:pt x="1333" y="627"/>
                    </a:lnTo>
                    <a:lnTo>
                      <a:pt x="1312" y="606"/>
                    </a:lnTo>
                    <a:lnTo>
                      <a:pt x="1272" y="586"/>
                    </a:lnTo>
                    <a:lnTo>
                      <a:pt x="1272" y="586"/>
                    </a:lnTo>
                    <a:lnTo>
                      <a:pt x="1171" y="465"/>
                    </a:lnTo>
                    <a:lnTo>
                      <a:pt x="1070" y="364"/>
                    </a:lnTo>
                    <a:lnTo>
                      <a:pt x="949" y="263"/>
                    </a:lnTo>
                    <a:lnTo>
                      <a:pt x="828" y="182"/>
                    </a:lnTo>
                    <a:lnTo>
                      <a:pt x="687" y="122"/>
                    </a:lnTo>
                    <a:lnTo>
                      <a:pt x="525" y="81"/>
                    </a:lnTo>
                    <a:lnTo>
                      <a:pt x="384" y="41"/>
                    </a:lnTo>
                    <a:lnTo>
                      <a:pt x="242" y="21"/>
                    </a:lnTo>
                    <a:lnTo>
                      <a:pt x="242" y="21"/>
                    </a:lnTo>
                    <a:lnTo>
                      <a:pt x="162" y="1"/>
                    </a:lnTo>
                    <a:lnTo>
                      <a:pt x="61" y="21"/>
                    </a:lnTo>
                    <a:lnTo>
                      <a:pt x="20" y="21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" y="122"/>
                    </a:lnTo>
                    <a:lnTo>
                      <a:pt x="20" y="122"/>
                    </a:lnTo>
                    <a:lnTo>
                      <a:pt x="404" y="647"/>
                    </a:lnTo>
                    <a:lnTo>
                      <a:pt x="545" y="828"/>
                    </a:lnTo>
                    <a:lnTo>
                      <a:pt x="727" y="9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9"/>
              <p:cNvSpPr/>
              <p:nvPr/>
            </p:nvSpPr>
            <p:spPr>
              <a:xfrm>
                <a:off x="2301968" y="-1631753"/>
                <a:ext cx="137524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293" extrusionOk="0">
                    <a:moveTo>
                      <a:pt x="101" y="0"/>
                    </a:moveTo>
                    <a:lnTo>
                      <a:pt x="61" y="20"/>
                    </a:lnTo>
                    <a:lnTo>
                      <a:pt x="20" y="41"/>
                    </a:lnTo>
                    <a:lnTo>
                      <a:pt x="20" y="61"/>
                    </a:lnTo>
                    <a:lnTo>
                      <a:pt x="0" y="101"/>
                    </a:lnTo>
                    <a:lnTo>
                      <a:pt x="40" y="182"/>
                    </a:lnTo>
                    <a:lnTo>
                      <a:pt x="81" y="263"/>
                    </a:lnTo>
                    <a:lnTo>
                      <a:pt x="263" y="586"/>
                    </a:lnTo>
                    <a:lnTo>
                      <a:pt x="363" y="747"/>
                    </a:lnTo>
                    <a:lnTo>
                      <a:pt x="485" y="909"/>
                    </a:lnTo>
                    <a:lnTo>
                      <a:pt x="687" y="1070"/>
                    </a:lnTo>
                    <a:lnTo>
                      <a:pt x="788" y="1151"/>
                    </a:lnTo>
                    <a:lnTo>
                      <a:pt x="909" y="1212"/>
                    </a:lnTo>
                    <a:lnTo>
                      <a:pt x="1010" y="1252"/>
                    </a:lnTo>
                    <a:lnTo>
                      <a:pt x="1111" y="1272"/>
                    </a:lnTo>
                    <a:lnTo>
                      <a:pt x="1232" y="1293"/>
                    </a:lnTo>
                    <a:lnTo>
                      <a:pt x="1333" y="1293"/>
                    </a:lnTo>
                    <a:lnTo>
                      <a:pt x="1575" y="1272"/>
                    </a:lnTo>
                    <a:lnTo>
                      <a:pt x="1777" y="1192"/>
                    </a:lnTo>
                    <a:lnTo>
                      <a:pt x="1999" y="1070"/>
                    </a:lnTo>
                    <a:lnTo>
                      <a:pt x="2201" y="909"/>
                    </a:lnTo>
                    <a:lnTo>
                      <a:pt x="2282" y="828"/>
                    </a:lnTo>
                    <a:lnTo>
                      <a:pt x="2362" y="727"/>
                    </a:lnTo>
                    <a:lnTo>
                      <a:pt x="2383" y="687"/>
                    </a:lnTo>
                    <a:lnTo>
                      <a:pt x="2403" y="626"/>
                    </a:lnTo>
                    <a:lnTo>
                      <a:pt x="2383" y="586"/>
                    </a:lnTo>
                    <a:lnTo>
                      <a:pt x="2322" y="545"/>
                    </a:lnTo>
                    <a:lnTo>
                      <a:pt x="2262" y="525"/>
                    </a:lnTo>
                    <a:lnTo>
                      <a:pt x="2181" y="525"/>
                    </a:lnTo>
                    <a:lnTo>
                      <a:pt x="1999" y="505"/>
                    </a:lnTo>
                    <a:lnTo>
                      <a:pt x="1817" y="525"/>
                    </a:lnTo>
                    <a:lnTo>
                      <a:pt x="1535" y="566"/>
                    </a:lnTo>
                    <a:lnTo>
                      <a:pt x="1333" y="626"/>
                    </a:lnTo>
                    <a:lnTo>
                      <a:pt x="1191" y="667"/>
                    </a:lnTo>
                    <a:lnTo>
                      <a:pt x="1111" y="667"/>
                    </a:lnTo>
                    <a:lnTo>
                      <a:pt x="1090" y="646"/>
                    </a:lnTo>
                    <a:lnTo>
                      <a:pt x="1050" y="586"/>
                    </a:lnTo>
                    <a:lnTo>
                      <a:pt x="969" y="444"/>
                    </a:lnTo>
                    <a:lnTo>
                      <a:pt x="848" y="303"/>
                    </a:lnTo>
                    <a:lnTo>
                      <a:pt x="727" y="202"/>
                    </a:lnTo>
                    <a:lnTo>
                      <a:pt x="586" y="121"/>
                    </a:lnTo>
                    <a:lnTo>
                      <a:pt x="444" y="61"/>
                    </a:lnTo>
                    <a:lnTo>
                      <a:pt x="323" y="20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9"/>
              <p:cNvSpPr/>
              <p:nvPr/>
            </p:nvSpPr>
            <p:spPr>
              <a:xfrm>
                <a:off x="2301968" y="-1631753"/>
                <a:ext cx="137524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293" fill="none" extrusionOk="0">
                    <a:moveTo>
                      <a:pt x="485" y="909"/>
                    </a:moveTo>
                    <a:lnTo>
                      <a:pt x="485" y="909"/>
                    </a:lnTo>
                    <a:lnTo>
                      <a:pt x="687" y="1070"/>
                    </a:lnTo>
                    <a:lnTo>
                      <a:pt x="788" y="1151"/>
                    </a:lnTo>
                    <a:lnTo>
                      <a:pt x="909" y="1212"/>
                    </a:lnTo>
                    <a:lnTo>
                      <a:pt x="1010" y="1252"/>
                    </a:lnTo>
                    <a:lnTo>
                      <a:pt x="1111" y="1272"/>
                    </a:lnTo>
                    <a:lnTo>
                      <a:pt x="1232" y="1293"/>
                    </a:lnTo>
                    <a:lnTo>
                      <a:pt x="1333" y="1293"/>
                    </a:lnTo>
                    <a:lnTo>
                      <a:pt x="1575" y="1272"/>
                    </a:lnTo>
                    <a:lnTo>
                      <a:pt x="1777" y="1192"/>
                    </a:lnTo>
                    <a:lnTo>
                      <a:pt x="1999" y="1070"/>
                    </a:lnTo>
                    <a:lnTo>
                      <a:pt x="2201" y="909"/>
                    </a:lnTo>
                    <a:lnTo>
                      <a:pt x="2201" y="909"/>
                    </a:lnTo>
                    <a:lnTo>
                      <a:pt x="2282" y="828"/>
                    </a:lnTo>
                    <a:lnTo>
                      <a:pt x="2362" y="727"/>
                    </a:lnTo>
                    <a:lnTo>
                      <a:pt x="2383" y="687"/>
                    </a:lnTo>
                    <a:lnTo>
                      <a:pt x="2403" y="626"/>
                    </a:lnTo>
                    <a:lnTo>
                      <a:pt x="2383" y="586"/>
                    </a:lnTo>
                    <a:lnTo>
                      <a:pt x="2322" y="545"/>
                    </a:lnTo>
                    <a:lnTo>
                      <a:pt x="2322" y="545"/>
                    </a:lnTo>
                    <a:lnTo>
                      <a:pt x="2262" y="525"/>
                    </a:lnTo>
                    <a:lnTo>
                      <a:pt x="2181" y="525"/>
                    </a:lnTo>
                    <a:lnTo>
                      <a:pt x="2181" y="525"/>
                    </a:lnTo>
                    <a:lnTo>
                      <a:pt x="1999" y="505"/>
                    </a:lnTo>
                    <a:lnTo>
                      <a:pt x="1817" y="525"/>
                    </a:lnTo>
                    <a:lnTo>
                      <a:pt x="1535" y="566"/>
                    </a:lnTo>
                    <a:lnTo>
                      <a:pt x="1333" y="626"/>
                    </a:lnTo>
                    <a:lnTo>
                      <a:pt x="1191" y="667"/>
                    </a:lnTo>
                    <a:lnTo>
                      <a:pt x="1191" y="667"/>
                    </a:lnTo>
                    <a:lnTo>
                      <a:pt x="1151" y="667"/>
                    </a:lnTo>
                    <a:lnTo>
                      <a:pt x="1111" y="667"/>
                    </a:lnTo>
                    <a:lnTo>
                      <a:pt x="1090" y="646"/>
                    </a:lnTo>
                    <a:lnTo>
                      <a:pt x="1050" y="586"/>
                    </a:lnTo>
                    <a:lnTo>
                      <a:pt x="1050" y="586"/>
                    </a:lnTo>
                    <a:lnTo>
                      <a:pt x="969" y="444"/>
                    </a:lnTo>
                    <a:lnTo>
                      <a:pt x="848" y="303"/>
                    </a:lnTo>
                    <a:lnTo>
                      <a:pt x="727" y="202"/>
                    </a:lnTo>
                    <a:lnTo>
                      <a:pt x="586" y="121"/>
                    </a:lnTo>
                    <a:lnTo>
                      <a:pt x="444" y="61"/>
                    </a:lnTo>
                    <a:lnTo>
                      <a:pt x="323" y="20"/>
                    </a:lnTo>
                    <a:lnTo>
                      <a:pt x="202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61" y="20"/>
                    </a:lnTo>
                    <a:lnTo>
                      <a:pt x="20" y="41"/>
                    </a:lnTo>
                    <a:lnTo>
                      <a:pt x="20" y="61"/>
                    </a:lnTo>
                    <a:lnTo>
                      <a:pt x="0" y="101"/>
                    </a:lnTo>
                    <a:lnTo>
                      <a:pt x="40" y="182"/>
                    </a:lnTo>
                    <a:lnTo>
                      <a:pt x="81" y="263"/>
                    </a:lnTo>
                    <a:lnTo>
                      <a:pt x="81" y="263"/>
                    </a:lnTo>
                    <a:lnTo>
                      <a:pt x="263" y="586"/>
                    </a:lnTo>
                    <a:lnTo>
                      <a:pt x="363" y="747"/>
                    </a:lnTo>
                    <a:lnTo>
                      <a:pt x="485" y="90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9"/>
              <p:cNvSpPr/>
              <p:nvPr/>
            </p:nvSpPr>
            <p:spPr>
              <a:xfrm>
                <a:off x="2367784" y="-1703407"/>
                <a:ext cx="44010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93" extrusionOk="0">
                    <a:moveTo>
                      <a:pt x="627" y="0"/>
                    </a:moveTo>
                    <a:lnTo>
                      <a:pt x="587" y="21"/>
                    </a:lnTo>
                    <a:lnTo>
                      <a:pt x="506" y="81"/>
                    </a:lnTo>
                    <a:lnTo>
                      <a:pt x="344" y="222"/>
                    </a:lnTo>
                    <a:lnTo>
                      <a:pt x="203" y="384"/>
                    </a:lnTo>
                    <a:lnTo>
                      <a:pt x="102" y="566"/>
                    </a:lnTo>
                    <a:lnTo>
                      <a:pt x="21" y="768"/>
                    </a:lnTo>
                    <a:lnTo>
                      <a:pt x="1" y="869"/>
                    </a:lnTo>
                    <a:lnTo>
                      <a:pt x="1" y="970"/>
                    </a:lnTo>
                    <a:lnTo>
                      <a:pt x="1" y="1071"/>
                    </a:lnTo>
                    <a:lnTo>
                      <a:pt x="21" y="1171"/>
                    </a:lnTo>
                    <a:lnTo>
                      <a:pt x="62" y="1232"/>
                    </a:lnTo>
                    <a:lnTo>
                      <a:pt x="122" y="1293"/>
                    </a:lnTo>
                    <a:lnTo>
                      <a:pt x="203" y="1293"/>
                    </a:lnTo>
                    <a:lnTo>
                      <a:pt x="304" y="1272"/>
                    </a:lnTo>
                    <a:lnTo>
                      <a:pt x="364" y="1232"/>
                    </a:lnTo>
                    <a:lnTo>
                      <a:pt x="445" y="1171"/>
                    </a:lnTo>
                    <a:lnTo>
                      <a:pt x="546" y="1010"/>
                    </a:lnTo>
                    <a:lnTo>
                      <a:pt x="627" y="808"/>
                    </a:lnTo>
                    <a:lnTo>
                      <a:pt x="708" y="606"/>
                    </a:lnTo>
                    <a:lnTo>
                      <a:pt x="748" y="404"/>
                    </a:lnTo>
                    <a:lnTo>
                      <a:pt x="768" y="222"/>
                    </a:lnTo>
                    <a:lnTo>
                      <a:pt x="748" y="81"/>
                    </a:lnTo>
                    <a:lnTo>
                      <a:pt x="728" y="41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9"/>
              <p:cNvSpPr/>
              <p:nvPr/>
            </p:nvSpPr>
            <p:spPr>
              <a:xfrm>
                <a:off x="2367784" y="-1703407"/>
                <a:ext cx="44010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293" fill="none" extrusionOk="0">
                    <a:moveTo>
                      <a:pt x="304" y="1272"/>
                    </a:moveTo>
                    <a:lnTo>
                      <a:pt x="304" y="1272"/>
                    </a:lnTo>
                    <a:lnTo>
                      <a:pt x="364" y="1232"/>
                    </a:lnTo>
                    <a:lnTo>
                      <a:pt x="445" y="1171"/>
                    </a:lnTo>
                    <a:lnTo>
                      <a:pt x="546" y="1010"/>
                    </a:lnTo>
                    <a:lnTo>
                      <a:pt x="627" y="808"/>
                    </a:lnTo>
                    <a:lnTo>
                      <a:pt x="708" y="606"/>
                    </a:lnTo>
                    <a:lnTo>
                      <a:pt x="748" y="404"/>
                    </a:lnTo>
                    <a:lnTo>
                      <a:pt x="768" y="222"/>
                    </a:lnTo>
                    <a:lnTo>
                      <a:pt x="748" y="81"/>
                    </a:lnTo>
                    <a:lnTo>
                      <a:pt x="728" y="41"/>
                    </a:lnTo>
                    <a:lnTo>
                      <a:pt x="687" y="0"/>
                    </a:lnTo>
                    <a:lnTo>
                      <a:pt x="687" y="0"/>
                    </a:lnTo>
                    <a:lnTo>
                      <a:pt x="627" y="0"/>
                    </a:lnTo>
                    <a:lnTo>
                      <a:pt x="587" y="21"/>
                    </a:lnTo>
                    <a:lnTo>
                      <a:pt x="506" y="81"/>
                    </a:lnTo>
                    <a:lnTo>
                      <a:pt x="506" y="81"/>
                    </a:lnTo>
                    <a:lnTo>
                      <a:pt x="344" y="222"/>
                    </a:lnTo>
                    <a:lnTo>
                      <a:pt x="203" y="384"/>
                    </a:lnTo>
                    <a:lnTo>
                      <a:pt x="102" y="566"/>
                    </a:lnTo>
                    <a:lnTo>
                      <a:pt x="21" y="768"/>
                    </a:lnTo>
                    <a:lnTo>
                      <a:pt x="21" y="768"/>
                    </a:lnTo>
                    <a:lnTo>
                      <a:pt x="1" y="869"/>
                    </a:lnTo>
                    <a:lnTo>
                      <a:pt x="1" y="970"/>
                    </a:lnTo>
                    <a:lnTo>
                      <a:pt x="1" y="1071"/>
                    </a:lnTo>
                    <a:lnTo>
                      <a:pt x="21" y="1171"/>
                    </a:lnTo>
                    <a:lnTo>
                      <a:pt x="62" y="1232"/>
                    </a:lnTo>
                    <a:lnTo>
                      <a:pt x="122" y="1293"/>
                    </a:lnTo>
                    <a:lnTo>
                      <a:pt x="203" y="1293"/>
                    </a:lnTo>
                    <a:lnTo>
                      <a:pt x="304" y="127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9"/>
              <p:cNvSpPr/>
              <p:nvPr/>
            </p:nvSpPr>
            <p:spPr>
              <a:xfrm>
                <a:off x="2363205" y="-1465382"/>
                <a:ext cx="53224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446" extrusionOk="0">
                    <a:moveTo>
                      <a:pt x="646" y="1"/>
                    </a:moveTo>
                    <a:lnTo>
                      <a:pt x="465" y="61"/>
                    </a:lnTo>
                    <a:lnTo>
                      <a:pt x="283" y="122"/>
                    </a:lnTo>
                    <a:lnTo>
                      <a:pt x="121" y="243"/>
                    </a:lnTo>
                    <a:lnTo>
                      <a:pt x="61" y="304"/>
                    </a:lnTo>
                    <a:lnTo>
                      <a:pt x="0" y="385"/>
                    </a:lnTo>
                    <a:lnTo>
                      <a:pt x="0" y="425"/>
                    </a:lnTo>
                    <a:lnTo>
                      <a:pt x="0" y="445"/>
                    </a:lnTo>
                    <a:lnTo>
                      <a:pt x="20" y="445"/>
                    </a:lnTo>
                    <a:lnTo>
                      <a:pt x="81" y="405"/>
                    </a:lnTo>
                    <a:lnTo>
                      <a:pt x="222" y="324"/>
                    </a:lnTo>
                    <a:lnTo>
                      <a:pt x="323" y="263"/>
                    </a:lnTo>
                    <a:lnTo>
                      <a:pt x="465" y="203"/>
                    </a:lnTo>
                    <a:lnTo>
                      <a:pt x="667" y="142"/>
                    </a:lnTo>
                    <a:lnTo>
                      <a:pt x="909" y="61"/>
                    </a:lnTo>
                    <a:lnTo>
                      <a:pt x="929" y="61"/>
                    </a:lnTo>
                    <a:lnTo>
                      <a:pt x="929" y="21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9"/>
              <p:cNvSpPr/>
              <p:nvPr/>
            </p:nvSpPr>
            <p:spPr>
              <a:xfrm>
                <a:off x="2363205" y="-1465382"/>
                <a:ext cx="53224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446" fill="none" extrusionOk="0">
                    <a:moveTo>
                      <a:pt x="788" y="1"/>
                    </a:moveTo>
                    <a:lnTo>
                      <a:pt x="788" y="1"/>
                    </a:lnTo>
                    <a:lnTo>
                      <a:pt x="646" y="1"/>
                    </a:lnTo>
                    <a:lnTo>
                      <a:pt x="646" y="1"/>
                    </a:lnTo>
                    <a:lnTo>
                      <a:pt x="465" y="61"/>
                    </a:lnTo>
                    <a:lnTo>
                      <a:pt x="283" y="122"/>
                    </a:lnTo>
                    <a:lnTo>
                      <a:pt x="121" y="243"/>
                    </a:lnTo>
                    <a:lnTo>
                      <a:pt x="61" y="304"/>
                    </a:lnTo>
                    <a:lnTo>
                      <a:pt x="0" y="385"/>
                    </a:lnTo>
                    <a:lnTo>
                      <a:pt x="0" y="385"/>
                    </a:lnTo>
                    <a:lnTo>
                      <a:pt x="0" y="425"/>
                    </a:lnTo>
                    <a:lnTo>
                      <a:pt x="0" y="445"/>
                    </a:lnTo>
                    <a:lnTo>
                      <a:pt x="0" y="445"/>
                    </a:lnTo>
                    <a:lnTo>
                      <a:pt x="20" y="445"/>
                    </a:lnTo>
                    <a:lnTo>
                      <a:pt x="20" y="445"/>
                    </a:lnTo>
                    <a:lnTo>
                      <a:pt x="81" y="405"/>
                    </a:lnTo>
                    <a:lnTo>
                      <a:pt x="222" y="324"/>
                    </a:lnTo>
                    <a:lnTo>
                      <a:pt x="323" y="263"/>
                    </a:lnTo>
                    <a:lnTo>
                      <a:pt x="465" y="203"/>
                    </a:lnTo>
                    <a:lnTo>
                      <a:pt x="667" y="142"/>
                    </a:lnTo>
                    <a:lnTo>
                      <a:pt x="909" y="61"/>
                    </a:lnTo>
                    <a:lnTo>
                      <a:pt x="909" y="61"/>
                    </a:lnTo>
                    <a:lnTo>
                      <a:pt x="909" y="61"/>
                    </a:lnTo>
                    <a:lnTo>
                      <a:pt x="929" y="61"/>
                    </a:lnTo>
                    <a:lnTo>
                      <a:pt x="929" y="21"/>
                    </a:lnTo>
                    <a:lnTo>
                      <a:pt x="929" y="21"/>
                    </a:lnTo>
                    <a:lnTo>
                      <a:pt x="909" y="1"/>
                    </a:lnTo>
                    <a:lnTo>
                      <a:pt x="909" y="1"/>
                    </a:lnTo>
                    <a:lnTo>
                      <a:pt x="78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9"/>
              <p:cNvSpPr/>
              <p:nvPr/>
            </p:nvSpPr>
            <p:spPr>
              <a:xfrm>
                <a:off x="2315818" y="-1623684"/>
                <a:ext cx="416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829" extrusionOk="0">
                    <a:moveTo>
                      <a:pt x="21" y="1"/>
                    </a:moveTo>
                    <a:lnTo>
                      <a:pt x="0" y="21"/>
                    </a:lnTo>
                    <a:lnTo>
                      <a:pt x="0" y="41"/>
                    </a:lnTo>
                    <a:lnTo>
                      <a:pt x="21" y="61"/>
                    </a:lnTo>
                    <a:lnTo>
                      <a:pt x="101" y="122"/>
                    </a:lnTo>
                    <a:lnTo>
                      <a:pt x="222" y="203"/>
                    </a:lnTo>
                    <a:lnTo>
                      <a:pt x="364" y="344"/>
                    </a:lnTo>
                    <a:lnTo>
                      <a:pt x="424" y="425"/>
                    </a:lnTo>
                    <a:lnTo>
                      <a:pt x="586" y="667"/>
                    </a:lnTo>
                    <a:lnTo>
                      <a:pt x="667" y="808"/>
                    </a:lnTo>
                    <a:lnTo>
                      <a:pt x="687" y="828"/>
                    </a:lnTo>
                    <a:lnTo>
                      <a:pt x="707" y="808"/>
                    </a:lnTo>
                    <a:lnTo>
                      <a:pt x="727" y="788"/>
                    </a:lnTo>
                    <a:lnTo>
                      <a:pt x="727" y="768"/>
                    </a:lnTo>
                    <a:lnTo>
                      <a:pt x="687" y="647"/>
                    </a:lnTo>
                    <a:lnTo>
                      <a:pt x="626" y="485"/>
                    </a:lnTo>
                    <a:lnTo>
                      <a:pt x="566" y="404"/>
                    </a:lnTo>
                    <a:lnTo>
                      <a:pt x="485" y="303"/>
                    </a:lnTo>
                    <a:lnTo>
                      <a:pt x="404" y="203"/>
                    </a:lnTo>
                    <a:lnTo>
                      <a:pt x="283" y="102"/>
                    </a:lnTo>
                    <a:lnTo>
                      <a:pt x="162" y="4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9"/>
              <p:cNvSpPr/>
              <p:nvPr/>
            </p:nvSpPr>
            <p:spPr>
              <a:xfrm>
                <a:off x="2315818" y="-1623684"/>
                <a:ext cx="416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829" fill="none" extrusionOk="0">
                    <a:moveTo>
                      <a:pt x="21" y="1"/>
                    </a:moveTo>
                    <a:lnTo>
                      <a:pt x="21" y="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41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01" y="122"/>
                    </a:lnTo>
                    <a:lnTo>
                      <a:pt x="222" y="203"/>
                    </a:lnTo>
                    <a:lnTo>
                      <a:pt x="222" y="203"/>
                    </a:lnTo>
                    <a:lnTo>
                      <a:pt x="364" y="344"/>
                    </a:lnTo>
                    <a:lnTo>
                      <a:pt x="424" y="425"/>
                    </a:lnTo>
                    <a:lnTo>
                      <a:pt x="424" y="425"/>
                    </a:lnTo>
                    <a:lnTo>
                      <a:pt x="586" y="667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67" y="808"/>
                    </a:lnTo>
                    <a:lnTo>
                      <a:pt x="687" y="828"/>
                    </a:lnTo>
                    <a:lnTo>
                      <a:pt x="687" y="828"/>
                    </a:lnTo>
                    <a:lnTo>
                      <a:pt x="707" y="808"/>
                    </a:lnTo>
                    <a:lnTo>
                      <a:pt x="707" y="808"/>
                    </a:lnTo>
                    <a:lnTo>
                      <a:pt x="727" y="788"/>
                    </a:lnTo>
                    <a:lnTo>
                      <a:pt x="727" y="768"/>
                    </a:lnTo>
                    <a:lnTo>
                      <a:pt x="687" y="647"/>
                    </a:lnTo>
                    <a:lnTo>
                      <a:pt x="687" y="647"/>
                    </a:lnTo>
                    <a:lnTo>
                      <a:pt x="626" y="485"/>
                    </a:lnTo>
                    <a:lnTo>
                      <a:pt x="566" y="404"/>
                    </a:lnTo>
                    <a:lnTo>
                      <a:pt x="485" y="303"/>
                    </a:lnTo>
                    <a:lnTo>
                      <a:pt x="485" y="303"/>
                    </a:lnTo>
                    <a:lnTo>
                      <a:pt x="404" y="203"/>
                    </a:lnTo>
                    <a:lnTo>
                      <a:pt x="283" y="102"/>
                    </a:lnTo>
                    <a:lnTo>
                      <a:pt x="162" y="4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2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9"/>
              <p:cNvSpPr/>
              <p:nvPr/>
            </p:nvSpPr>
            <p:spPr>
              <a:xfrm>
                <a:off x="2372419" y="-1590146"/>
                <a:ext cx="5207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10" h="344" extrusionOk="0">
                    <a:moveTo>
                      <a:pt x="728" y="0"/>
                    </a:moveTo>
                    <a:lnTo>
                      <a:pt x="546" y="20"/>
                    </a:lnTo>
                    <a:lnTo>
                      <a:pt x="344" y="61"/>
                    </a:lnTo>
                    <a:lnTo>
                      <a:pt x="162" y="162"/>
                    </a:lnTo>
                    <a:lnTo>
                      <a:pt x="82" y="222"/>
                    </a:lnTo>
                    <a:lnTo>
                      <a:pt x="1" y="283"/>
                    </a:lnTo>
                    <a:lnTo>
                      <a:pt x="1" y="303"/>
                    </a:lnTo>
                    <a:lnTo>
                      <a:pt x="21" y="323"/>
                    </a:lnTo>
                    <a:lnTo>
                      <a:pt x="41" y="343"/>
                    </a:lnTo>
                    <a:lnTo>
                      <a:pt x="61" y="343"/>
                    </a:lnTo>
                    <a:lnTo>
                      <a:pt x="223" y="263"/>
                    </a:lnTo>
                    <a:lnTo>
                      <a:pt x="384" y="202"/>
                    </a:lnTo>
                    <a:lnTo>
                      <a:pt x="586" y="141"/>
                    </a:lnTo>
                    <a:lnTo>
                      <a:pt x="889" y="81"/>
                    </a:lnTo>
                    <a:lnTo>
                      <a:pt x="909" y="61"/>
                    </a:lnTo>
                    <a:lnTo>
                      <a:pt x="909" y="41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9"/>
              <p:cNvSpPr/>
              <p:nvPr/>
            </p:nvSpPr>
            <p:spPr>
              <a:xfrm>
                <a:off x="2372419" y="-1590146"/>
                <a:ext cx="5207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10" h="344" fill="none" extrusionOk="0">
                    <a:moveTo>
                      <a:pt x="728" y="0"/>
                    </a:moveTo>
                    <a:lnTo>
                      <a:pt x="728" y="0"/>
                    </a:lnTo>
                    <a:lnTo>
                      <a:pt x="546" y="20"/>
                    </a:lnTo>
                    <a:lnTo>
                      <a:pt x="344" y="61"/>
                    </a:lnTo>
                    <a:lnTo>
                      <a:pt x="162" y="162"/>
                    </a:lnTo>
                    <a:lnTo>
                      <a:pt x="82" y="222"/>
                    </a:lnTo>
                    <a:lnTo>
                      <a:pt x="1" y="283"/>
                    </a:lnTo>
                    <a:lnTo>
                      <a:pt x="1" y="283"/>
                    </a:lnTo>
                    <a:lnTo>
                      <a:pt x="1" y="303"/>
                    </a:lnTo>
                    <a:lnTo>
                      <a:pt x="21" y="323"/>
                    </a:lnTo>
                    <a:lnTo>
                      <a:pt x="21" y="32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4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61" y="343"/>
                    </a:lnTo>
                    <a:lnTo>
                      <a:pt x="223" y="263"/>
                    </a:lnTo>
                    <a:lnTo>
                      <a:pt x="384" y="202"/>
                    </a:lnTo>
                    <a:lnTo>
                      <a:pt x="586" y="141"/>
                    </a:lnTo>
                    <a:lnTo>
                      <a:pt x="889" y="81"/>
                    </a:lnTo>
                    <a:lnTo>
                      <a:pt x="889" y="81"/>
                    </a:lnTo>
                    <a:lnTo>
                      <a:pt x="889" y="81"/>
                    </a:lnTo>
                    <a:lnTo>
                      <a:pt x="909" y="61"/>
                    </a:lnTo>
                    <a:lnTo>
                      <a:pt x="909" y="41"/>
                    </a:lnTo>
                    <a:lnTo>
                      <a:pt x="909" y="41"/>
                    </a:lnTo>
                    <a:lnTo>
                      <a:pt x="889" y="0"/>
                    </a:lnTo>
                    <a:lnTo>
                      <a:pt x="889" y="0"/>
                    </a:lnTo>
                    <a:lnTo>
                      <a:pt x="728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9"/>
              <p:cNvSpPr/>
              <p:nvPr/>
            </p:nvSpPr>
            <p:spPr>
              <a:xfrm>
                <a:off x="2286916" y="-1480377"/>
                <a:ext cx="60149" cy="4051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08" extrusionOk="0">
                    <a:moveTo>
                      <a:pt x="21" y="0"/>
                    </a:moveTo>
                    <a:lnTo>
                      <a:pt x="1" y="2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41" y="81"/>
                    </a:lnTo>
                    <a:lnTo>
                      <a:pt x="283" y="202"/>
                    </a:lnTo>
                    <a:lnTo>
                      <a:pt x="606" y="404"/>
                    </a:lnTo>
                    <a:lnTo>
                      <a:pt x="828" y="566"/>
                    </a:lnTo>
                    <a:lnTo>
                      <a:pt x="950" y="667"/>
                    </a:lnTo>
                    <a:lnTo>
                      <a:pt x="990" y="687"/>
                    </a:lnTo>
                    <a:lnTo>
                      <a:pt x="1030" y="707"/>
                    </a:lnTo>
                    <a:lnTo>
                      <a:pt x="1051" y="687"/>
                    </a:lnTo>
                    <a:lnTo>
                      <a:pt x="1051" y="667"/>
                    </a:lnTo>
                    <a:lnTo>
                      <a:pt x="1051" y="647"/>
                    </a:lnTo>
                    <a:lnTo>
                      <a:pt x="950" y="546"/>
                    </a:lnTo>
                    <a:lnTo>
                      <a:pt x="849" y="424"/>
                    </a:lnTo>
                    <a:lnTo>
                      <a:pt x="727" y="323"/>
                    </a:lnTo>
                    <a:lnTo>
                      <a:pt x="606" y="222"/>
                    </a:lnTo>
                    <a:lnTo>
                      <a:pt x="465" y="162"/>
                    </a:lnTo>
                    <a:lnTo>
                      <a:pt x="324" y="81"/>
                    </a:lnTo>
                    <a:lnTo>
                      <a:pt x="182" y="41"/>
                    </a:lnTo>
                    <a:lnTo>
                      <a:pt x="41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9"/>
              <p:cNvSpPr/>
              <p:nvPr/>
            </p:nvSpPr>
            <p:spPr>
              <a:xfrm>
                <a:off x="2286916" y="-1480377"/>
                <a:ext cx="60149" cy="4051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08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2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61"/>
                    </a:lnTo>
                    <a:lnTo>
                      <a:pt x="41" y="81"/>
                    </a:lnTo>
                    <a:lnTo>
                      <a:pt x="283" y="202"/>
                    </a:lnTo>
                    <a:lnTo>
                      <a:pt x="283" y="202"/>
                    </a:lnTo>
                    <a:lnTo>
                      <a:pt x="606" y="404"/>
                    </a:lnTo>
                    <a:lnTo>
                      <a:pt x="828" y="566"/>
                    </a:lnTo>
                    <a:lnTo>
                      <a:pt x="950" y="667"/>
                    </a:lnTo>
                    <a:lnTo>
                      <a:pt x="990" y="687"/>
                    </a:lnTo>
                    <a:lnTo>
                      <a:pt x="1030" y="707"/>
                    </a:lnTo>
                    <a:lnTo>
                      <a:pt x="1030" y="707"/>
                    </a:lnTo>
                    <a:lnTo>
                      <a:pt x="1051" y="687"/>
                    </a:lnTo>
                    <a:lnTo>
                      <a:pt x="1051" y="687"/>
                    </a:lnTo>
                    <a:lnTo>
                      <a:pt x="1051" y="667"/>
                    </a:lnTo>
                    <a:lnTo>
                      <a:pt x="1051" y="647"/>
                    </a:lnTo>
                    <a:lnTo>
                      <a:pt x="1051" y="647"/>
                    </a:lnTo>
                    <a:lnTo>
                      <a:pt x="950" y="546"/>
                    </a:lnTo>
                    <a:lnTo>
                      <a:pt x="849" y="424"/>
                    </a:lnTo>
                    <a:lnTo>
                      <a:pt x="727" y="323"/>
                    </a:lnTo>
                    <a:lnTo>
                      <a:pt x="606" y="222"/>
                    </a:lnTo>
                    <a:lnTo>
                      <a:pt x="465" y="162"/>
                    </a:lnTo>
                    <a:lnTo>
                      <a:pt x="324" y="81"/>
                    </a:lnTo>
                    <a:lnTo>
                      <a:pt x="182" y="4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9"/>
              <p:cNvSpPr/>
              <p:nvPr/>
            </p:nvSpPr>
            <p:spPr>
              <a:xfrm>
                <a:off x="2364350" y="-1526620"/>
                <a:ext cx="5436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44" extrusionOk="0">
                    <a:moveTo>
                      <a:pt x="687" y="1"/>
                    </a:moveTo>
                    <a:lnTo>
                      <a:pt x="505" y="21"/>
                    </a:lnTo>
                    <a:lnTo>
                      <a:pt x="323" y="81"/>
                    </a:lnTo>
                    <a:lnTo>
                      <a:pt x="142" y="182"/>
                    </a:lnTo>
                    <a:lnTo>
                      <a:pt x="0" y="283"/>
                    </a:lnTo>
                    <a:lnTo>
                      <a:pt x="0" y="324"/>
                    </a:lnTo>
                    <a:lnTo>
                      <a:pt x="0" y="344"/>
                    </a:lnTo>
                    <a:lnTo>
                      <a:pt x="41" y="344"/>
                    </a:lnTo>
                    <a:lnTo>
                      <a:pt x="122" y="324"/>
                    </a:lnTo>
                    <a:lnTo>
                      <a:pt x="283" y="243"/>
                    </a:lnTo>
                    <a:lnTo>
                      <a:pt x="546" y="162"/>
                    </a:lnTo>
                    <a:lnTo>
                      <a:pt x="727" y="122"/>
                    </a:lnTo>
                    <a:lnTo>
                      <a:pt x="929" y="102"/>
                    </a:lnTo>
                    <a:lnTo>
                      <a:pt x="949" y="81"/>
                    </a:lnTo>
                    <a:lnTo>
                      <a:pt x="949" y="61"/>
                    </a:lnTo>
                    <a:lnTo>
                      <a:pt x="929" y="41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9"/>
              <p:cNvSpPr/>
              <p:nvPr/>
            </p:nvSpPr>
            <p:spPr>
              <a:xfrm>
                <a:off x="2364350" y="-1526620"/>
                <a:ext cx="54369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950" h="344" fill="none" extrusionOk="0">
                    <a:moveTo>
                      <a:pt x="707" y="1"/>
                    </a:moveTo>
                    <a:lnTo>
                      <a:pt x="707" y="1"/>
                    </a:lnTo>
                    <a:lnTo>
                      <a:pt x="687" y="1"/>
                    </a:lnTo>
                    <a:lnTo>
                      <a:pt x="687" y="1"/>
                    </a:lnTo>
                    <a:lnTo>
                      <a:pt x="505" y="21"/>
                    </a:lnTo>
                    <a:lnTo>
                      <a:pt x="323" y="81"/>
                    </a:lnTo>
                    <a:lnTo>
                      <a:pt x="142" y="182"/>
                    </a:lnTo>
                    <a:lnTo>
                      <a:pt x="0" y="283"/>
                    </a:lnTo>
                    <a:lnTo>
                      <a:pt x="0" y="283"/>
                    </a:lnTo>
                    <a:lnTo>
                      <a:pt x="0" y="324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41" y="344"/>
                    </a:lnTo>
                    <a:lnTo>
                      <a:pt x="41" y="344"/>
                    </a:lnTo>
                    <a:lnTo>
                      <a:pt x="122" y="324"/>
                    </a:lnTo>
                    <a:lnTo>
                      <a:pt x="283" y="243"/>
                    </a:lnTo>
                    <a:lnTo>
                      <a:pt x="546" y="162"/>
                    </a:lnTo>
                    <a:lnTo>
                      <a:pt x="727" y="122"/>
                    </a:lnTo>
                    <a:lnTo>
                      <a:pt x="929" y="102"/>
                    </a:lnTo>
                    <a:lnTo>
                      <a:pt x="929" y="102"/>
                    </a:lnTo>
                    <a:lnTo>
                      <a:pt x="929" y="102"/>
                    </a:lnTo>
                    <a:lnTo>
                      <a:pt x="949" y="81"/>
                    </a:lnTo>
                    <a:lnTo>
                      <a:pt x="949" y="61"/>
                    </a:lnTo>
                    <a:lnTo>
                      <a:pt x="949" y="61"/>
                    </a:lnTo>
                    <a:lnTo>
                      <a:pt x="929" y="41"/>
                    </a:lnTo>
                    <a:lnTo>
                      <a:pt x="929" y="41"/>
                    </a:lnTo>
                    <a:lnTo>
                      <a:pt x="828" y="1"/>
                    </a:lnTo>
                    <a:lnTo>
                      <a:pt x="707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9"/>
              <p:cNvSpPr/>
              <p:nvPr/>
            </p:nvSpPr>
            <p:spPr>
              <a:xfrm>
                <a:off x="2293841" y="-1548539"/>
                <a:ext cx="49733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67" extrusionOk="0">
                    <a:moveTo>
                      <a:pt x="21" y="0"/>
                    </a:moveTo>
                    <a:lnTo>
                      <a:pt x="1" y="20"/>
                    </a:lnTo>
                    <a:lnTo>
                      <a:pt x="1" y="40"/>
                    </a:lnTo>
                    <a:lnTo>
                      <a:pt x="21" y="61"/>
                    </a:lnTo>
                    <a:lnTo>
                      <a:pt x="223" y="182"/>
                    </a:lnTo>
                    <a:lnTo>
                      <a:pt x="465" y="343"/>
                    </a:lnTo>
                    <a:lnTo>
                      <a:pt x="647" y="485"/>
                    </a:lnTo>
                    <a:lnTo>
                      <a:pt x="808" y="646"/>
                    </a:lnTo>
                    <a:lnTo>
                      <a:pt x="829" y="666"/>
                    </a:lnTo>
                    <a:lnTo>
                      <a:pt x="849" y="646"/>
                    </a:lnTo>
                    <a:lnTo>
                      <a:pt x="869" y="606"/>
                    </a:lnTo>
                    <a:lnTo>
                      <a:pt x="788" y="505"/>
                    </a:lnTo>
                    <a:lnTo>
                      <a:pt x="707" y="384"/>
                    </a:lnTo>
                    <a:lnTo>
                      <a:pt x="627" y="303"/>
                    </a:lnTo>
                    <a:lnTo>
                      <a:pt x="505" y="202"/>
                    </a:lnTo>
                    <a:lnTo>
                      <a:pt x="405" y="141"/>
                    </a:lnTo>
                    <a:lnTo>
                      <a:pt x="283" y="61"/>
                    </a:lnTo>
                    <a:lnTo>
                      <a:pt x="162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9"/>
              <p:cNvSpPr/>
              <p:nvPr/>
            </p:nvSpPr>
            <p:spPr>
              <a:xfrm>
                <a:off x="2340084" y="-1511568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9"/>
              <p:cNvSpPr/>
              <p:nvPr/>
            </p:nvSpPr>
            <p:spPr>
              <a:xfrm>
                <a:off x="2293841" y="-1548539"/>
                <a:ext cx="49733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869" h="667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0"/>
                    </a:lnTo>
                    <a:lnTo>
                      <a:pt x="1" y="20"/>
                    </a:lnTo>
                    <a:lnTo>
                      <a:pt x="1" y="40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23" y="182"/>
                    </a:lnTo>
                    <a:lnTo>
                      <a:pt x="223" y="182"/>
                    </a:lnTo>
                    <a:lnTo>
                      <a:pt x="465" y="343"/>
                    </a:lnTo>
                    <a:lnTo>
                      <a:pt x="647" y="485"/>
                    </a:lnTo>
                    <a:lnTo>
                      <a:pt x="808" y="646"/>
                    </a:lnTo>
                    <a:lnTo>
                      <a:pt x="808" y="646"/>
                    </a:lnTo>
                    <a:lnTo>
                      <a:pt x="808" y="646"/>
                    </a:lnTo>
                    <a:lnTo>
                      <a:pt x="829" y="666"/>
                    </a:lnTo>
                    <a:lnTo>
                      <a:pt x="829" y="666"/>
                    </a:lnTo>
                    <a:lnTo>
                      <a:pt x="849" y="646"/>
                    </a:lnTo>
                    <a:lnTo>
                      <a:pt x="869" y="606"/>
                    </a:lnTo>
                    <a:lnTo>
                      <a:pt x="869" y="606"/>
                    </a:lnTo>
                    <a:lnTo>
                      <a:pt x="788" y="505"/>
                    </a:lnTo>
                    <a:lnTo>
                      <a:pt x="707" y="384"/>
                    </a:lnTo>
                    <a:lnTo>
                      <a:pt x="627" y="303"/>
                    </a:lnTo>
                    <a:lnTo>
                      <a:pt x="505" y="202"/>
                    </a:lnTo>
                    <a:lnTo>
                      <a:pt x="405" y="141"/>
                    </a:lnTo>
                    <a:lnTo>
                      <a:pt x="283" y="61"/>
                    </a:lnTo>
                    <a:lnTo>
                      <a:pt x="162" y="2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9"/>
              <p:cNvSpPr/>
              <p:nvPr/>
            </p:nvSpPr>
            <p:spPr>
              <a:xfrm>
                <a:off x="2379344" y="-1409868"/>
                <a:ext cx="532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86" extrusionOk="0">
                    <a:moveTo>
                      <a:pt x="910" y="0"/>
                    </a:moveTo>
                    <a:lnTo>
                      <a:pt x="768" y="20"/>
                    </a:lnTo>
                    <a:lnTo>
                      <a:pt x="647" y="61"/>
                    </a:lnTo>
                    <a:lnTo>
                      <a:pt x="465" y="121"/>
                    </a:lnTo>
                    <a:lnTo>
                      <a:pt x="324" y="202"/>
                    </a:lnTo>
                    <a:lnTo>
                      <a:pt x="203" y="283"/>
                    </a:lnTo>
                    <a:lnTo>
                      <a:pt x="102" y="364"/>
                    </a:lnTo>
                    <a:lnTo>
                      <a:pt x="41" y="444"/>
                    </a:lnTo>
                    <a:lnTo>
                      <a:pt x="1" y="505"/>
                    </a:lnTo>
                    <a:lnTo>
                      <a:pt x="1" y="565"/>
                    </a:lnTo>
                    <a:lnTo>
                      <a:pt x="21" y="586"/>
                    </a:lnTo>
                    <a:lnTo>
                      <a:pt x="41" y="586"/>
                    </a:lnTo>
                    <a:lnTo>
                      <a:pt x="61" y="565"/>
                    </a:lnTo>
                    <a:lnTo>
                      <a:pt x="142" y="485"/>
                    </a:lnTo>
                    <a:lnTo>
                      <a:pt x="223" y="404"/>
                    </a:lnTo>
                    <a:lnTo>
                      <a:pt x="445" y="283"/>
                    </a:lnTo>
                    <a:lnTo>
                      <a:pt x="667" y="162"/>
                    </a:lnTo>
                    <a:lnTo>
                      <a:pt x="910" y="61"/>
                    </a:lnTo>
                    <a:lnTo>
                      <a:pt x="930" y="61"/>
                    </a:lnTo>
                    <a:lnTo>
                      <a:pt x="930" y="40"/>
                    </a:lnTo>
                    <a:lnTo>
                      <a:pt x="930" y="20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9"/>
              <p:cNvSpPr/>
              <p:nvPr/>
            </p:nvSpPr>
            <p:spPr>
              <a:xfrm>
                <a:off x="2379344" y="-1409868"/>
                <a:ext cx="53224" cy="3353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586" fill="none" extrusionOk="0">
                    <a:moveTo>
                      <a:pt x="910" y="0"/>
                    </a:moveTo>
                    <a:lnTo>
                      <a:pt x="910" y="0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768" y="20"/>
                    </a:lnTo>
                    <a:lnTo>
                      <a:pt x="647" y="61"/>
                    </a:lnTo>
                    <a:lnTo>
                      <a:pt x="647" y="61"/>
                    </a:lnTo>
                    <a:lnTo>
                      <a:pt x="465" y="121"/>
                    </a:lnTo>
                    <a:lnTo>
                      <a:pt x="324" y="202"/>
                    </a:lnTo>
                    <a:lnTo>
                      <a:pt x="203" y="283"/>
                    </a:lnTo>
                    <a:lnTo>
                      <a:pt x="102" y="364"/>
                    </a:lnTo>
                    <a:lnTo>
                      <a:pt x="41" y="444"/>
                    </a:lnTo>
                    <a:lnTo>
                      <a:pt x="1" y="505"/>
                    </a:lnTo>
                    <a:lnTo>
                      <a:pt x="1" y="565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21" y="586"/>
                    </a:lnTo>
                    <a:lnTo>
                      <a:pt x="41" y="586"/>
                    </a:lnTo>
                    <a:lnTo>
                      <a:pt x="41" y="586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61" y="565"/>
                    </a:lnTo>
                    <a:lnTo>
                      <a:pt x="142" y="485"/>
                    </a:lnTo>
                    <a:lnTo>
                      <a:pt x="223" y="404"/>
                    </a:lnTo>
                    <a:lnTo>
                      <a:pt x="445" y="283"/>
                    </a:lnTo>
                    <a:lnTo>
                      <a:pt x="667" y="162"/>
                    </a:lnTo>
                    <a:lnTo>
                      <a:pt x="910" y="61"/>
                    </a:lnTo>
                    <a:lnTo>
                      <a:pt x="930" y="61"/>
                    </a:lnTo>
                    <a:lnTo>
                      <a:pt x="930" y="61"/>
                    </a:lnTo>
                    <a:lnTo>
                      <a:pt x="930" y="40"/>
                    </a:lnTo>
                    <a:lnTo>
                      <a:pt x="930" y="20"/>
                    </a:lnTo>
                    <a:lnTo>
                      <a:pt x="930" y="20"/>
                    </a:lnTo>
                    <a:lnTo>
                      <a:pt x="91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9"/>
              <p:cNvSpPr/>
              <p:nvPr/>
            </p:nvSpPr>
            <p:spPr>
              <a:xfrm>
                <a:off x="2297332" y="-1398365"/>
                <a:ext cx="62438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66" extrusionOk="0">
                    <a:moveTo>
                      <a:pt x="0" y="1"/>
                    </a:moveTo>
                    <a:lnTo>
                      <a:pt x="0" y="21"/>
                    </a:lnTo>
                    <a:lnTo>
                      <a:pt x="0" y="41"/>
                    </a:lnTo>
                    <a:lnTo>
                      <a:pt x="20" y="62"/>
                    </a:lnTo>
                    <a:lnTo>
                      <a:pt x="465" y="223"/>
                    </a:lnTo>
                    <a:lnTo>
                      <a:pt x="1050" y="465"/>
                    </a:lnTo>
                    <a:lnTo>
                      <a:pt x="1070" y="465"/>
                    </a:lnTo>
                    <a:lnTo>
                      <a:pt x="1091" y="445"/>
                    </a:lnTo>
                    <a:lnTo>
                      <a:pt x="1091" y="425"/>
                    </a:lnTo>
                    <a:lnTo>
                      <a:pt x="1070" y="405"/>
                    </a:lnTo>
                    <a:lnTo>
                      <a:pt x="969" y="324"/>
                    </a:lnTo>
                    <a:lnTo>
                      <a:pt x="848" y="243"/>
                    </a:lnTo>
                    <a:lnTo>
                      <a:pt x="707" y="163"/>
                    </a:lnTo>
                    <a:lnTo>
                      <a:pt x="566" y="122"/>
                    </a:lnTo>
                    <a:lnTo>
                      <a:pt x="283" y="2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49"/>
              <p:cNvSpPr/>
              <p:nvPr/>
            </p:nvSpPr>
            <p:spPr>
              <a:xfrm>
                <a:off x="2297332" y="-1398365"/>
                <a:ext cx="62438" cy="26669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66" fill="none" extrusionOk="0">
                    <a:moveTo>
                      <a:pt x="41" y="1"/>
                    </a:moveTo>
                    <a:lnTo>
                      <a:pt x="41" y="1"/>
                    </a:lnTo>
                    <a:lnTo>
                      <a:pt x="0" y="1"/>
                    </a:lnTo>
                    <a:lnTo>
                      <a:pt x="0" y="21"/>
                    </a:lnTo>
                    <a:lnTo>
                      <a:pt x="0" y="41"/>
                    </a:lnTo>
                    <a:lnTo>
                      <a:pt x="20" y="62"/>
                    </a:lnTo>
                    <a:lnTo>
                      <a:pt x="20" y="62"/>
                    </a:lnTo>
                    <a:lnTo>
                      <a:pt x="465" y="223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50" y="465"/>
                    </a:lnTo>
                    <a:lnTo>
                      <a:pt x="1070" y="465"/>
                    </a:lnTo>
                    <a:lnTo>
                      <a:pt x="1091" y="445"/>
                    </a:lnTo>
                    <a:lnTo>
                      <a:pt x="1091" y="425"/>
                    </a:lnTo>
                    <a:lnTo>
                      <a:pt x="1070" y="405"/>
                    </a:lnTo>
                    <a:lnTo>
                      <a:pt x="1070" y="405"/>
                    </a:lnTo>
                    <a:lnTo>
                      <a:pt x="969" y="324"/>
                    </a:lnTo>
                    <a:lnTo>
                      <a:pt x="848" y="243"/>
                    </a:lnTo>
                    <a:lnTo>
                      <a:pt x="707" y="163"/>
                    </a:lnTo>
                    <a:lnTo>
                      <a:pt x="566" y="122"/>
                    </a:lnTo>
                    <a:lnTo>
                      <a:pt x="283" y="2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49"/>
              <p:cNvSpPr/>
              <p:nvPr/>
            </p:nvSpPr>
            <p:spPr>
              <a:xfrm>
                <a:off x="2383980" y="-1692991"/>
                <a:ext cx="18543" cy="4395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68" extrusionOk="0">
                    <a:moveTo>
                      <a:pt x="243" y="0"/>
                    </a:moveTo>
                    <a:lnTo>
                      <a:pt x="223" y="20"/>
                    </a:lnTo>
                    <a:lnTo>
                      <a:pt x="182" y="283"/>
                    </a:lnTo>
                    <a:lnTo>
                      <a:pt x="142" y="404"/>
                    </a:lnTo>
                    <a:lnTo>
                      <a:pt x="81" y="545"/>
                    </a:lnTo>
                    <a:lnTo>
                      <a:pt x="1" y="707"/>
                    </a:lnTo>
                    <a:lnTo>
                      <a:pt x="1" y="747"/>
                    </a:lnTo>
                    <a:lnTo>
                      <a:pt x="21" y="767"/>
                    </a:lnTo>
                    <a:lnTo>
                      <a:pt x="41" y="767"/>
                    </a:lnTo>
                    <a:lnTo>
                      <a:pt x="122" y="687"/>
                    </a:lnTo>
                    <a:lnTo>
                      <a:pt x="182" y="606"/>
                    </a:lnTo>
                    <a:lnTo>
                      <a:pt x="243" y="525"/>
                    </a:lnTo>
                    <a:lnTo>
                      <a:pt x="283" y="424"/>
                    </a:lnTo>
                    <a:lnTo>
                      <a:pt x="304" y="323"/>
                    </a:lnTo>
                    <a:lnTo>
                      <a:pt x="324" y="222"/>
                    </a:lnTo>
                    <a:lnTo>
                      <a:pt x="304" y="121"/>
                    </a:lnTo>
                    <a:lnTo>
                      <a:pt x="304" y="20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9"/>
              <p:cNvSpPr/>
              <p:nvPr/>
            </p:nvSpPr>
            <p:spPr>
              <a:xfrm>
                <a:off x="2383980" y="-1652585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9"/>
              <p:cNvSpPr/>
              <p:nvPr/>
            </p:nvSpPr>
            <p:spPr>
              <a:xfrm>
                <a:off x="2383980" y="-1692991"/>
                <a:ext cx="18543" cy="43953"/>
              </a:xfrm>
              <a:custGeom>
                <a:avLst/>
                <a:gdLst/>
                <a:ahLst/>
                <a:cxnLst/>
                <a:rect l="l" t="t" r="r" b="b"/>
                <a:pathLst>
                  <a:path w="324" h="768" fill="none" extrusionOk="0">
                    <a:moveTo>
                      <a:pt x="263" y="0"/>
                    </a:moveTo>
                    <a:lnTo>
                      <a:pt x="263" y="0"/>
                    </a:lnTo>
                    <a:lnTo>
                      <a:pt x="243" y="0"/>
                    </a:lnTo>
                    <a:lnTo>
                      <a:pt x="223" y="20"/>
                    </a:lnTo>
                    <a:lnTo>
                      <a:pt x="223" y="20"/>
                    </a:lnTo>
                    <a:lnTo>
                      <a:pt x="182" y="283"/>
                    </a:lnTo>
                    <a:lnTo>
                      <a:pt x="142" y="404"/>
                    </a:lnTo>
                    <a:lnTo>
                      <a:pt x="81" y="545"/>
                    </a:lnTo>
                    <a:lnTo>
                      <a:pt x="81" y="545"/>
                    </a:lnTo>
                    <a:lnTo>
                      <a:pt x="1" y="707"/>
                    </a:lnTo>
                    <a:lnTo>
                      <a:pt x="1" y="707"/>
                    </a:lnTo>
                    <a:lnTo>
                      <a:pt x="1" y="747"/>
                    </a:lnTo>
                    <a:lnTo>
                      <a:pt x="21" y="767"/>
                    </a:lnTo>
                    <a:lnTo>
                      <a:pt x="21" y="767"/>
                    </a:lnTo>
                    <a:lnTo>
                      <a:pt x="41" y="767"/>
                    </a:lnTo>
                    <a:lnTo>
                      <a:pt x="41" y="767"/>
                    </a:lnTo>
                    <a:lnTo>
                      <a:pt x="122" y="687"/>
                    </a:lnTo>
                    <a:lnTo>
                      <a:pt x="182" y="606"/>
                    </a:lnTo>
                    <a:lnTo>
                      <a:pt x="243" y="525"/>
                    </a:lnTo>
                    <a:lnTo>
                      <a:pt x="283" y="424"/>
                    </a:lnTo>
                    <a:lnTo>
                      <a:pt x="304" y="323"/>
                    </a:lnTo>
                    <a:lnTo>
                      <a:pt x="324" y="222"/>
                    </a:lnTo>
                    <a:lnTo>
                      <a:pt x="304" y="121"/>
                    </a:lnTo>
                    <a:lnTo>
                      <a:pt x="304" y="20"/>
                    </a:lnTo>
                    <a:lnTo>
                      <a:pt x="304" y="20"/>
                    </a:lnTo>
                    <a:lnTo>
                      <a:pt x="283" y="0"/>
                    </a:lnTo>
                    <a:lnTo>
                      <a:pt x="26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9"/>
              <p:cNvSpPr/>
              <p:nvPr/>
            </p:nvSpPr>
            <p:spPr>
              <a:xfrm>
                <a:off x="2269575" y="-1706898"/>
                <a:ext cx="186112" cy="477298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8340" extrusionOk="0">
                    <a:moveTo>
                      <a:pt x="2363" y="102"/>
                    </a:moveTo>
                    <a:lnTo>
                      <a:pt x="2383" y="122"/>
                    </a:lnTo>
                    <a:lnTo>
                      <a:pt x="2403" y="162"/>
                    </a:lnTo>
                    <a:lnTo>
                      <a:pt x="2424" y="304"/>
                    </a:lnTo>
                    <a:lnTo>
                      <a:pt x="2403" y="425"/>
                    </a:lnTo>
                    <a:lnTo>
                      <a:pt x="2383" y="566"/>
                    </a:lnTo>
                    <a:lnTo>
                      <a:pt x="2343" y="728"/>
                    </a:lnTo>
                    <a:lnTo>
                      <a:pt x="2303" y="869"/>
                    </a:lnTo>
                    <a:lnTo>
                      <a:pt x="2242" y="1010"/>
                    </a:lnTo>
                    <a:lnTo>
                      <a:pt x="2161" y="1111"/>
                    </a:lnTo>
                    <a:lnTo>
                      <a:pt x="2080" y="1212"/>
                    </a:lnTo>
                    <a:lnTo>
                      <a:pt x="2000" y="1273"/>
                    </a:lnTo>
                    <a:lnTo>
                      <a:pt x="1959" y="1293"/>
                    </a:lnTo>
                    <a:lnTo>
                      <a:pt x="2000" y="1111"/>
                    </a:lnTo>
                    <a:lnTo>
                      <a:pt x="2000" y="1071"/>
                    </a:lnTo>
                    <a:lnTo>
                      <a:pt x="1979" y="1051"/>
                    </a:lnTo>
                    <a:lnTo>
                      <a:pt x="1939" y="1051"/>
                    </a:lnTo>
                    <a:lnTo>
                      <a:pt x="1899" y="1091"/>
                    </a:lnTo>
                    <a:lnTo>
                      <a:pt x="1838" y="1273"/>
                    </a:lnTo>
                    <a:lnTo>
                      <a:pt x="1798" y="1192"/>
                    </a:lnTo>
                    <a:lnTo>
                      <a:pt x="1778" y="1091"/>
                    </a:lnTo>
                    <a:lnTo>
                      <a:pt x="1778" y="970"/>
                    </a:lnTo>
                    <a:lnTo>
                      <a:pt x="1798" y="849"/>
                    </a:lnTo>
                    <a:lnTo>
                      <a:pt x="1858" y="687"/>
                    </a:lnTo>
                    <a:lnTo>
                      <a:pt x="1959" y="506"/>
                    </a:lnTo>
                    <a:lnTo>
                      <a:pt x="2080" y="344"/>
                    </a:lnTo>
                    <a:lnTo>
                      <a:pt x="2242" y="183"/>
                    </a:lnTo>
                    <a:lnTo>
                      <a:pt x="2262" y="183"/>
                    </a:lnTo>
                    <a:lnTo>
                      <a:pt x="2303" y="142"/>
                    </a:lnTo>
                    <a:lnTo>
                      <a:pt x="2363" y="102"/>
                    </a:lnTo>
                    <a:close/>
                    <a:moveTo>
                      <a:pt x="768" y="1374"/>
                    </a:moveTo>
                    <a:lnTo>
                      <a:pt x="869" y="1394"/>
                    </a:lnTo>
                    <a:lnTo>
                      <a:pt x="990" y="1414"/>
                    </a:lnTo>
                    <a:lnTo>
                      <a:pt x="1111" y="1475"/>
                    </a:lnTo>
                    <a:lnTo>
                      <a:pt x="1253" y="1556"/>
                    </a:lnTo>
                    <a:lnTo>
                      <a:pt x="1374" y="1657"/>
                    </a:lnTo>
                    <a:lnTo>
                      <a:pt x="1475" y="1778"/>
                    </a:lnTo>
                    <a:lnTo>
                      <a:pt x="1576" y="1919"/>
                    </a:lnTo>
                    <a:lnTo>
                      <a:pt x="1636" y="2020"/>
                    </a:lnTo>
                    <a:lnTo>
                      <a:pt x="1535" y="2484"/>
                    </a:lnTo>
                    <a:lnTo>
                      <a:pt x="1414" y="2424"/>
                    </a:lnTo>
                    <a:lnTo>
                      <a:pt x="1293" y="2363"/>
                    </a:lnTo>
                    <a:lnTo>
                      <a:pt x="1192" y="2282"/>
                    </a:lnTo>
                    <a:lnTo>
                      <a:pt x="1091" y="2181"/>
                    </a:lnTo>
                    <a:lnTo>
                      <a:pt x="990" y="2060"/>
                    </a:lnTo>
                    <a:lnTo>
                      <a:pt x="909" y="1939"/>
                    </a:lnTo>
                    <a:lnTo>
                      <a:pt x="768" y="1697"/>
                    </a:lnTo>
                    <a:lnTo>
                      <a:pt x="687" y="1535"/>
                    </a:lnTo>
                    <a:lnTo>
                      <a:pt x="687" y="1515"/>
                    </a:lnTo>
                    <a:lnTo>
                      <a:pt x="647" y="1455"/>
                    </a:lnTo>
                    <a:lnTo>
                      <a:pt x="627" y="1394"/>
                    </a:lnTo>
                    <a:lnTo>
                      <a:pt x="687" y="1374"/>
                    </a:lnTo>
                    <a:close/>
                    <a:moveTo>
                      <a:pt x="2747" y="1879"/>
                    </a:moveTo>
                    <a:lnTo>
                      <a:pt x="2807" y="1899"/>
                    </a:lnTo>
                    <a:lnTo>
                      <a:pt x="2868" y="1919"/>
                    </a:lnTo>
                    <a:lnTo>
                      <a:pt x="2888" y="1919"/>
                    </a:lnTo>
                    <a:lnTo>
                      <a:pt x="2908" y="1939"/>
                    </a:lnTo>
                    <a:lnTo>
                      <a:pt x="2888" y="2000"/>
                    </a:lnTo>
                    <a:lnTo>
                      <a:pt x="2848" y="2060"/>
                    </a:lnTo>
                    <a:lnTo>
                      <a:pt x="2747" y="2161"/>
                    </a:lnTo>
                    <a:lnTo>
                      <a:pt x="2727" y="2181"/>
                    </a:lnTo>
                    <a:lnTo>
                      <a:pt x="2605" y="2282"/>
                    </a:lnTo>
                    <a:lnTo>
                      <a:pt x="2464" y="2383"/>
                    </a:lnTo>
                    <a:lnTo>
                      <a:pt x="2323" y="2444"/>
                    </a:lnTo>
                    <a:lnTo>
                      <a:pt x="2202" y="2505"/>
                    </a:lnTo>
                    <a:lnTo>
                      <a:pt x="2060" y="2545"/>
                    </a:lnTo>
                    <a:lnTo>
                      <a:pt x="1778" y="2545"/>
                    </a:lnTo>
                    <a:lnTo>
                      <a:pt x="1636" y="2505"/>
                    </a:lnTo>
                    <a:lnTo>
                      <a:pt x="1737" y="2040"/>
                    </a:lnTo>
                    <a:lnTo>
                      <a:pt x="1778" y="2020"/>
                    </a:lnTo>
                    <a:lnTo>
                      <a:pt x="1858" y="2000"/>
                    </a:lnTo>
                    <a:lnTo>
                      <a:pt x="2000" y="1959"/>
                    </a:lnTo>
                    <a:lnTo>
                      <a:pt x="2202" y="1919"/>
                    </a:lnTo>
                    <a:lnTo>
                      <a:pt x="2444" y="1899"/>
                    </a:lnTo>
                    <a:lnTo>
                      <a:pt x="2747" y="1879"/>
                    </a:lnTo>
                    <a:close/>
                    <a:moveTo>
                      <a:pt x="364" y="2565"/>
                    </a:moveTo>
                    <a:lnTo>
                      <a:pt x="526" y="2606"/>
                    </a:lnTo>
                    <a:lnTo>
                      <a:pt x="667" y="2626"/>
                    </a:lnTo>
                    <a:lnTo>
                      <a:pt x="808" y="2686"/>
                    </a:lnTo>
                    <a:lnTo>
                      <a:pt x="950" y="2747"/>
                    </a:lnTo>
                    <a:lnTo>
                      <a:pt x="1071" y="2828"/>
                    </a:lnTo>
                    <a:lnTo>
                      <a:pt x="1192" y="2908"/>
                    </a:lnTo>
                    <a:lnTo>
                      <a:pt x="1293" y="3009"/>
                    </a:lnTo>
                    <a:lnTo>
                      <a:pt x="1374" y="3110"/>
                    </a:lnTo>
                    <a:lnTo>
                      <a:pt x="1434" y="3171"/>
                    </a:lnTo>
                    <a:lnTo>
                      <a:pt x="1394" y="3635"/>
                    </a:lnTo>
                    <a:lnTo>
                      <a:pt x="1273" y="3595"/>
                    </a:lnTo>
                    <a:lnTo>
                      <a:pt x="1152" y="3555"/>
                    </a:lnTo>
                    <a:lnTo>
                      <a:pt x="1030" y="3494"/>
                    </a:lnTo>
                    <a:lnTo>
                      <a:pt x="909" y="3433"/>
                    </a:lnTo>
                    <a:lnTo>
                      <a:pt x="768" y="3312"/>
                    </a:lnTo>
                    <a:lnTo>
                      <a:pt x="647" y="3191"/>
                    </a:lnTo>
                    <a:lnTo>
                      <a:pt x="405" y="2868"/>
                    </a:lnTo>
                    <a:lnTo>
                      <a:pt x="203" y="2585"/>
                    </a:lnTo>
                    <a:lnTo>
                      <a:pt x="263" y="2565"/>
                    </a:lnTo>
                    <a:close/>
                    <a:moveTo>
                      <a:pt x="2727" y="3030"/>
                    </a:moveTo>
                    <a:lnTo>
                      <a:pt x="2828" y="3050"/>
                    </a:lnTo>
                    <a:lnTo>
                      <a:pt x="2848" y="3070"/>
                    </a:lnTo>
                    <a:lnTo>
                      <a:pt x="2848" y="3090"/>
                    </a:lnTo>
                    <a:lnTo>
                      <a:pt x="2828" y="3151"/>
                    </a:lnTo>
                    <a:lnTo>
                      <a:pt x="2787" y="3191"/>
                    </a:lnTo>
                    <a:lnTo>
                      <a:pt x="2686" y="3292"/>
                    </a:lnTo>
                    <a:lnTo>
                      <a:pt x="2666" y="3312"/>
                    </a:lnTo>
                    <a:lnTo>
                      <a:pt x="2545" y="3393"/>
                    </a:lnTo>
                    <a:lnTo>
                      <a:pt x="2424" y="3474"/>
                    </a:lnTo>
                    <a:lnTo>
                      <a:pt x="2282" y="3534"/>
                    </a:lnTo>
                    <a:lnTo>
                      <a:pt x="2141" y="3595"/>
                    </a:lnTo>
                    <a:lnTo>
                      <a:pt x="2000" y="3635"/>
                    </a:lnTo>
                    <a:lnTo>
                      <a:pt x="1838" y="3655"/>
                    </a:lnTo>
                    <a:lnTo>
                      <a:pt x="1515" y="3655"/>
                    </a:lnTo>
                    <a:lnTo>
                      <a:pt x="1535" y="3191"/>
                    </a:lnTo>
                    <a:lnTo>
                      <a:pt x="1697" y="3151"/>
                    </a:lnTo>
                    <a:lnTo>
                      <a:pt x="1858" y="3090"/>
                    </a:lnTo>
                    <a:lnTo>
                      <a:pt x="2080" y="3050"/>
                    </a:lnTo>
                    <a:lnTo>
                      <a:pt x="2363" y="3030"/>
                    </a:lnTo>
                    <a:close/>
                    <a:moveTo>
                      <a:pt x="162" y="3817"/>
                    </a:moveTo>
                    <a:lnTo>
                      <a:pt x="324" y="3837"/>
                    </a:lnTo>
                    <a:lnTo>
                      <a:pt x="384" y="3837"/>
                    </a:lnTo>
                    <a:lnTo>
                      <a:pt x="546" y="3878"/>
                    </a:lnTo>
                    <a:lnTo>
                      <a:pt x="707" y="3918"/>
                    </a:lnTo>
                    <a:lnTo>
                      <a:pt x="869" y="3958"/>
                    </a:lnTo>
                    <a:lnTo>
                      <a:pt x="1010" y="4039"/>
                    </a:lnTo>
                    <a:lnTo>
                      <a:pt x="1131" y="4100"/>
                    </a:lnTo>
                    <a:lnTo>
                      <a:pt x="1232" y="4180"/>
                    </a:lnTo>
                    <a:lnTo>
                      <a:pt x="1414" y="4362"/>
                    </a:lnTo>
                    <a:lnTo>
                      <a:pt x="1475" y="4887"/>
                    </a:lnTo>
                    <a:lnTo>
                      <a:pt x="1434" y="4887"/>
                    </a:lnTo>
                    <a:lnTo>
                      <a:pt x="1212" y="4847"/>
                    </a:lnTo>
                    <a:lnTo>
                      <a:pt x="990" y="4786"/>
                    </a:lnTo>
                    <a:lnTo>
                      <a:pt x="788" y="4685"/>
                    </a:lnTo>
                    <a:lnTo>
                      <a:pt x="606" y="4564"/>
                    </a:lnTo>
                    <a:lnTo>
                      <a:pt x="445" y="4423"/>
                    </a:lnTo>
                    <a:lnTo>
                      <a:pt x="324" y="4261"/>
                    </a:lnTo>
                    <a:lnTo>
                      <a:pt x="203" y="4080"/>
                    </a:lnTo>
                    <a:lnTo>
                      <a:pt x="122" y="3878"/>
                    </a:lnTo>
                    <a:lnTo>
                      <a:pt x="102" y="3837"/>
                    </a:lnTo>
                    <a:lnTo>
                      <a:pt x="122" y="3817"/>
                    </a:lnTo>
                    <a:close/>
                    <a:moveTo>
                      <a:pt x="2626" y="4059"/>
                    </a:moveTo>
                    <a:lnTo>
                      <a:pt x="2706" y="4080"/>
                    </a:lnTo>
                    <a:lnTo>
                      <a:pt x="2747" y="4100"/>
                    </a:lnTo>
                    <a:lnTo>
                      <a:pt x="2747" y="4140"/>
                    </a:lnTo>
                    <a:lnTo>
                      <a:pt x="2706" y="4201"/>
                    </a:lnTo>
                    <a:lnTo>
                      <a:pt x="2626" y="4342"/>
                    </a:lnTo>
                    <a:lnTo>
                      <a:pt x="2504" y="4483"/>
                    </a:lnTo>
                    <a:lnTo>
                      <a:pt x="2383" y="4605"/>
                    </a:lnTo>
                    <a:lnTo>
                      <a:pt x="2242" y="4685"/>
                    </a:lnTo>
                    <a:lnTo>
                      <a:pt x="2101" y="4766"/>
                    </a:lnTo>
                    <a:lnTo>
                      <a:pt x="1939" y="4827"/>
                    </a:lnTo>
                    <a:lnTo>
                      <a:pt x="1778" y="4867"/>
                    </a:lnTo>
                    <a:lnTo>
                      <a:pt x="1596" y="4887"/>
                    </a:lnTo>
                    <a:lnTo>
                      <a:pt x="1535" y="4403"/>
                    </a:lnTo>
                    <a:lnTo>
                      <a:pt x="1697" y="4302"/>
                    </a:lnTo>
                    <a:lnTo>
                      <a:pt x="1879" y="4201"/>
                    </a:lnTo>
                    <a:lnTo>
                      <a:pt x="2080" y="4140"/>
                    </a:lnTo>
                    <a:lnTo>
                      <a:pt x="2282" y="4080"/>
                    </a:lnTo>
                    <a:lnTo>
                      <a:pt x="2484" y="4059"/>
                    </a:lnTo>
                    <a:close/>
                    <a:moveTo>
                      <a:pt x="2969" y="5029"/>
                    </a:moveTo>
                    <a:lnTo>
                      <a:pt x="2989" y="5049"/>
                    </a:lnTo>
                    <a:lnTo>
                      <a:pt x="2989" y="5089"/>
                    </a:lnTo>
                    <a:lnTo>
                      <a:pt x="2969" y="5150"/>
                    </a:lnTo>
                    <a:lnTo>
                      <a:pt x="2928" y="5251"/>
                    </a:lnTo>
                    <a:lnTo>
                      <a:pt x="2908" y="5291"/>
                    </a:lnTo>
                    <a:lnTo>
                      <a:pt x="2828" y="5432"/>
                    </a:lnTo>
                    <a:lnTo>
                      <a:pt x="2727" y="5554"/>
                    </a:lnTo>
                    <a:lnTo>
                      <a:pt x="2626" y="5675"/>
                    </a:lnTo>
                    <a:lnTo>
                      <a:pt x="2504" y="5755"/>
                    </a:lnTo>
                    <a:lnTo>
                      <a:pt x="2383" y="5856"/>
                    </a:lnTo>
                    <a:lnTo>
                      <a:pt x="2242" y="5917"/>
                    </a:lnTo>
                    <a:lnTo>
                      <a:pt x="2101" y="5978"/>
                    </a:lnTo>
                    <a:lnTo>
                      <a:pt x="1939" y="6018"/>
                    </a:lnTo>
                    <a:lnTo>
                      <a:pt x="1838" y="5816"/>
                    </a:lnTo>
                    <a:lnTo>
                      <a:pt x="1757" y="5574"/>
                    </a:lnTo>
                    <a:lnTo>
                      <a:pt x="1959" y="5392"/>
                    </a:lnTo>
                    <a:lnTo>
                      <a:pt x="2101" y="5291"/>
                    </a:lnTo>
                    <a:lnTo>
                      <a:pt x="2222" y="5210"/>
                    </a:lnTo>
                    <a:lnTo>
                      <a:pt x="2383" y="5129"/>
                    </a:lnTo>
                    <a:lnTo>
                      <a:pt x="2545" y="5069"/>
                    </a:lnTo>
                    <a:lnTo>
                      <a:pt x="2706" y="5049"/>
                    </a:lnTo>
                    <a:lnTo>
                      <a:pt x="2908" y="5029"/>
                    </a:lnTo>
                    <a:close/>
                    <a:moveTo>
                      <a:pt x="526" y="5210"/>
                    </a:moveTo>
                    <a:lnTo>
                      <a:pt x="829" y="5230"/>
                    </a:lnTo>
                    <a:lnTo>
                      <a:pt x="1111" y="5311"/>
                    </a:lnTo>
                    <a:lnTo>
                      <a:pt x="1374" y="5412"/>
                    </a:lnTo>
                    <a:lnTo>
                      <a:pt x="1636" y="5574"/>
                    </a:lnTo>
                    <a:lnTo>
                      <a:pt x="1717" y="5816"/>
                    </a:lnTo>
                    <a:lnTo>
                      <a:pt x="1818" y="6038"/>
                    </a:lnTo>
                    <a:lnTo>
                      <a:pt x="1757" y="6038"/>
                    </a:lnTo>
                    <a:lnTo>
                      <a:pt x="1535" y="6058"/>
                    </a:lnTo>
                    <a:lnTo>
                      <a:pt x="1313" y="6038"/>
                    </a:lnTo>
                    <a:lnTo>
                      <a:pt x="1111" y="5998"/>
                    </a:lnTo>
                    <a:lnTo>
                      <a:pt x="889" y="5917"/>
                    </a:lnTo>
                    <a:lnTo>
                      <a:pt x="687" y="5816"/>
                    </a:lnTo>
                    <a:lnTo>
                      <a:pt x="505" y="5695"/>
                    </a:lnTo>
                    <a:lnTo>
                      <a:pt x="344" y="5554"/>
                    </a:lnTo>
                    <a:lnTo>
                      <a:pt x="182" y="5372"/>
                    </a:lnTo>
                    <a:lnTo>
                      <a:pt x="162" y="5311"/>
                    </a:lnTo>
                    <a:lnTo>
                      <a:pt x="162" y="5271"/>
                    </a:lnTo>
                    <a:lnTo>
                      <a:pt x="182" y="5251"/>
                    </a:lnTo>
                    <a:lnTo>
                      <a:pt x="263" y="5230"/>
                    </a:lnTo>
                    <a:lnTo>
                      <a:pt x="526" y="5210"/>
                    </a:lnTo>
                    <a:close/>
                    <a:moveTo>
                      <a:pt x="2363" y="1"/>
                    </a:moveTo>
                    <a:lnTo>
                      <a:pt x="2282" y="21"/>
                    </a:lnTo>
                    <a:lnTo>
                      <a:pt x="2222" y="61"/>
                    </a:lnTo>
                    <a:lnTo>
                      <a:pt x="2181" y="102"/>
                    </a:lnTo>
                    <a:lnTo>
                      <a:pt x="2000" y="283"/>
                    </a:lnTo>
                    <a:lnTo>
                      <a:pt x="1858" y="445"/>
                    </a:lnTo>
                    <a:lnTo>
                      <a:pt x="1757" y="627"/>
                    </a:lnTo>
                    <a:lnTo>
                      <a:pt x="1677" y="808"/>
                    </a:lnTo>
                    <a:lnTo>
                      <a:pt x="1656" y="950"/>
                    </a:lnTo>
                    <a:lnTo>
                      <a:pt x="1656" y="1111"/>
                    </a:lnTo>
                    <a:lnTo>
                      <a:pt x="1697" y="1253"/>
                    </a:lnTo>
                    <a:lnTo>
                      <a:pt x="1717" y="1313"/>
                    </a:lnTo>
                    <a:lnTo>
                      <a:pt x="1757" y="1374"/>
                    </a:lnTo>
                    <a:lnTo>
                      <a:pt x="1798" y="1394"/>
                    </a:lnTo>
                    <a:lnTo>
                      <a:pt x="1656" y="1858"/>
                    </a:lnTo>
                    <a:lnTo>
                      <a:pt x="1576" y="1717"/>
                    </a:lnTo>
                    <a:lnTo>
                      <a:pt x="1454" y="1576"/>
                    </a:lnTo>
                    <a:lnTo>
                      <a:pt x="1313" y="1475"/>
                    </a:lnTo>
                    <a:lnTo>
                      <a:pt x="1172" y="1374"/>
                    </a:lnTo>
                    <a:lnTo>
                      <a:pt x="1030" y="1313"/>
                    </a:lnTo>
                    <a:lnTo>
                      <a:pt x="909" y="1273"/>
                    </a:lnTo>
                    <a:lnTo>
                      <a:pt x="768" y="1253"/>
                    </a:lnTo>
                    <a:lnTo>
                      <a:pt x="667" y="1273"/>
                    </a:lnTo>
                    <a:lnTo>
                      <a:pt x="586" y="1293"/>
                    </a:lnTo>
                    <a:lnTo>
                      <a:pt x="526" y="1354"/>
                    </a:lnTo>
                    <a:lnTo>
                      <a:pt x="526" y="1394"/>
                    </a:lnTo>
                    <a:lnTo>
                      <a:pt x="526" y="1455"/>
                    </a:lnTo>
                    <a:lnTo>
                      <a:pt x="586" y="1576"/>
                    </a:lnTo>
                    <a:lnTo>
                      <a:pt x="586" y="1596"/>
                    </a:lnTo>
                    <a:lnTo>
                      <a:pt x="667" y="1737"/>
                    </a:lnTo>
                    <a:lnTo>
                      <a:pt x="808" y="2000"/>
                    </a:lnTo>
                    <a:lnTo>
                      <a:pt x="909" y="2141"/>
                    </a:lnTo>
                    <a:lnTo>
                      <a:pt x="1010" y="2262"/>
                    </a:lnTo>
                    <a:lnTo>
                      <a:pt x="1131" y="2363"/>
                    </a:lnTo>
                    <a:lnTo>
                      <a:pt x="1253" y="2464"/>
                    </a:lnTo>
                    <a:lnTo>
                      <a:pt x="1374" y="2545"/>
                    </a:lnTo>
                    <a:lnTo>
                      <a:pt x="1515" y="2585"/>
                    </a:lnTo>
                    <a:lnTo>
                      <a:pt x="1454" y="3030"/>
                    </a:lnTo>
                    <a:lnTo>
                      <a:pt x="1354" y="2908"/>
                    </a:lnTo>
                    <a:lnTo>
                      <a:pt x="1253" y="2807"/>
                    </a:lnTo>
                    <a:lnTo>
                      <a:pt x="1131" y="2727"/>
                    </a:lnTo>
                    <a:lnTo>
                      <a:pt x="990" y="2646"/>
                    </a:lnTo>
                    <a:lnTo>
                      <a:pt x="849" y="2585"/>
                    </a:lnTo>
                    <a:lnTo>
                      <a:pt x="707" y="2525"/>
                    </a:lnTo>
                    <a:lnTo>
                      <a:pt x="546" y="2484"/>
                    </a:lnTo>
                    <a:lnTo>
                      <a:pt x="384" y="2464"/>
                    </a:lnTo>
                    <a:lnTo>
                      <a:pt x="162" y="2464"/>
                    </a:lnTo>
                    <a:lnTo>
                      <a:pt x="122" y="2484"/>
                    </a:lnTo>
                    <a:lnTo>
                      <a:pt x="102" y="2525"/>
                    </a:lnTo>
                    <a:lnTo>
                      <a:pt x="81" y="2585"/>
                    </a:lnTo>
                    <a:lnTo>
                      <a:pt x="81" y="2606"/>
                    </a:lnTo>
                    <a:lnTo>
                      <a:pt x="122" y="2666"/>
                    </a:lnTo>
                    <a:lnTo>
                      <a:pt x="304" y="2929"/>
                    </a:lnTo>
                    <a:lnTo>
                      <a:pt x="445" y="3110"/>
                    </a:lnTo>
                    <a:lnTo>
                      <a:pt x="566" y="3272"/>
                    </a:lnTo>
                    <a:lnTo>
                      <a:pt x="707" y="3413"/>
                    </a:lnTo>
                    <a:lnTo>
                      <a:pt x="849" y="3514"/>
                    </a:lnTo>
                    <a:lnTo>
                      <a:pt x="990" y="3595"/>
                    </a:lnTo>
                    <a:lnTo>
                      <a:pt x="1111" y="3655"/>
                    </a:lnTo>
                    <a:lnTo>
                      <a:pt x="1253" y="3716"/>
                    </a:lnTo>
                    <a:lnTo>
                      <a:pt x="1394" y="3736"/>
                    </a:lnTo>
                    <a:lnTo>
                      <a:pt x="1394" y="3999"/>
                    </a:lnTo>
                    <a:lnTo>
                      <a:pt x="1414" y="4180"/>
                    </a:lnTo>
                    <a:lnTo>
                      <a:pt x="1253" y="4039"/>
                    </a:lnTo>
                    <a:lnTo>
                      <a:pt x="1071" y="3918"/>
                    </a:lnTo>
                    <a:lnTo>
                      <a:pt x="909" y="3857"/>
                    </a:lnTo>
                    <a:lnTo>
                      <a:pt x="728" y="3797"/>
                    </a:lnTo>
                    <a:lnTo>
                      <a:pt x="566" y="3756"/>
                    </a:lnTo>
                    <a:lnTo>
                      <a:pt x="384" y="3736"/>
                    </a:lnTo>
                    <a:lnTo>
                      <a:pt x="344" y="3716"/>
                    </a:lnTo>
                    <a:lnTo>
                      <a:pt x="81" y="3716"/>
                    </a:lnTo>
                    <a:lnTo>
                      <a:pt x="21" y="3756"/>
                    </a:lnTo>
                    <a:lnTo>
                      <a:pt x="1" y="3837"/>
                    </a:lnTo>
                    <a:lnTo>
                      <a:pt x="1" y="3918"/>
                    </a:lnTo>
                    <a:lnTo>
                      <a:pt x="102" y="4140"/>
                    </a:lnTo>
                    <a:lnTo>
                      <a:pt x="223" y="4342"/>
                    </a:lnTo>
                    <a:lnTo>
                      <a:pt x="364" y="4504"/>
                    </a:lnTo>
                    <a:lnTo>
                      <a:pt x="546" y="4665"/>
                    </a:lnTo>
                    <a:lnTo>
                      <a:pt x="748" y="4786"/>
                    </a:lnTo>
                    <a:lnTo>
                      <a:pt x="950" y="4887"/>
                    </a:lnTo>
                    <a:lnTo>
                      <a:pt x="1172" y="4948"/>
                    </a:lnTo>
                    <a:lnTo>
                      <a:pt x="1414" y="4988"/>
                    </a:lnTo>
                    <a:lnTo>
                      <a:pt x="1495" y="4988"/>
                    </a:lnTo>
                    <a:lnTo>
                      <a:pt x="1596" y="5412"/>
                    </a:lnTo>
                    <a:lnTo>
                      <a:pt x="1434" y="5311"/>
                    </a:lnTo>
                    <a:lnTo>
                      <a:pt x="1273" y="5251"/>
                    </a:lnTo>
                    <a:lnTo>
                      <a:pt x="1111" y="5190"/>
                    </a:lnTo>
                    <a:lnTo>
                      <a:pt x="950" y="5150"/>
                    </a:lnTo>
                    <a:lnTo>
                      <a:pt x="768" y="5109"/>
                    </a:lnTo>
                    <a:lnTo>
                      <a:pt x="606" y="5089"/>
                    </a:lnTo>
                    <a:lnTo>
                      <a:pt x="425" y="5109"/>
                    </a:lnTo>
                    <a:lnTo>
                      <a:pt x="243" y="5109"/>
                    </a:lnTo>
                    <a:lnTo>
                      <a:pt x="162" y="5129"/>
                    </a:lnTo>
                    <a:lnTo>
                      <a:pt x="102" y="5170"/>
                    </a:lnTo>
                    <a:lnTo>
                      <a:pt x="61" y="5210"/>
                    </a:lnTo>
                    <a:lnTo>
                      <a:pt x="41" y="5230"/>
                    </a:lnTo>
                    <a:lnTo>
                      <a:pt x="41" y="5271"/>
                    </a:lnTo>
                    <a:lnTo>
                      <a:pt x="41" y="5331"/>
                    </a:lnTo>
                    <a:lnTo>
                      <a:pt x="61" y="5372"/>
                    </a:lnTo>
                    <a:lnTo>
                      <a:pt x="102" y="5453"/>
                    </a:lnTo>
                    <a:lnTo>
                      <a:pt x="243" y="5614"/>
                    </a:lnTo>
                    <a:lnTo>
                      <a:pt x="405" y="5755"/>
                    </a:lnTo>
                    <a:lnTo>
                      <a:pt x="566" y="5877"/>
                    </a:lnTo>
                    <a:lnTo>
                      <a:pt x="768" y="5978"/>
                    </a:lnTo>
                    <a:lnTo>
                      <a:pt x="950" y="6058"/>
                    </a:lnTo>
                    <a:lnTo>
                      <a:pt x="1152" y="6119"/>
                    </a:lnTo>
                    <a:lnTo>
                      <a:pt x="1374" y="6159"/>
                    </a:lnTo>
                    <a:lnTo>
                      <a:pt x="1576" y="6179"/>
                    </a:lnTo>
                    <a:lnTo>
                      <a:pt x="1778" y="6159"/>
                    </a:lnTo>
                    <a:lnTo>
                      <a:pt x="1858" y="6159"/>
                    </a:lnTo>
                    <a:lnTo>
                      <a:pt x="2040" y="6503"/>
                    </a:lnTo>
                    <a:lnTo>
                      <a:pt x="2262" y="6826"/>
                    </a:lnTo>
                    <a:lnTo>
                      <a:pt x="2504" y="7189"/>
                    </a:lnTo>
                    <a:lnTo>
                      <a:pt x="2747" y="7552"/>
                    </a:lnTo>
                    <a:lnTo>
                      <a:pt x="2969" y="7916"/>
                    </a:lnTo>
                    <a:lnTo>
                      <a:pt x="3151" y="8300"/>
                    </a:lnTo>
                    <a:lnTo>
                      <a:pt x="3171" y="8320"/>
                    </a:lnTo>
                    <a:lnTo>
                      <a:pt x="3211" y="8340"/>
                    </a:lnTo>
                    <a:lnTo>
                      <a:pt x="3231" y="8320"/>
                    </a:lnTo>
                    <a:lnTo>
                      <a:pt x="3252" y="8300"/>
                    </a:lnTo>
                    <a:lnTo>
                      <a:pt x="3252" y="8239"/>
                    </a:lnTo>
                    <a:lnTo>
                      <a:pt x="3070" y="7876"/>
                    </a:lnTo>
                    <a:lnTo>
                      <a:pt x="2848" y="7492"/>
                    </a:lnTo>
                    <a:lnTo>
                      <a:pt x="2605" y="7108"/>
                    </a:lnTo>
                    <a:lnTo>
                      <a:pt x="2363" y="6745"/>
                    </a:lnTo>
                    <a:lnTo>
                      <a:pt x="2181" y="6482"/>
                    </a:lnTo>
                    <a:lnTo>
                      <a:pt x="1979" y="6119"/>
                    </a:lnTo>
                    <a:lnTo>
                      <a:pt x="2161" y="6079"/>
                    </a:lnTo>
                    <a:lnTo>
                      <a:pt x="2303" y="6018"/>
                    </a:lnTo>
                    <a:lnTo>
                      <a:pt x="2464" y="5937"/>
                    </a:lnTo>
                    <a:lnTo>
                      <a:pt x="2585" y="5856"/>
                    </a:lnTo>
                    <a:lnTo>
                      <a:pt x="2727" y="5735"/>
                    </a:lnTo>
                    <a:lnTo>
                      <a:pt x="2828" y="5614"/>
                    </a:lnTo>
                    <a:lnTo>
                      <a:pt x="2928" y="5493"/>
                    </a:lnTo>
                    <a:lnTo>
                      <a:pt x="3009" y="5352"/>
                    </a:lnTo>
                    <a:lnTo>
                      <a:pt x="3029" y="5311"/>
                    </a:lnTo>
                    <a:lnTo>
                      <a:pt x="3090" y="5150"/>
                    </a:lnTo>
                    <a:lnTo>
                      <a:pt x="3110" y="5049"/>
                    </a:lnTo>
                    <a:lnTo>
                      <a:pt x="3090" y="4988"/>
                    </a:lnTo>
                    <a:lnTo>
                      <a:pt x="3050" y="4948"/>
                    </a:lnTo>
                    <a:lnTo>
                      <a:pt x="3009" y="4928"/>
                    </a:lnTo>
                    <a:lnTo>
                      <a:pt x="2908" y="4907"/>
                    </a:lnTo>
                    <a:lnTo>
                      <a:pt x="2706" y="4928"/>
                    </a:lnTo>
                    <a:lnTo>
                      <a:pt x="2525" y="4968"/>
                    </a:lnTo>
                    <a:lnTo>
                      <a:pt x="2363" y="5008"/>
                    </a:lnTo>
                    <a:lnTo>
                      <a:pt x="2222" y="5089"/>
                    </a:lnTo>
                    <a:lnTo>
                      <a:pt x="2080" y="5170"/>
                    </a:lnTo>
                    <a:lnTo>
                      <a:pt x="1939" y="5251"/>
                    </a:lnTo>
                    <a:lnTo>
                      <a:pt x="1717" y="5453"/>
                    </a:lnTo>
                    <a:lnTo>
                      <a:pt x="1616" y="4988"/>
                    </a:lnTo>
                    <a:lnTo>
                      <a:pt x="1798" y="4988"/>
                    </a:lnTo>
                    <a:lnTo>
                      <a:pt x="1979" y="4928"/>
                    </a:lnTo>
                    <a:lnTo>
                      <a:pt x="2161" y="4867"/>
                    </a:lnTo>
                    <a:lnTo>
                      <a:pt x="2323" y="4786"/>
                    </a:lnTo>
                    <a:lnTo>
                      <a:pt x="2464" y="4685"/>
                    </a:lnTo>
                    <a:lnTo>
                      <a:pt x="2605" y="4564"/>
                    </a:lnTo>
                    <a:lnTo>
                      <a:pt x="2706" y="4423"/>
                    </a:lnTo>
                    <a:lnTo>
                      <a:pt x="2807" y="4261"/>
                    </a:lnTo>
                    <a:lnTo>
                      <a:pt x="2848" y="4180"/>
                    </a:lnTo>
                    <a:lnTo>
                      <a:pt x="2868" y="4120"/>
                    </a:lnTo>
                    <a:lnTo>
                      <a:pt x="2848" y="4080"/>
                    </a:lnTo>
                    <a:lnTo>
                      <a:pt x="2828" y="4019"/>
                    </a:lnTo>
                    <a:lnTo>
                      <a:pt x="2787" y="3979"/>
                    </a:lnTo>
                    <a:lnTo>
                      <a:pt x="2747" y="3958"/>
                    </a:lnTo>
                    <a:lnTo>
                      <a:pt x="2605" y="3938"/>
                    </a:lnTo>
                    <a:lnTo>
                      <a:pt x="2444" y="3938"/>
                    </a:lnTo>
                    <a:lnTo>
                      <a:pt x="2262" y="3979"/>
                    </a:lnTo>
                    <a:lnTo>
                      <a:pt x="2060" y="4019"/>
                    </a:lnTo>
                    <a:lnTo>
                      <a:pt x="1879" y="4080"/>
                    </a:lnTo>
                    <a:lnTo>
                      <a:pt x="1697" y="4160"/>
                    </a:lnTo>
                    <a:lnTo>
                      <a:pt x="1515" y="4261"/>
                    </a:lnTo>
                    <a:lnTo>
                      <a:pt x="1515" y="3756"/>
                    </a:lnTo>
                    <a:lnTo>
                      <a:pt x="1697" y="3777"/>
                    </a:lnTo>
                    <a:lnTo>
                      <a:pt x="1838" y="3777"/>
                    </a:lnTo>
                    <a:lnTo>
                      <a:pt x="2000" y="3756"/>
                    </a:lnTo>
                    <a:lnTo>
                      <a:pt x="2141" y="3716"/>
                    </a:lnTo>
                    <a:lnTo>
                      <a:pt x="2282" y="3676"/>
                    </a:lnTo>
                    <a:lnTo>
                      <a:pt x="2403" y="3615"/>
                    </a:lnTo>
                    <a:lnTo>
                      <a:pt x="2525" y="3555"/>
                    </a:lnTo>
                    <a:lnTo>
                      <a:pt x="2626" y="3474"/>
                    </a:lnTo>
                    <a:lnTo>
                      <a:pt x="2727" y="3393"/>
                    </a:lnTo>
                    <a:lnTo>
                      <a:pt x="2767" y="3373"/>
                    </a:lnTo>
                    <a:lnTo>
                      <a:pt x="2868" y="3272"/>
                    </a:lnTo>
                    <a:lnTo>
                      <a:pt x="2928" y="3211"/>
                    </a:lnTo>
                    <a:lnTo>
                      <a:pt x="2949" y="3131"/>
                    </a:lnTo>
                    <a:lnTo>
                      <a:pt x="2969" y="3050"/>
                    </a:lnTo>
                    <a:lnTo>
                      <a:pt x="2949" y="3009"/>
                    </a:lnTo>
                    <a:lnTo>
                      <a:pt x="2908" y="2969"/>
                    </a:lnTo>
                    <a:lnTo>
                      <a:pt x="2848" y="2949"/>
                    </a:lnTo>
                    <a:lnTo>
                      <a:pt x="2727" y="2929"/>
                    </a:lnTo>
                    <a:lnTo>
                      <a:pt x="2363" y="2908"/>
                    </a:lnTo>
                    <a:lnTo>
                      <a:pt x="2060" y="2949"/>
                    </a:lnTo>
                    <a:lnTo>
                      <a:pt x="1838" y="2989"/>
                    </a:lnTo>
                    <a:lnTo>
                      <a:pt x="1677" y="3030"/>
                    </a:lnTo>
                    <a:lnTo>
                      <a:pt x="1555" y="3070"/>
                    </a:lnTo>
                    <a:lnTo>
                      <a:pt x="1616" y="2626"/>
                    </a:lnTo>
                    <a:lnTo>
                      <a:pt x="1757" y="2666"/>
                    </a:lnTo>
                    <a:lnTo>
                      <a:pt x="2020" y="2666"/>
                    </a:lnTo>
                    <a:lnTo>
                      <a:pt x="2121" y="2646"/>
                    </a:lnTo>
                    <a:lnTo>
                      <a:pt x="2242" y="2606"/>
                    </a:lnTo>
                    <a:lnTo>
                      <a:pt x="2363" y="2565"/>
                    </a:lnTo>
                    <a:lnTo>
                      <a:pt x="2585" y="2444"/>
                    </a:lnTo>
                    <a:lnTo>
                      <a:pt x="2807" y="2262"/>
                    </a:lnTo>
                    <a:lnTo>
                      <a:pt x="2828" y="2242"/>
                    </a:lnTo>
                    <a:lnTo>
                      <a:pt x="2969" y="2101"/>
                    </a:lnTo>
                    <a:lnTo>
                      <a:pt x="3009" y="2020"/>
                    </a:lnTo>
                    <a:lnTo>
                      <a:pt x="3029" y="1939"/>
                    </a:lnTo>
                    <a:lnTo>
                      <a:pt x="2989" y="1879"/>
                    </a:lnTo>
                    <a:lnTo>
                      <a:pt x="2969" y="1838"/>
                    </a:lnTo>
                    <a:lnTo>
                      <a:pt x="2928" y="1798"/>
                    </a:lnTo>
                    <a:lnTo>
                      <a:pt x="2848" y="1778"/>
                    </a:lnTo>
                    <a:lnTo>
                      <a:pt x="2444" y="1778"/>
                    </a:lnTo>
                    <a:lnTo>
                      <a:pt x="2181" y="1798"/>
                    </a:lnTo>
                    <a:lnTo>
                      <a:pt x="1959" y="1858"/>
                    </a:lnTo>
                    <a:lnTo>
                      <a:pt x="1818" y="1899"/>
                    </a:lnTo>
                    <a:lnTo>
                      <a:pt x="1778" y="1919"/>
                    </a:lnTo>
                    <a:lnTo>
                      <a:pt x="1919" y="1414"/>
                    </a:lnTo>
                    <a:lnTo>
                      <a:pt x="1979" y="1414"/>
                    </a:lnTo>
                    <a:lnTo>
                      <a:pt x="2040" y="1374"/>
                    </a:lnTo>
                    <a:lnTo>
                      <a:pt x="2161" y="1313"/>
                    </a:lnTo>
                    <a:lnTo>
                      <a:pt x="2242" y="1212"/>
                    </a:lnTo>
                    <a:lnTo>
                      <a:pt x="2323" y="1071"/>
                    </a:lnTo>
                    <a:lnTo>
                      <a:pt x="2403" y="909"/>
                    </a:lnTo>
                    <a:lnTo>
                      <a:pt x="2444" y="768"/>
                    </a:lnTo>
                    <a:lnTo>
                      <a:pt x="2504" y="607"/>
                    </a:lnTo>
                    <a:lnTo>
                      <a:pt x="2525" y="445"/>
                    </a:lnTo>
                    <a:lnTo>
                      <a:pt x="2525" y="304"/>
                    </a:lnTo>
                    <a:lnTo>
                      <a:pt x="2525" y="203"/>
                    </a:lnTo>
                    <a:lnTo>
                      <a:pt x="2504" y="122"/>
                    </a:lnTo>
                    <a:lnTo>
                      <a:pt x="2484" y="61"/>
                    </a:lnTo>
                    <a:lnTo>
                      <a:pt x="2424" y="21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9"/>
              <p:cNvSpPr/>
              <p:nvPr/>
            </p:nvSpPr>
            <p:spPr>
              <a:xfrm>
                <a:off x="2363205" y="-1599418"/>
                <a:ext cx="72854" cy="38172"/>
              </a:xfrm>
              <a:custGeom>
                <a:avLst/>
                <a:gdLst/>
                <a:ahLst/>
                <a:cxnLst/>
                <a:rect l="l" t="t" r="r" b="b"/>
                <a:pathLst>
                  <a:path w="1273" h="667" fill="none" extrusionOk="0">
                    <a:moveTo>
                      <a:pt x="142" y="142"/>
                    </a:moveTo>
                    <a:lnTo>
                      <a:pt x="142" y="142"/>
                    </a:lnTo>
                    <a:lnTo>
                      <a:pt x="222" y="122"/>
                    </a:lnTo>
                    <a:lnTo>
                      <a:pt x="222" y="122"/>
                    </a:lnTo>
                    <a:lnTo>
                      <a:pt x="364" y="81"/>
                    </a:lnTo>
                    <a:lnTo>
                      <a:pt x="566" y="41"/>
                    </a:lnTo>
                    <a:lnTo>
                      <a:pt x="808" y="21"/>
                    </a:lnTo>
                    <a:lnTo>
                      <a:pt x="1111" y="1"/>
                    </a:lnTo>
                    <a:lnTo>
                      <a:pt x="1111" y="1"/>
                    </a:lnTo>
                    <a:lnTo>
                      <a:pt x="1171" y="21"/>
                    </a:lnTo>
                    <a:lnTo>
                      <a:pt x="1232" y="41"/>
                    </a:lnTo>
                    <a:lnTo>
                      <a:pt x="1232" y="41"/>
                    </a:lnTo>
                    <a:lnTo>
                      <a:pt x="1252" y="41"/>
                    </a:lnTo>
                    <a:lnTo>
                      <a:pt x="1272" y="61"/>
                    </a:lnTo>
                    <a:lnTo>
                      <a:pt x="1272" y="61"/>
                    </a:lnTo>
                    <a:lnTo>
                      <a:pt x="1252" y="122"/>
                    </a:lnTo>
                    <a:lnTo>
                      <a:pt x="1212" y="182"/>
                    </a:lnTo>
                    <a:lnTo>
                      <a:pt x="1111" y="283"/>
                    </a:lnTo>
                    <a:lnTo>
                      <a:pt x="1091" y="303"/>
                    </a:lnTo>
                    <a:lnTo>
                      <a:pt x="1091" y="303"/>
                    </a:lnTo>
                    <a:lnTo>
                      <a:pt x="969" y="404"/>
                    </a:lnTo>
                    <a:lnTo>
                      <a:pt x="828" y="505"/>
                    </a:lnTo>
                    <a:lnTo>
                      <a:pt x="687" y="566"/>
                    </a:lnTo>
                    <a:lnTo>
                      <a:pt x="566" y="627"/>
                    </a:lnTo>
                    <a:lnTo>
                      <a:pt x="424" y="667"/>
                    </a:lnTo>
                    <a:lnTo>
                      <a:pt x="283" y="667"/>
                    </a:lnTo>
                    <a:lnTo>
                      <a:pt x="142" y="667"/>
                    </a:lnTo>
                    <a:lnTo>
                      <a:pt x="0" y="627"/>
                    </a:lnTo>
                    <a:lnTo>
                      <a:pt x="0" y="627"/>
                    </a:lnTo>
                    <a:lnTo>
                      <a:pt x="101" y="162"/>
                    </a:lnTo>
                    <a:lnTo>
                      <a:pt x="101" y="162"/>
                    </a:lnTo>
                    <a:lnTo>
                      <a:pt x="142" y="14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9"/>
              <p:cNvSpPr/>
              <p:nvPr/>
            </p:nvSpPr>
            <p:spPr>
              <a:xfrm>
                <a:off x="2371275" y="-1701117"/>
                <a:ext cx="37028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193" fill="none" extrusionOk="0">
                    <a:moveTo>
                      <a:pt x="21" y="748"/>
                    </a:moveTo>
                    <a:lnTo>
                      <a:pt x="21" y="748"/>
                    </a:lnTo>
                    <a:lnTo>
                      <a:pt x="81" y="586"/>
                    </a:lnTo>
                    <a:lnTo>
                      <a:pt x="182" y="405"/>
                    </a:lnTo>
                    <a:lnTo>
                      <a:pt x="303" y="243"/>
                    </a:lnTo>
                    <a:lnTo>
                      <a:pt x="465" y="82"/>
                    </a:lnTo>
                    <a:lnTo>
                      <a:pt x="485" y="82"/>
                    </a:lnTo>
                    <a:lnTo>
                      <a:pt x="485" y="82"/>
                    </a:lnTo>
                    <a:lnTo>
                      <a:pt x="526" y="41"/>
                    </a:lnTo>
                    <a:lnTo>
                      <a:pt x="586" y="1"/>
                    </a:lnTo>
                    <a:lnTo>
                      <a:pt x="606" y="21"/>
                    </a:lnTo>
                    <a:lnTo>
                      <a:pt x="606" y="21"/>
                    </a:lnTo>
                    <a:lnTo>
                      <a:pt x="626" y="61"/>
                    </a:lnTo>
                    <a:lnTo>
                      <a:pt x="647" y="203"/>
                    </a:lnTo>
                    <a:lnTo>
                      <a:pt x="647" y="203"/>
                    </a:lnTo>
                    <a:lnTo>
                      <a:pt x="626" y="324"/>
                    </a:lnTo>
                    <a:lnTo>
                      <a:pt x="606" y="465"/>
                    </a:lnTo>
                    <a:lnTo>
                      <a:pt x="566" y="627"/>
                    </a:lnTo>
                    <a:lnTo>
                      <a:pt x="526" y="768"/>
                    </a:lnTo>
                    <a:lnTo>
                      <a:pt x="465" y="909"/>
                    </a:lnTo>
                    <a:lnTo>
                      <a:pt x="384" y="1010"/>
                    </a:lnTo>
                    <a:lnTo>
                      <a:pt x="303" y="1111"/>
                    </a:lnTo>
                    <a:lnTo>
                      <a:pt x="223" y="1172"/>
                    </a:lnTo>
                    <a:lnTo>
                      <a:pt x="223" y="1172"/>
                    </a:lnTo>
                    <a:lnTo>
                      <a:pt x="182" y="1192"/>
                    </a:lnTo>
                    <a:lnTo>
                      <a:pt x="182" y="1192"/>
                    </a:lnTo>
                    <a:lnTo>
                      <a:pt x="223" y="1010"/>
                    </a:lnTo>
                    <a:lnTo>
                      <a:pt x="223" y="1010"/>
                    </a:lnTo>
                    <a:lnTo>
                      <a:pt x="223" y="970"/>
                    </a:lnTo>
                    <a:lnTo>
                      <a:pt x="202" y="950"/>
                    </a:lnTo>
                    <a:lnTo>
                      <a:pt x="202" y="950"/>
                    </a:lnTo>
                    <a:lnTo>
                      <a:pt x="162" y="950"/>
                    </a:lnTo>
                    <a:lnTo>
                      <a:pt x="122" y="990"/>
                    </a:lnTo>
                    <a:lnTo>
                      <a:pt x="122" y="990"/>
                    </a:lnTo>
                    <a:lnTo>
                      <a:pt x="61" y="1172"/>
                    </a:lnTo>
                    <a:lnTo>
                      <a:pt x="61" y="1172"/>
                    </a:lnTo>
                    <a:lnTo>
                      <a:pt x="21" y="1091"/>
                    </a:lnTo>
                    <a:lnTo>
                      <a:pt x="1" y="990"/>
                    </a:lnTo>
                    <a:lnTo>
                      <a:pt x="1" y="869"/>
                    </a:lnTo>
                    <a:lnTo>
                      <a:pt x="21" y="74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9"/>
              <p:cNvSpPr/>
              <p:nvPr/>
            </p:nvSpPr>
            <p:spPr>
              <a:xfrm>
                <a:off x="2305402" y="-1628319"/>
                <a:ext cx="57860" cy="6364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1112" fill="none" extrusionOk="0">
                    <a:moveTo>
                      <a:pt x="465" y="808"/>
                    </a:moveTo>
                    <a:lnTo>
                      <a:pt x="465" y="808"/>
                    </a:lnTo>
                    <a:lnTo>
                      <a:pt x="364" y="687"/>
                    </a:lnTo>
                    <a:lnTo>
                      <a:pt x="283" y="566"/>
                    </a:lnTo>
                    <a:lnTo>
                      <a:pt x="142" y="324"/>
                    </a:lnTo>
                    <a:lnTo>
                      <a:pt x="142" y="324"/>
                    </a:lnTo>
                    <a:lnTo>
                      <a:pt x="61" y="162"/>
                    </a:lnTo>
                    <a:lnTo>
                      <a:pt x="61" y="142"/>
                    </a:lnTo>
                    <a:lnTo>
                      <a:pt x="61" y="142"/>
                    </a:lnTo>
                    <a:lnTo>
                      <a:pt x="21" y="8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61" y="1"/>
                    </a:lnTo>
                    <a:lnTo>
                      <a:pt x="61" y="1"/>
                    </a:lnTo>
                    <a:lnTo>
                      <a:pt x="142" y="1"/>
                    </a:lnTo>
                    <a:lnTo>
                      <a:pt x="243" y="21"/>
                    </a:lnTo>
                    <a:lnTo>
                      <a:pt x="364" y="41"/>
                    </a:lnTo>
                    <a:lnTo>
                      <a:pt x="485" y="102"/>
                    </a:lnTo>
                    <a:lnTo>
                      <a:pt x="627" y="183"/>
                    </a:lnTo>
                    <a:lnTo>
                      <a:pt x="748" y="284"/>
                    </a:lnTo>
                    <a:lnTo>
                      <a:pt x="849" y="405"/>
                    </a:lnTo>
                    <a:lnTo>
                      <a:pt x="950" y="546"/>
                    </a:lnTo>
                    <a:lnTo>
                      <a:pt x="950" y="546"/>
                    </a:lnTo>
                    <a:lnTo>
                      <a:pt x="1010" y="647"/>
                    </a:lnTo>
                    <a:lnTo>
                      <a:pt x="1010" y="647"/>
                    </a:lnTo>
                    <a:lnTo>
                      <a:pt x="909" y="1111"/>
                    </a:lnTo>
                    <a:lnTo>
                      <a:pt x="909" y="1111"/>
                    </a:lnTo>
                    <a:lnTo>
                      <a:pt x="788" y="1051"/>
                    </a:lnTo>
                    <a:lnTo>
                      <a:pt x="667" y="990"/>
                    </a:lnTo>
                    <a:lnTo>
                      <a:pt x="566" y="909"/>
                    </a:lnTo>
                    <a:lnTo>
                      <a:pt x="465" y="80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9"/>
              <p:cNvSpPr/>
              <p:nvPr/>
            </p:nvSpPr>
            <p:spPr>
              <a:xfrm>
                <a:off x="2356280" y="-1533545"/>
                <a:ext cx="76288" cy="35883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627" fill="none" extrusionOk="0">
                    <a:moveTo>
                      <a:pt x="182" y="122"/>
                    </a:moveTo>
                    <a:lnTo>
                      <a:pt x="182" y="122"/>
                    </a:lnTo>
                    <a:lnTo>
                      <a:pt x="343" y="61"/>
                    </a:lnTo>
                    <a:lnTo>
                      <a:pt x="565" y="21"/>
                    </a:lnTo>
                    <a:lnTo>
                      <a:pt x="848" y="1"/>
                    </a:lnTo>
                    <a:lnTo>
                      <a:pt x="1212" y="1"/>
                    </a:lnTo>
                    <a:lnTo>
                      <a:pt x="1212" y="1"/>
                    </a:lnTo>
                    <a:lnTo>
                      <a:pt x="1313" y="21"/>
                    </a:lnTo>
                    <a:lnTo>
                      <a:pt x="1333" y="41"/>
                    </a:lnTo>
                    <a:lnTo>
                      <a:pt x="1333" y="41"/>
                    </a:lnTo>
                    <a:lnTo>
                      <a:pt x="1333" y="61"/>
                    </a:lnTo>
                    <a:lnTo>
                      <a:pt x="1333" y="61"/>
                    </a:lnTo>
                    <a:lnTo>
                      <a:pt x="1313" y="122"/>
                    </a:lnTo>
                    <a:lnTo>
                      <a:pt x="1272" y="162"/>
                    </a:lnTo>
                    <a:lnTo>
                      <a:pt x="1171" y="263"/>
                    </a:lnTo>
                    <a:lnTo>
                      <a:pt x="1151" y="283"/>
                    </a:lnTo>
                    <a:lnTo>
                      <a:pt x="1151" y="283"/>
                    </a:lnTo>
                    <a:lnTo>
                      <a:pt x="1030" y="364"/>
                    </a:lnTo>
                    <a:lnTo>
                      <a:pt x="909" y="445"/>
                    </a:lnTo>
                    <a:lnTo>
                      <a:pt x="767" y="505"/>
                    </a:lnTo>
                    <a:lnTo>
                      <a:pt x="626" y="566"/>
                    </a:lnTo>
                    <a:lnTo>
                      <a:pt x="485" y="606"/>
                    </a:lnTo>
                    <a:lnTo>
                      <a:pt x="323" y="626"/>
                    </a:lnTo>
                    <a:lnTo>
                      <a:pt x="162" y="626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20" y="162"/>
                    </a:lnTo>
                    <a:lnTo>
                      <a:pt x="20" y="162"/>
                    </a:lnTo>
                    <a:lnTo>
                      <a:pt x="182" y="1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9"/>
              <p:cNvSpPr/>
              <p:nvPr/>
            </p:nvSpPr>
            <p:spPr>
              <a:xfrm>
                <a:off x="2281136" y="-1560100"/>
                <a:ext cx="70565" cy="61293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071" fill="none" extrusionOk="0">
                    <a:moveTo>
                      <a:pt x="707" y="868"/>
                    </a:moveTo>
                    <a:lnTo>
                      <a:pt x="707" y="868"/>
                    </a:lnTo>
                    <a:lnTo>
                      <a:pt x="566" y="747"/>
                    </a:lnTo>
                    <a:lnTo>
                      <a:pt x="445" y="626"/>
                    </a:lnTo>
                    <a:lnTo>
                      <a:pt x="203" y="303"/>
                    </a:lnTo>
                    <a:lnTo>
                      <a:pt x="203" y="303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61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324" y="41"/>
                    </a:lnTo>
                    <a:lnTo>
                      <a:pt x="465" y="61"/>
                    </a:lnTo>
                    <a:lnTo>
                      <a:pt x="606" y="121"/>
                    </a:lnTo>
                    <a:lnTo>
                      <a:pt x="748" y="182"/>
                    </a:lnTo>
                    <a:lnTo>
                      <a:pt x="869" y="263"/>
                    </a:lnTo>
                    <a:lnTo>
                      <a:pt x="990" y="343"/>
                    </a:lnTo>
                    <a:lnTo>
                      <a:pt x="1091" y="444"/>
                    </a:lnTo>
                    <a:lnTo>
                      <a:pt x="1172" y="545"/>
                    </a:lnTo>
                    <a:lnTo>
                      <a:pt x="1172" y="545"/>
                    </a:lnTo>
                    <a:lnTo>
                      <a:pt x="1232" y="606"/>
                    </a:lnTo>
                    <a:lnTo>
                      <a:pt x="1232" y="606"/>
                    </a:lnTo>
                    <a:lnTo>
                      <a:pt x="1192" y="1070"/>
                    </a:lnTo>
                    <a:lnTo>
                      <a:pt x="1192" y="1070"/>
                    </a:lnTo>
                    <a:lnTo>
                      <a:pt x="1071" y="1030"/>
                    </a:lnTo>
                    <a:lnTo>
                      <a:pt x="950" y="990"/>
                    </a:lnTo>
                    <a:lnTo>
                      <a:pt x="828" y="929"/>
                    </a:lnTo>
                    <a:lnTo>
                      <a:pt x="707" y="86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9"/>
              <p:cNvSpPr/>
              <p:nvPr/>
            </p:nvSpPr>
            <p:spPr>
              <a:xfrm>
                <a:off x="2370130" y="-1419139"/>
                <a:ext cx="70565" cy="56658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990" fill="none" extrusionOk="0">
                    <a:moveTo>
                      <a:pt x="1151" y="1"/>
                    </a:moveTo>
                    <a:lnTo>
                      <a:pt x="1151" y="1"/>
                    </a:lnTo>
                    <a:lnTo>
                      <a:pt x="1151" y="1"/>
                    </a:lnTo>
                    <a:lnTo>
                      <a:pt x="1212" y="1"/>
                    </a:lnTo>
                    <a:lnTo>
                      <a:pt x="1232" y="21"/>
                    </a:lnTo>
                    <a:lnTo>
                      <a:pt x="1232" y="21"/>
                    </a:lnTo>
                    <a:lnTo>
                      <a:pt x="1232" y="61"/>
                    </a:lnTo>
                    <a:lnTo>
                      <a:pt x="1212" y="122"/>
                    </a:lnTo>
                    <a:lnTo>
                      <a:pt x="1171" y="223"/>
                    </a:lnTo>
                    <a:lnTo>
                      <a:pt x="1151" y="263"/>
                    </a:lnTo>
                    <a:lnTo>
                      <a:pt x="1151" y="263"/>
                    </a:lnTo>
                    <a:lnTo>
                      <a:pt x="1071" y="404"/>
                    </a:lnTo>
                    <a:lnTo>
                      <a:pt x="970" y="526"/>
                    </a:lnTo>
                    <a:lnTo>
                      <a:pt x="869" y="647"/>
                    </a:lnTo>
                    <a:lnTo>
                      <a:pt x="747" y="727"/>
                    </a:lnTo>
                    <a:lnTo>
                      <a:pt x="626" y="828"/>
                    </a:lnTo>
                    <a:lnTo>
                      <a:pt x="485" y="889"/>
                    </a:lnTo>
                    <a:lnTo>
                      <a:pt x="344" y="950"/>
                    </a:lnTo>
                    <a:lnTo>
                      <a:pt x="182" y="990"/>
                    </a:lnTo>
                    <a:lnTo>
                      <a:pt x="182" y="990"/>
                    </a:lnTo>
                    <a:lnTo>
                      <a:pt x="81" y="788"/>
                    </a:lnTo>
                    <a:lnTo>
                      <a:pt x="0" y="546"/>
                    </a:lnTo>
                    <a:lnTo>
                      <a:pt x="0" y="546"/>
                    </a:lnTo>
                    <a:lnTo>
                      <a:pt x="202" y="364"/>
                    </a:lnTo>
                    <a:lnTo>
                      <a:pt x="344" y="263"/>
                    </a:lnTo>
                    <a:lnTo>
                      <a:pt x="465" y="182"/>
                    </a:lnTo>
                    <a:lnTo>
                      <a:pt x="626" y="101"/>
                    </a:lnTo>
                    <a:lnTo>
                      <a:pt x="788" y="41"/>
                    </a:lnTo>
                    <a:lnTo>
                      <a:pt x="949" y="21"/>
                    </a:lnTo>
                    <a:lnTo>
                      <a:pt x="115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9"/>
              <p:cNvSpPr/>
              <p:nvPr/>
            </p:nvSpPr>
            <p:spPr>
              <a:xfrm>
                <a:off x="2357425" y="-1474596"/>
                <a:ext cx="69363" cy="47444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29" fill="none" extrusionOk="0">
                    <a:moveTo>
                      <a:pt x="747" y="21"/>
                    </a:moveTo>
                    <a:lnTo>
                      <a:pt x="747" y="21"/>
                    </a:lnTo>
                    <a:lnTo>
                      <a:pt x="949" y="0"/>
                    </a:lnTo>
                    <a:lnTo>
                      <a:pt x="1091" y="0"/>
                    </a:lnTo>
                    <a:lnTo>
                      <a:pt x="1171" y="21"/>
                    </a:lnTo>
                    <a:lnTo>
                      <a:pt x="1212" y="41"/>
                    </a:lnTo>
                    <a:lnTo>
                      <a:pt x="1212" y="41"/>
                    </a:lnTo>
                    <a:lnTo>
                      <a:pt x="1212" y="81"/>
                    </a:lnTo>
                    <a:lnTo>
                      <a:pt x="1171" y="142"/>
                    </a:lnTo>
                    <a:lnTo>
                      <a:pt x="1171" y="142"/>
                    </a:lnTo>
                    <a:lnTo>
                      <a:pt x="1091" y="283"/>
                    </a:lnTo>
                    <a:lnTo>
                      <a:pt x="969" y="424"/>
                    </a:lnTo>
                    <a:lnTo>
                      <a:pt x="848" y="546"/>
                    </a:lnTo>
                    <a:lnTo>
                      <a:pt x="707" y="626"/>
                    </a:lnTo>
                    <a:lnTo>
                      <a:pt x="566" y="707"/>
                    </a:lnTo>
                    <a:lnTo>
                      <a:pt x="404" y="768"/>
                    </a:lnTo>
                    <a:lnTo>
                      <a:pt x="243" y="808"/>
                    </a:lnTo>
                    <a:lnTo>
                      <a:pt x="61" y="828"/>
                    </a:lnTo>
                    <a:lnTo>
                      <a:pt x="61" y="8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162" y="243"/>
                    </a:lnTo>
                    <a:lnTo>
                      <a:pt x="344" y="142"/>
                    </a:lnTo>
                    <a:lnTo>
                      <a:pt x="545" y="81"/>
                    </a:lnTo>
                    <a:lnTo>
                      <a:pt x="747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9"/>
              <p:cNvSpPr/>
              <p:nvPr/>
            </p:nvSpPr>
            <p:spPr>
              <a:xfrm>
                <a:off x="2275355" y="-1488446"/>
                <a:ext cx="78634" cy="61293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071" fill="none" extrusionOk="0">
                    <a:moveTo>
                      <a:pt x="1333" y="1070"/>
                    </a:moveTo>
                    <a:lnTo>
                      <a:pt x="1333" y="1070"/>
                    </a:lnTo>
                    <a:lnTo>
                      <a:pt x="1111" y="1030"/>
                    </a:lnTo>
                    <a:lnTo>
                      <a:pt x="889" y="969"/>
                    </a:lnTo>
                    <a:lnTo>
                      <a:pt x="687" y="868"/>
                    </a:lnTo>
                    <a:lnTo>
                      <a:pt x="505" y="747"/>
                    </a:lnTo>
                    <a:lnTo>
                      <a:pt x="344" y="606"/>
                    </a:lnTo>
                    <a:lnTo>
                      <a:pt x="223" y="444"/>
                    </a:lnTo>
                    <a:lnTo>
                      <a:pt x="102" y="263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2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23" y="20"/>
                    </a:lnTo>
                    <a:lnTo>
                      <a:pt x="223" y="20"/>
                    </a:lnTo>
                    <a:lnTo>
                      <a:pt x="283" y="20"/>
                    </a:lnTo>
                    <a:lnTo>
                      <a:pt x="283" y="20"/>
                    </a:lnTo>
                    <a:lnTo>
                      <a:pt x="445" y="61"/>
                    </a:lnTo>
                    <a:lnTo>
                      <a:pt x="606" y="101"/>
                    </a:lnTo>
                    <a:lnTo>
                      <a:pt x="768" y="141"/>
                    </a:lnTo>
                    <a:lnTo>
                      <a:pt x="909" y="222"/>
                    </a:lnTo>
                    <a:lnTo>
                      <a:pt x="909" y="222"/>
                    </a:lnTo>
                    <a:lnTo>
                      <a:pt x="1030" y="283"/>
                    </a:lnTo>
                    <a:lnTo>
                      <a:pt x="1131" y="363"/>
                    </a:lnTo>
                    <a:lnTo>
                      <a:pt x="1313" y="545"/>
                    </a:lnTo>
                    <a:lnTo>
                      <a:pt x="1313" y="545"/>
                    </a:lnTo>
                    <a:lnTo>
                      <a:pt x="1374" y="1070"/>
                    </a:lnTo>
                    <a:lnTo>
                      <a:pt x="1374" y="1070"/>
                    </a:lnTo>
                    <a:lnTo>
                      <a:pt x="1333" y="10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9"/>
              <p:cNvSpPr/>
              <p:nvPr/>
            </p:nvSpPr>
            <p:spPr>
              <a:xfrm>
                <a:off x="2278846" y="-1408723"/>
                <a:ext cx="94773" cy="48588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849" fill="none" extrusionOk="0">
                    <a:moveTo>
                      <a:pt x="1595" y="828"/>
                    </a:moveTo>
                    <a:lnTo>
                      <a:pt x="1595" y="828"/>
                    </a:lnTo>
                    <a:lnTo>
                      <a:pt x="1373" y="848"/>
                    </a:lnTo>
                    <a:lnTo>
                      <a:pt x="1151" y="828"/>
                    </a:lnTo>
                    <a:lnTo>
                      <a:pt x="949" y="788"/>
                    </a:lnTo>
                    <a:lnTo>
                      <a:pt x="727" y="707"/>
                    </a:lnTo>
                    <a:lnTo>
                      <a:pt x="525" y="606"/>
                    </a:lnTo>
                    <a:lnTo>
                      <a:pt x="343" y="485"/>
                    </a:lnTo>
                    <a:lnTo>
                      <a:pt x="182" y="344"/>
                    </a:lnTo>
                    <a:lnTo>
                      <a:pt x="20" y="162"/>
                    </a:lnTo>
                    <a:lnTo>
                      <a:pt x="20" y="162"/>
                    </a:lnTo>
                    <a:lnTo>
                      <a:pt x="0" y="10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0" y="41"/>
                    </a:lnTo>
                    <a:lnTo>
                      <a:pt x="101" y="20"/>
                    </a:lnTo>
                    <a:lnTo>
                      <a:pt x="101" y="2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667" y="20"/>
                    </a:lnTo>
                    <a:lnTo>
                      <a:pt x="949" y="101"/>
                    </a:lnTo>
                    <a:lnTo>
                      <a:pt x="1212" y="202"/>
                    </a:lnTo>
                    <a:lnTo>
                      <a:pt x="1474" y="364"/>
                    </a:lnTo>
                    <a:lnTo>
                      <a:pt x="1474" y="364"/>
                    </a:lnTo>
                    <a:lnTo>
                      <a:pt x="1555" y="606"/>
                    </a:lnTo>
                    <a:lnTo>
                      <a:pt x="1656" y="828"/>
                    </a:lnTo>
                    <a:lnTo>
                      <a:pt x="1656" y="828"/>
                    </a:lnTo>
                    <a:lnTo>
                      <a:pt x="1595" y="828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49"/>
              <p:cNvSpPr/>
              <p:nvPr/>
            </p:nvSpPr>
            <p:spPr>
              <a:xfrm>
                <a:off x="2496096" y="-1052803"/>
                <a:ext cx="100553" cy="144506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525" extrusionOk="0">
                    <a:moveTo>
                      <a:pt x="1616" y="0"/>
                    </a:moveTo>
                    <a:lnTo>
                      <a:pt x="1535" y="21"/>
                    </a:lnTo>
                    <a:lnTo>
                      <a:pt x="1252" y="182"/>
                    </a:lnTo>
                    <a:lnTo>
                      <a:pt x="990" y="364"/>
                    </a:lnTo>
                    <a:lnTo>
                      <a:pt x="727" y="566"/>
                    </a:lnTo>
                    <a:lnTo>
                      <a:pt x="485" y="768"/>
                    </a:lnTo>
                    <a:lnTo>
                      <a:pt x="283" y="990"/>
                    </a:lnTo>
                    <a:lnTo>
                      <a:pt x="202" y="1111"/>
                    </a:lnTo>
                    <a:lnTo>
                      <a:pt x="142" y="1232"/>
                    </a:lnTo>
                    <a:lnTo>
                      <a:pt x="81" y="1353"/>
                    </a:lnTo>
                    <a:lnTo>
                      <a:pt x="41" y="1474"/>
                    </a:lnTo>
                    <a:lnTo>
                      <a:pt x="0" y="1616"/>
                    </a:lnTo>
                    <a:lnTo>
                      <a:pt x="0" y="1737"/>
                    </a:lnTo>
                    <a:lnTo>
                      <a:pt x="20" y="1898"/>
                    </a:lnTo>
                    <a:lnTo>
                      <a:pt x="61" y="2060"/>
                    </a:lnTo>
                    <a:lnTo>
                      <a:pt x="142" y="2181"/>
                    </a:lnTo>
                    <a:lnTo>
                      <a:pt x="202" y="2282"/>
                    </a:lnTo>
                    <a:lnTo>
                      <a:pt x="344" y="2444"/>
                    </a:lnTo>
                    <a:lnTo>
                      <a:pt x="404" y="2484"/>
                    </a:lnTo>
                    <a:lnTo>
                      <a:pt x="444" y="2504"/>
                    </a:lnTo>
                    <a:lnTo>
                      <a:pt x="485" y="2524"/>
                    </a:lnTo>
                    <a:lnTo>
                      <a:pt x="566" y="2504"/>
                    </a:lnTo>
                    <a:lnTo>
                      <a:pt x="626" y="2444"/>
                    </a:lnTo>
                    <a:lnTo>
                      <a:pt x="626" y="2383"/>
                    </a:lnTo>
                    <a:lnTo>
                      <a:pt x="626" y="2343"/>
                    </a:lnTo>
                    <a:lnTo>
                      <a:pt x="606" y="2302"/>
                    </a:lnTo>
                    <a:lnTo>
                      <a:pt x="566" y="2262"/>
                    </a:lnTo>
                    <a:lnTo>
                      <a:pt x="505" y="2201"/>
                    </a:lnTo>
                    <a:lnTo>
                      <a:pt x="444" y="2120"/>
                    </a:lnTo>
                    <a:lnTo>
                      <a:pt x="384" y="2040"/>
                    </a:lnTo>
                    <a:lnTo>
                      <a:pt x="344" y="1959"/>
                    </a:lnTo>
                    <a:lnTo>
                      <a:pt x="465" y="2040"/>
                    </a:lnTo>
                    <a:lnTo>
                      <a:pt x="586" y="2100"/>
                    </a:lnTo>
                    <a:lnTo>
                      <a:pt x="727" y="2161"/>
                    </a:lnTo>
                    <a:lnTo>
                      <a:pt x="969" y="2161"/>
                    </a:lnTo>
                    <a:lnTo>
                      <a:pt x="1010" y="2120"/>
                    </a:lnTo>
                    <a:lnTo>
                      <a:pt x="1030" y="2080"/>
                    </a:lnTo>
                    <a:lnTo>
                      <a:pt x="1050" y="2019"/>
                    </a:lnTo>
                    <a:lnTo>
                      <a:pt x="1030" y="1959"/>
                    </a:lnTo>
                    <a:lnTo>
                      <a:pt x="1010" y="1919"/>
                    </a:lnTo>
                    <a:lnTo>
                      <a:pt x="949" y="1898"/>
                    </a:lnTo>
                    <a:lnTo>
                      <a:pt x="909" y="1878"/>
                    </a:lnTo>
                    <a:lnTo>
                      <a:pt x="868" y="1878"/>
                    </a:lnTo>
                    <a:lnTo>
                      <a:pt x="768" y="1858"/>
                    </a:lnTo>
                    <a:lnTo>
                      <a:pt x="687" y="1838"/>
                    </a:lnTo>
                    <a:lnTo>
                      <a:pt x="586" y="1777"/>
                    </a:lnTo>
                    <a:lnTo>
                      <a:pt x="505" y="1717"/>
                    </a:lnTo>
                    <a:lnTo>
                      <a:pt x="465" y="1656"/>
                    </a:lnTo>
                    <a:lnTo>
                      <a:pt x="444" y="1575"/>
                    </a:lnTo>
                    <a:lnTo>
                      <a:pt x="424" y="1515"/>
                    </a:lnTo>
                    <a:lnTo>
                      <a:pt x="424" y="1434"/>
                    </a:lnTo>
                    <a:lnTo>
                      <a:pt x="465" y="1313"/>
                    </a:lnTo>
                    <a:lnTo>
                      <a:pt x="545" y="1171"/>
                    </a:lnTo>
                    <a:lnTo>
                      <a:pt x="646" y="1212"/>
                    </a:lnTo>
                    <a:lnTo>
                      <a:pt x="727" y="1252"/>
                    </a:lnTo>
                    <a:lnTo>
                      <a:pt x="808" y="1293"/>
                    </a:lnTo>
                    <a:lnTo>
                      <a:pt x="868" y="1373"/>
                    </a:lnTo>
                    <a:lnTo>
                      <a:pt x="929" y="1434"/>
                    </a:lnTo>
                    <a:lnTo>
                      <a:pt x="969" y="1515"/>
                    </a:lnTo>
                    <a:lnTo>
                      <a:pt x="969" y="1616"/>
                    </a:lnTo>
                    <a:lnTo>
                      <a:pt x="969" y="1717"/>
                    </a:lnTo>
                    <a:lnTo>
                      <a:pt x="969" y="1777"/>
                    </a:lnTo>
                    <a:lnTo>
                      <a:pt x="990" y="1818"/>
                    </a:lnTo>
                    <a:lnTo>
                      <a:pt x="1030" y="1858"/>
                    </a:lnTo>
                    <a:lnTo>
                      <a:pt x="1070" y="1898"/>
                    </a:lnTo>
                    <a:lnTo>
                      <a:pt x="1111" y="1898"/>
                    </a:lnTo>
                    <a:lnTo>
                      <a:pt x="1151" y="1878"/>
                    </a:lnTo>
                    <a:lnTo>
                      <a:pt x="1192" y="1858"/>
                    </a:lnTo>
                    <a:lnTo>
                      <a:pt x="1232" y="1818"/>
                    </a:lnTo>
                    <a:lnTo>
                      <a:pt x="1252" y="1777"/>
                    </a:lnTo>
                    <a:lnTo>
                      <a:pt x="1272" y="1656"/>
                    </a:lnTo>
                    <a:lnTo>
                      <a:pt x="1252" y="1515"/>
                    </a:lnTo>
                    <a:lnTo>
                      <a:pt x="1232" y="1394"/>
                    </a:lnTo>
                    <a:lnTo>
                      <a:pt x="1171" y="1293"/>
                    </a:lnTo>
                    <a:lnTo>
                      <a:pt x="1091" y="1171"/>
                    </a:lnTo>
                    <a:lnTo>
                      <a:pt x="990" y="1091"/>
                    </a:lnTo>
                    <a:lnTo>
                      <a:pt x="889" y="1010"/>
                    </a:lnTo>
                    <a:lnTo>
                      <a:pt x="747" y="929"/>
                    </a:lnTo>
                    <a:lnTo>
                      <a:pt x="929" y="788"/>
                    </a:lnTo>
                    <a:lnTo>
                      <a:pt x="1131" y="606"/>
                    </a:lnTo>
                    <a:lnTo>
                      <a:pt x="1393" y="445"/>
                    </a:lnTo>
                    <a:lnTo>
                      <a:pt x="1676" y="263"/>
                    </a:lnTo>
                    <a:lnTo>
                      <a:pt x="1717" y="243"/>
                    </a:lnTo>
                    <a:lnTo>
                      <a:pt x="1737" y="202"/>
                    </a:lnTo>
                    <a:lnTo>
                      <a:pt x="1757" y="162"/>
                    </a:lnTo>
                    <a:lnTo>
                      <a:pt x="1757" y="101"/>
                    </a:lnTo>
                    <a:lnTo>
                      <a:pt x="1737" y="61"/>
                    </a:lnTo>
                    <a:lnTo>
                      <a:pt x="1696" y="21"/>
                    </a:lnTo>
                    <a:lnTo>
                      <a:pt x="16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49"/>
              <p:cNvSpPr/>
              <p:nvPr/>
            </p:nvSpPr>
            <p:spPr>
              <a:xfrm>
                <a:off x="2388616" y="-1374041"/>
                <a:ext cx="130656" cy="79779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394" extrusionOk="0">
                    <a:moveTo>
                      <a:pt x="1434" y="0"/>
                    </a:moveTo>
                    <a:lnTo>
                      <a:pt x="1373" y="20"/>
                    </a:lnTo>
                    <a:lnTo>
                      <a:pt x="1333" y="40"/>
                    </a:lnTo>
                    <a:lnTo>
                      <a:pt x="41" y="1090"/>
                    </a:lnTo>
                    <a:lnTo>
                      <a:pt x="21" y="1131"/>
                    </a:lnTo>
                    <a:lnTo>
                      <a:pt x="0" y="1171"/>
                    </a:lnTo>
                    <a:lnTo>
                      <a:pt x="0" y="1252"/>
                    </a:lnTo>
                    <a:lnTo>
                      <a:pt x="41" y="1312"/>
                    </a:lnTo>
                    <a:lnTo>
                      <a:pt x="81" y="1333"/>
                    </a:lnTo>
                    <a:lnTo>
                      <a:pt x="122" y="1353"/>
                    </a:lnTo>
                    <a:lnTo>
                      <a:pt x="263" y="1353"/>
                    </a:lnTo>
                    <a:lnTo>
                      <a:pt x="2141" y="1393"/>
                    </a:lnTo>
                    <a:lnTo>
                      <a:pt x="2222" y="1373"/>
                    </a:lnTo>
                    <a:lnTo>
                      <a:pt x="2262" y="1312"/>
                    </a:lnTo>
                    <a:lnTo>
                      <a:pt x="2282" y="1252"/>
                    </a:lnTo>
                    <a:lnTo>
                      <a:pt x="2262" y="1171"/>
                    </a:lnTo>
                    <a:lnTo>
                      <a:pt x="1535" y="81"/>
                    </a:lnTo>
                    <a:lnTo>
                      <a:pt x="1515" y="40"/>
                    </a:lnTo>
                    <a:lnTo>
                      <a:pt x="1474" y="20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49"/>
              <p:cNvSpPr/>
              <p:nvPr/>
            </p:nvSpPr>
            <p:spPr>
              <a:xfrm>
                <a:off x="2388616" y="-1374041"/>
                <a:ext cx="130656" cy="79779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1394" fill="none" extrusionOk="0">
                    <a:moveTo>
                      <a:pt x="2262" y="1171"/>
                    </a:moveTo>
                    <a:lnTo>
                      <a:pt x="1535" y="81"/>
                    </a:lnTo>
                    <a:lnTo>
                      <a:pt x="1535" y="81"/>
                    </a:lnTo>
                    <a:lnTo>
                      <a:pt x="1515" y="40"/>
                    </a:lnTo>
                    <a:lnTo>
                      <a:pt x="1515" y="40"/>
                    </a:lnTo>
                    <a:lnTo>
                      <a:pt x="1474" y="20"/>
                    </a:lnTo>
                    <a:lnTo>
                      <a:pt x="1434" y="0"/>
                    </a:lnTo>
                    <a:lnTo>
                      <a:pt x="1373" y="20"/>
                    </a:lnTo>
                    <a:lnTo>
                      <a:pt x="1333" y="40"/>
                    </a:lnTo>
                    <a:lnTo>
                      <a:pt x="41" y="1090"/>
                    </a:lnTo>
                    <a:lnTo>
                      <a:pt x="41" y="1090"/>
                    </a:lnTo>
                    <a:lnTo>
                      <a:pt x="21" y="1131"/>
                    </a:lnTo>
                    <a:lnTo>
                      <a:pt x="0" y="1171"/>
                    </a:lnTo>
                    <a:lnTo>
                      <a:pt x="0" y="1252"/>
                    </a:lnTo>
                    <a:lnTo>
                      <a:pt x="41" y="1312"/>
                    </a:lnTo>
                    <a:lnTo>
                      <a:pt x="81" y="1333"/>
                    </a:lnTo>
                    <a:lnTo>
                      <a:pt x="122" y="1353"/>
                    </a:lnTo>
                    <a:lnTo>
                      <a:pt x="263" y="1353"/>
                    </a:lnTo>
                    <a:lnTo>
                      <a:pt x="2141" y="1393"/>
                    </a:lnTo>
                    <a:lnTo>
                      <a:pt x="2141" y="1393"/>
                    </a:lnTo>
                    <a:lnTo>
                      <a:pt x="2222" y="1373"/>
                    </a:lnTo>
                    <a:lnTo>
                      <a:pt x="2262" y="1312"/>
                    </a:lnTo>
                    <a:lnTo>
                      <a:pt x="2282" y="1252"/>
                    </a:lnTo>
                    <a:lnTo>
                      <a:pt x="2262" y="117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49"/>
              <p:cNvSpPr/>
              <p:nvPr/>
            </p:nvSpPr>
            <p:spPr>
              <a:xfrm>
                <a:off x="2568894" y="-1016976"/>
                <a:ext cx="99409" cy="14450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2525" extrusionOk="0">
                    <a:moveTo>
                      <a:pt x="1595" y="0"/>
                    </a:moveTo>
                    <a:lnTo>
                      <a:pt x="1515" y="20"/>
                    </a:lnTo>
                    <a:lnTo>
                      <a:pt x="1252" y="182"/>
                    </a:lnTo>
                    <a:lnTo>
                      <a:pt x="970" y="364"/>
                    </a:lnTo>
                    <a:lnTo>
                      <a:pt x="707" y="566"/>
                    </a:lnTo>
                    <a:lnTo>
                      <a:pt x="485" y="788"/>
                    </a:lnTo>
                    <a:lnTo>
                      <a:pt x="283" y="1010"/>
                    </a:lnTo>
                    <a:lnTo>
                      <a:pt x="202" y="1111"/>
                    </a:lnTo>
                    <a:lnTo>
                      <a:pt x="121" y="1232"/>
                    </a:lnTo>
                    <a:lnTo>
                      <a:pt x="61" y="1353"/>
                    </a:lnTo>
                    <a:lnTo>
                      <a:pt x="21" y="1494"/>
                    </a:lnTo>
                    <a:lnTo>
                      <a:pt x="0" y="1616"/>
                    </a:lnTo>
                    <a:lnTo>
                      <a:pt x="0" y="1757"/>
                    </a:lnTo>
                    <a:lnTo>
                      <a:pt x="21" y="1918"/>
                    </a:lnTo>
                    <a:lnTo>
                      <a:pt x="61" y="2060"/>
                    </a:lnTo>
                    <a:lnTo>
                      <a:pt x="121" y="2181"/>
                    </a:lnTo>
                    <a:lnTo>
                      <a:pt x="182" y="2302"/>
                    </a:lnTo>
                    <a:lnTo>
                      <a:pt x="323" y="2443"/>
                    </a:lnTo>
                    <a:lnTo>
                      <a:pt x="384" y="2504"/>
                    </a:lnTo>
                    <a:lnTo>
                      <a:pt x="424" y="2524"/>
                    </a:lnTo>
                    <a:lnTo>
                      <a:pt x="485" y="2524"/>
                    </a:lnTo>
                    <a:lnTo>
                      <a:pt x="546" y="2504"/>
                    </a:lnTo>
                    <a:lnTo>
                      <a:pt x="606" y="2443"/>
                    </a:lnTo>
                    <a:lnTo>
                      <a:pt x="626" y="2403"/>
                    </a:lnTo>
                    <a:lnTo>
                      <a:pt x="606" y="2343"/>
                    </a:lnTo>
                    <a:lnTo>
                      <a:pt x="586" y="2302"/>
                    </a:lnTo>
                    <a:lnTo>
                      <a:pt x="566" y="2262"/>
                    </a:lnTo>
                    <a:lnTo>
                      <a:pt x="485" y="2201"/>
                    </a:lnTo>
                    <a:lnTo>
                      <a:pt x="424" y="2141"/>
                    </a:lnTo>
                    <a:lnTo>
                      <a:pt x="384" y="2060"/>
                    </a:lnTo>
                    <a:lnTo>
                      <a:pt x="323" y="1959"/>
                    </a:lnTo>
                    <a:lnTo>
                      <a:pt x="445" y="2040"/>
                    </a:lnTo>
                    <a:lnTo>
                      <a:pt x="566" y="2120"/>
                    </a:lnTo>
                    <a:lnTo>
                      <a:pt x="707" y="2161"/>
                    </a:lnTo>
                    <a:lnTo>
                      <a:pt x="869" y="2181"/>
                    </a:lnTo>
                    <a:lnTo>
                      <a:pt x="889" y="2181"/>
                    </a:lnTo>
                    <a:lnTo>
                      <a:pt x="949" y="2161"/>
                    </a:lnTo>
                    <a:lnTo>
                      <a:pt x="990" y="2120"/>
                    </a:lnTo>
                    <a:lnTo>
                      <a:pt x="1030" y="2080"/>
                    </a:lnTo>
                    <a:lnTo>
                      <a:pt x="1030" y="2019"/>
                    </a:lnTo>
                    <a:lnTo>
                      <a:pt x="1030" y="1979"/>
                    </a:lnTo>
                    <a:lnTo>
                      <a:pt x="990" y="1918"/>
                    </a:lnTo>
                    <a:lnTo>
                      <a:pt x="949" y="1898"/>
                    </a:lnTo>
                    <a:lnTo>
                      <a:pt x="889" y="1878"/>
                    </a:lnTo>
                    <a:lnTo>
                      <a:pt x="768" y="1878"/>
                    </a:lnTo>
                    <a:lnTo>
                      <a:pt x="667" y="1838"/>
                    </a:lnTo>
                    <a:lnTo>
                      <a:pt x="586" y="1797"/>
                    </a:lnTo>
                    <a:lnTo>
                      <a:pt x="505" y="1717"/>
                    </a:lnTo>
                    <a:lnTo>
                      <a:pt x="465" y="1656"/>
                    </a:lnTo>
                    <a:lnTo>
                      <a:pt x="424" y="1595"/>
                    </a:lnTo>
                    <a:lnTo>
                      <a:pt x="404" y="1515"/>
                    </a:lnTo>
                    <a:lnTo>
                      <a:pt x="404" y="1454"/>
                    </a:lnTo>
                    <a:lnTo>
                      <a:pt x="445" y="1313"/>
                    </a:lnTo>
                    <a:lnTo>
                      <a:pt x="525" y="1171"/>
                    </a:lnTo>
                    <a:lnTo>
                      <a:pt x="626" y="1212"/>
                    </a:lnTo>
                    <a:lnTo>
                      <a:pt x="707" y="1252"/>
                    </a:lnTo>
                    <a:lnTo>
                      <a:pt x="788" y="1313"/>
                    </a:lnTo>
                    <a:lnTo>
                      <a:pt x="869" y="1373"/>
                    </a:lnTo>
                    <a:lnTo>
                      <a:pt x="909" y="1454"/>
                    </a:lnTo>
                    <a:lnTo>
                      <a:pt x="949" y="1535"/>
                    </a:lnTo>
                    <a:lnTo>
                      <a:pt x="970" y="1616"/>
                    </a:lnTo>
                    <a:lnTo>
                      <a:pt x="949" y="1717"/>
                    </a:lnTo>
                    <a:lnTo>
                      <a:pt x="949" y="1777"/>
                    </a:lnTo>
                    <a:lnTo>
                      <a:pt x="970" y="1838"/>
                    </a:lnTo>
                    <a:lnTo>
                      <a:pt x="1010" y="1878"/>
                    </a:lnTo>
                    <a:lnTo>
                      <a:pt x="1070" y="1898"/>
                    </a:lnTo>
                    <a:lnTo>
                      <a:pt x="1151" y="1898"/>
                    </a:lnTo>
                    <a:lnTo>
                      <a:pt x="1192" y="1858"/>
                    </a:lnTo>
                    <a:lnTo>
                      <a:pt x="1212" y="1838"/>
                    </a:lnTo>
                    <a:lnTo>
                      <a:pt x="1232" y="1777"/>
                    </a:lnTo>
                    <a:lnTo>
                      <a:pt x="1252" y="1656"/>
                    </a:lnTo>
                    <a:lnTo>
                      <a:pt x="1252" y="1535"/>
                    </a:lnTo>
                    <a:lnTo>
                      <a:pt x="1212" y="1414"/>
                    </a:lnTo>
                    <a:lnTo>
                      <a:pt x="1151" y="1293"/>
                    </a:lnTo>
                    <a:lnTo>
                      <a:pt x="1091" y="1192"/>
                    </a:lnTo>
                    <a:lnTo>
                      <a:pt x="990" y="1091"/>
                    </a:lnTo>
                    <a:lnTo>
                      <a:pt x="869" y="1010"/>
                    </a:lnTo>
                    <a:lnTo>
                      <a:pt x="727" y="949"/>
                    </a:lnTo>
                    <a:lnTo>
                      <a:pt x="909" y="788"/>
                    </a:lnTo>
                    <a:lnTo>
                      <a:pt x="1131" y="626"/>
                    </a:lnTo>
                    <a:lnTo>
                      <a:pt x="1373" y="444"/>
                    </a:lnTo>
                    <a:lnTo>
                      <a:pt x="1676" y="283"/>
                    </a:lnTo>
                    <a:lnTo>
                      <a:pt x="1717" y="243"/>
                    </a:lnTo>
                    <a:lnTo>
                      <a:pt x="1737" y="202"/>
                    </a:lnTo>
                    <a:lnTo>
                      <a:pt x="1737" y="162"/>
                    </a:lnTo>
                    <a:lnTo>
                      <a:pt x="1737" y="121"/>
                    </a:lnTo>
                    <a:lnTo>
                      <a:pt x="1717" y="61"/>
                    </a:lnTo>
                    <a:lnTo>
                      <a:pt x="1676" y="41"/>
                    </a:lnTo>
                    <a:lnTo>
                      <a:pt x="1636" y="20"/>
                    </a:lnTo>
                    <a:lnTo>
                      <a:pt x="15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49"/>
              <p:cNvSpPr/>
              <p:nvPr/>
            </p:nvSpPr>
            <p:spPr>
              <a:xfrm>
                <a:off x="2441784" y="-1709187"/>
                <a:ext cx="698034" cy="922204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16114" extrusionOk="0">
                    <a:moveTo>
                      <a:pt x="5614" y="0"/>
                    </a:moveTo>
                    <a:lnTo>
                      <a:pt x="5553" y="41"/>
                    </a:lnTo>
                    <a:lnTo>
                      <a:pt x="5492" y="81"/>
                    </a:lnTo>
                    <a:lnTo>
                      <a:pt x="5412" y="182"/>
                    </a:lnTo>
                    <a:lnTo>
                      <a:pt x="5311" y="364"/>
                    </a:lnTo>
                    <a:lnTo>
                      <a:pt x="5250" y="546"/>
                    </a:lnTo>
                    <a:lnTo>
                      <a:pt x="5210" y="747"/>
                    </a:lnTo>
                    <a:lnTo>
                      <a:pt x="5169" y="949"/>
                    </a:lnTo>
                    <a:lnTo>
                      <a:pt x="5129" y="1272"/>
                    </a:lnTo>
                    <a:lnTo>
                      <a:pt x="5109" y="1353"/>
                    </a:lnTo>
                    <a:lnTo>
                      <a:pt x="5089" y="1394"/>
                    </a:lnTo>
                    <a:lnTo>
                      <a:pt x="5068" y="1353"/>
                    </a:lnTo>
                    <a:lnTo>
                      <a:pt x="5048" y="1293"/>
                    </a:lnTo>
                    <a:lnTo>
                      <a:pt x="4988" y="1111"/>
                    </a:lnTo>
                    <a:lnTo>
                      <a:pt x="4947" y="970"/>
                    </a:lnTo>
                    <a:lnTo>
                      <a:pt x="4907" y="828"/>
                    </a:lnTo>
                    <a:lnTo>
                      <a:pt x="4826" y="667"/>
                    </a:lnTo>
                    <a:lnTo>
                      <a:pt x="4705" y="485"/>
                    </a:lnTo>
                    <a:lnTo>
                      <a:pt x="4665" y="424"/>
                    </a:lnTo>
                    <a:lnTo>
                      <a:pt x="4584" y="404"/>
                    </a:lnTo>
                    <a:lnTo>
                      <a:pt x="4523" y="404"/>
                    </a:lnTo>
                    <a:lnTo>
                      <a:pt x="4463" y="424"/>
                    </a:lnTo>
                    <a:lnTo>
                      <a:pt x="4402" y="485"/>
                    </a:lnTo>
                    <a:lnTo>
                      <a:pt x="4362" y="586"/>
                    </a:lnTo>
                    <a:lnTo>
                      <a:pt x="4321" y="727"/>
                    </a:lnTo>
                    <a:lnTo>
                      <a:pt x="4321" y="889"/>
                    </a:lnTo>
                    <a:lnTo>
                      <a:pt x="4301" y="1252"/>
                    </a:lnTo>
                    <a:lnTo>
                      <a:pt x="4281" y="1596"/>
                    </a:lnTo>
                    <a:lnTo>
                      <a:pt x="4220" y="2262"/>
                    </a:lnTo>
                    <a:lnTo>
                      <a:pt x="4119" y="2868"/>
                    </a:lnTo>
                    <a:lnTo>
                      <a:pt x="3978" y="3433"/>
                    </a:lnTo>
                    <a:lnTo>
                      <a:pt x="3816" y="3978"/>
                    </a:lnTo>
                    <a:lnTo>
                      <a:pt x="3615" y="4483"/>
                    </a:lnTo>
                    <a:lnTo>
                      <a:pt x="3413" y="4968"/>
                    </a:lnTo>
                    <a:lnTo>
                      <a:pt x="3211" y="5432"/>
                    </a:lnTo>
                    <a:lnTo>
                      <a:pt x="2847" y="6159"/>
                    </a:lnTo>
                    <a:lnTo>
                      <a:pt x="2645" y="5977"/>
                    </a:lnTo>
                    <a:lnTo>
                      <a:pt x="2464" y="5775"/>
                    </a:lnTo>
                    <a:lnTo>
                      <a:pt x="2282" y="5573"/>
                    </a:lnTo>
                    <a:lnTo>
                      <a:pt x="2100" y="5392"/>
                    </a:lnTo>
                    <a:lnTo>
                      <a:pt x="1898" y="5210"/>
                    </a:lnTo>
                    <a:lnTo>
                      <a:pt x="1797" y="5149"/>
                    </a:lnTo>
                    <a:lnTo>
                      <a:pt x="1676" y="5089"/>
                    </a:lnTo>
                    <a:lnTo>
                      <a:pt x="1555" y="5048"/>
                    </a:lnTo>
                    <a:lnTo>
                      <a:pt x="1434" y="5008"/>
                    </a:lnTo>
                    <a:lnTo>
                      <a:pt x="1293" y="4988"/>
                    </a:lnTo>
                    <a:lnTo>
                      <a:pt x="1131" y="5008"/>
                    </a:lnTo>
                    <a:lnTo>
                      <a:pt x="969" y="5028"/>
                    </a:lnTo>
                    <a:lnTo>
                      <a:pt x="808" y="5069"/>
                    </a:lnTo>
                    <a:lnTo>
                      <a:pt x="667" y="5129"/>
                    </a:lnTo>
                    <a:lnTo>
                      <a:pt x="525" y="5210"/>
                    </a:lnTo>
                    <a:lnTo>
                      <a:pt x="384" y="5311"/>
                    </a:lnTo>
                    <a:lnTo>
                      <a:pt x="263" y="5432"/>
                    </a:lnTo>
                    <a:lnTo>
                      <a:pt x="182" y="5573"/>
                    </a:lnTo>
                    <a:lnTo>
                      <a:pt x="101" y="5715"/>
                    </a:lnTo>
                    <a:lnTo>
                      <a:pt x="61" y="5836"/>
                    </a:lnTo>
                    <a:lnTo>
                      <a:pt x="20" y="5937"/>
                    </a:lnTo>
                    <a:lnTo>
                      <a:pt x="0" y="6058"/>
                    </a:lnTo>
                    <a:lnTo>
                      <a:pt x="0" y="6179"/>
                    </a:lnTo>
                    <a:lnTo>
                      <a:pt x="20" y="6401"/>
                    </a:lnTo>
                    <a:lnTo>
                      <a:pt x="81" y="6623"/>
                    </a:lnTo>
                    <a:lnTo>
                      <a:pt x="142" y="6785"/>
                    </a:lnTo>
                    <a:lnTo>
                      <a:pt x="222" y="6926"/>
                    </a:lnTo>
                    <a:lnTo>
                      <a:pt x="364" y="7189"/>
                    </a:lnTo>
                    <a:lnTo>
                      <a:pt x="384" y="7229"/>
                    </a:lnTo>
                    <a:lnTo>
                      <a:pt x="505" y="7431"/>
                    </a:lnTo>
                    <a:lnTo>
                      <a:pt x="626" y="7653"/>
                    </a:lnTo>
                    <a:lnTo>
                      <a:pt x="808" y="8097"/>
                    </a:lnTo>
                    <a:lnTo>
                      <a:pt x="1010" y="8663"/>
                    </a:lnTo>
                    <a:lnTo>
                      <a:pt x="1171" y="9228"/>
                    </a:lnTo>
                    <a:lnTo>
                      <a:pt x="1373" y="9793"/>
                    </a:lnTo>
                    <a:lnTo>
                      <a:pt x="1494" y="10076"/>
                    </a:lnTo>
                    <a:lnTo>
                      <a:pt x="1616" y="10339"/>
                    </a:lnTo>
                    <a:lnTo>
                      <a:pt x="1817" y="10722"/>
                    </a:lnTo>
                    <a:lnTo>
                      <a:pt x="2060" y="11065"/>
                    </a:lnTo>
                    <a:lnTo>
                      <a:pt x="1999" y="11146"/>
                    </a:lnTo>
                    <a:lnTo>
                      <a:pt x="1939" y="11247"/>
                    </a:lnTo>
                    <a:lnTo>
                      <a:pt x="1898" y="11348"/>
                    </a:lnTo>
                    <a:lnTo>
                      <a:pt x="1878" y="11449"/>
                    </a:lnTo>
                    <a:lnTo>
                      <a:pt x="1878" y="11570"/>
                    </a:lnTo>
                    <a:lnTo>
                      <a:pt x="1898" y="11712"/>
                    </a:lnTo>
                    <a:lnTo>
                      <a:pt x="1959" y="11813"/>
                    </a:lnTo>
                    <a:lnTo>
                      <a:pt x="2040" y="11914"/>
                    </a:lnTo>
                    <a:lnTo>
                      <a:pt x="2161" y="11974"/>
                    </a:lnTo>
                    <a:lnTo>
                      <a:pt x="2282" y="12014"/>
                    </a:lnTo>
                    <a:lnTo>
                      <a:pt x="2403" y="12035"/>
                    </a:lnTo>
                    <a:lnTo>
                      <a:pt x="2544" y="12014"/>
                    </a:lnTo>
                    <a:lnTo>
                      <a:pt x="2666" y="11994"/>
                    </a:lnTo>
                    <a:lnTo>
                      <a:pt x="2847" y="11914"/>
                    </a:lnTo>
                    <a:lnTo>
                      <a:pt x="3130" y="12136"/>
                    </a:lnTo>
                    <a:lnTo>
                      <a:pt x="3130" y="12196"/>
                    </a:lnTo>
                    <a:lnTo>
                      <a:pt x="3150" y="12338"/>
                    </a:lnTo>
                    <a:lnTo>
                      <a:pt x="3211" y="12459"/>
                    </a:lnTo>
                    <a:lnTo>
                      <a:pt x="3312" y="12539"/>
                    </a:lnTo>
                    <a:lnTo>
                      <a:pt x="3413" y="12600"/>
                    </a:lnTo>
                    <a:lnTo>
                      <a:pt x="3534" y="12640"/>
                    </a:lnTo>
                    <a:lnTo>
                      <a:pt x="3655" y="12661"/>
                    </a:lnTo>
                    <a:lnTo>
                      <a:pt x="3796" y="12661"/>
                    </a:lnTo>
                    <a:lnTo>
                      <a:pt x="3917" y="12620"/>
                    </a:lnTo>
                    <a:lnTo>
                      <a:pt x="3978" y="12600"/>
                    </a:lnTo>
                    <a:lnTo>
                      <a:pt x="4281" y="12701"/>
                    </a:lnTo>
                    <a:lnTo>
                      <a:pt x="4584" y="12802"/>
                    </a:lnTo>
                    <a:lnTo>
                      <a:pt x="4907" y="12842"/>
                    </a:lnTo>
                    <a:lnTo>
                      <a:pt x="5210" y="12883"/>
                    </a:lnTo>
                    <a:lnTo>
                      <a:pt x="5533" y="12883"/>
                    </a:lnTo>
                    <a:lnTo>
                      <a:pt x="5876" y="12842"/>
                    </a:lnTo>
                    <a:lnTo>
                      <a:pt x="6199" y="12782"/>
                    </a:lnTo>
                    <a:lnTo>
                      <a:pt x="6542" y="12681"/>
                    </a:lnTo>
                    <a:lnTo>
                      <a:pt x="6684" y="12620"/>
                    </a:lnTo>
                    <a:lnTo>
                      <a:pt x="6724" y="12600"/>
                    </a:lnTo>
                    <a:lnTo>
                      <a:pt x="6744" y="12600"/>
                    </a:lnTo>
                    <a:lnTo>
                      <a:pt x="6785" y="12640"/>
                    </a:lnTo>
                    <a:lnTo>
                      <a:pt x="6805" y="12681"/>
                    </a:lnTo>
                    <a:lnTo>
                      <a:pt x="6886" y="12883"/>
                    </a:lnTo>
                    <a:lnTo>
                      <a:pt x="7047" y="13246"/>
                    </a:lnTo>
                    <a:lnTo>
                      <a:pt x="7289" y="13812"/>
                    </a:lnTo>
                    <a:lnTo>
                      <a:pt x="7512" y="14316"/>
                    </a:lnTo>
                    <a:lnTo>
                      <a:pt x="7814" y="14942"/>
                    </a:lnTo>
                    <a:lnTo>
                      <a:pt x="8158" y="15548"/>
                    </a:lnTo>
                    <a:lnTo>
                      <a:pt x="8319" y="15811"/>
                    </a:lnTo>
                    <a:lnTo>
                      <a:pt x="8461" y="16012"/>
                    </a:lnTo>
                    <a:lnTo>
                      <a:pt x="8541" y="16073"/>
                    </a:lnTo>
                    <a:lnTo>
                      <a:pt x="8602" y="16113"/>
                    </a:lnTo>
                    <a:lnTo>
                      <a:pt x="8683" y="16113"/>
                    </a:lnTo>
                    <a:lnTo>
                      <a:pt x="8743" y="16093"/>
                    </a:lnTo>
                    <a:lnTo>
                      <a:pt x="8824" y="16033"/>
                    </a:lnTo>
                    <a:lnTo>
                      <a:pt x="8885" y="15952"/>
                    </a:lnTo>
                    <a:lnTo>
                      <a:pt x="8925" y="15831"/>
                    </a:lnTo>
                    <a:lnTo>
                      <a:pt x="8965" y="15669"/>
                    </a:lnTo>
                    <a:lnTo>
                      <a:pt x="8986" y="15427"/>
                    </a:lnTo>
                    <a:lnTo>
                      <a:pt x="9006" y="15346"/>
                    </a:lnTo>
                    <a:lnTo>
                      <a:pt x="9006" y="15326"/>
                    </a:lnTo>
                    <a:lnTo>
                      <a:pt x="9026" y="15326"/>
                    </a:lnTo>
                    <a:lnTo>
                      <a:pt x="9066" y="15366"/>
                    </a:lnTo>
                    <a:lnTo>
                      <a:pt x="9208" y="15588"/>
                    </a:lnTo>
                    <a:lnTo>
                      <a:pt x="9389" y="15831"/>
                    </a:lnTo>
                    <a:lnTo>
                      <a:pt x="9551" y="15972"/>
                    </a:lnTo>
                    <a:lnTo>
                      <a:pt x="9672" y="16053"/>
                    </a:lnTo>
                    <a:lnTo>
                      <a:pt x="9793" y="16073"/>
                    </a:lnTo>
                    <a:lnTo>
                      <a:pt x="9854" y="16053"/>
                    </a:lnTo>
                    <a:lnTo>
                      <a:pt x="9914" y="16012"/>
                    </a:lnTo>
                    <a:lnTo>
                      <a:pt x="9935" y="15932"/>
                    </a:lnTo>
                    <a:lnTo>
                      <a:pt x="9955" y="15851"/>
                    </a:lnTo>
                    <a:lnTo>
                      <a:pt x="9914" y="15689"/>
                    </a:lnTo>
                    <a:lnTo>
                      <a:pt x="9874" y="15528"/>
                    </a:lnTo>
                    <a:lnTo>
                      <a:pt x="9753" y="15265"/>
                    </a:lnTo>
                    <a:lnTo>
                      <a:pt x="9672" y="15104"/>
                    </a:lnTo>
                    <a:lnTo>
                      <a:pt x="9672" y="15063"/>
                    </a:lnTo>
                    <a:lnTo>
                      <a:pt x="9712" y="15084"/>
                    </a:lnTo>
                    <a:lnTo>
                      <a:pt x="10056" y="15326"/>
                    </a:lnTo>
                    <a:lnTo>
                      <a:pt x="10318" y="15487"/>
                    </a:lnTo>
                    <a:lnTo>
                      <a:pt x="10601" y="15629"/>
                    </a:lnTo>
                    <a:lnTo>
                      <a:pt x="10702" y="15669"/>
                    </a:lnTo>
                    <a:lnTo>
                      <a:pt x="10803" y="15689"/>
                    </a:lnTo>
                    <a:lnTo>
                      <a:pt x="10904" y="15689"/>
                    </a:lnTo>
                    <a:lnTo>
                      <a:pt x="10964" y="15669"/>
                    </a:lnTo>
                    <a:lnTo>
                      <a:pt x="11025" y="15629"/>
                    </a:lnTo>
                    <a:lnTo>
                      <a:pt x="11065" y="15588"/>
                    </a:lnTo>
                    <a:lnTo>
                      <a:pt x="11085" y="15508"/>
                    </a:lnTo>
                    <a:lnTo>
                      <a:pt x="11065" y="15427"/>
                    </a:lnTo>
                    <a:lnTo>
                      <a:pt x="11025" y="15326"/>
                    </a:lnTo>
                    <a:lnTo>
                      <a:pt x="10964" y="15205"/>
                    </a:lnTo>
                    <a:lnTo>
                      <a:pt x="10843" y="15003"/>
                    </a:lnTo>
                    <a:lnTo>
                      <a:pt x="10682" y="14801"/>
                    </a:lnTo>
                    <a:lnTo>
                      <a:pt x="10540" y="14639"/>
                    </a:lnTo>
                    <a:lnTo>
                      <a:pt x="10419" y="14498"/>
                    </a:lnTo>
                    <a:lnTo>
                      <a:pt x="10359" y="14417"/>
                    </a:lnTo>
                    <a:lnTo>
                      <a:pt x="10359" y="14377"/>
                    </a:lnTo>
                    <a:lnTo>
                      <a:pt x="10379" y="14377"/>
                    </a:lnTo>
                    <a:lnTo>
                      <a:pt x="10480" y="14417"/>
                    </a:lnTo>
                    <a:lnTo>
                      <a:pt x="10601" y="14438"/>
                    </a:lnTo>
                    <a:lnTo>
                      <a:pt x="10722" y="14478"/>
                    </a:lnTo>
                    <a:lnTo>
                      <a:pt x="10964" y="14518"/>
                    </a:lnTo>
                    <a:lnTo>
                      <a:pt x="11085" y="14518"/>
                    </a:lnTo>
                    <a:lnTo>
                      <a:pt x="11186" y="14478"/>
                    </a:lnTo>
                    <a:lnTo>
                      <a:pt x="11227" y="14458"/>
                    </a:lnTo>
                    <a:lnTo>
                      <a:pt x="11267" y="14417"/>
                    </a:lnTo>
                    <a:lnTo>
                      <a:pt x="11287" y="14377"/>
                    </a:lnTo>
                    <a:lnTo>
                      <a:pt x="11267" y="14337"/>
                    </a:lnTo>
                    <a:lnTo>
                      <a:pt x="11207" y="14215"/>
                    </a:lnTo>
                    <a:lnTo>
                      <a:pt x="11085" y="14054"/>
                    </a:lnTo>
                    <a:lnTo>
                      <a:pt x="10924" y="13872"/>
                    </a:lnTo>
                    <a:lnTo>
                      <a:pt x="10722" y="13690"/>
                    </a:lnTo>
                    <a:lnTo>
                      <a:pt x="10217" y="13266"/>
                    </a:lnTo>
                    <a:lnTo>
                      <a:pt x="9652" y="12842"/>
                    </a:lnTo>
                    <a:lnTo>
                      <a:pt x="9107" y="12439"/>
                    </a:lnTo>
                    <a:lnTo>
                      <a:pt x="8642" y="12115"/>
                    </a:lnTo>
                    <a:lnTo>
                      <a:pt x="8319" y="11914"/>
                    </a:lnTo>
                    <a:lnTo>
                      <a:pt x="7734" y="11570"/>
                    </a:lnTo>
                    <a:lnTo>
                      <a:pt x="7633" y="11469"/>
                    </a:lnTo>
                    <a:lnTo>
                      <a:pt x="7613" y="11429"/>
                    </a:lnTo>
                    <a:lnTo>
                      <a:pt x="7613" y="11389"/>
                    </a:lnTo>
                    <a:lnTo>
                      <a:pt x="7613" y="11348"/>
                    </a:lnTo>
                    <a:lnTo>
                      <a:pt x="7592" y="11086"/>
                    </a:lnTo>
                    <a:lnTo>
                      <a:pt x="7552" y="10803"/>
                    </a:lnTo>
                    <a:lnTo>
                      <a:pt x="7451" y="10399"/>
                    </a:lnTo>
                    <a:lnTo>
                      <a:pt x="7330" y="9995"/>
                    </a:lnTo>
                    <a:lnTo>
                      <a:pt x="7148" y="9612"/>
                    </a:lnTo>
                    <a:lnTo>
                      <a:pt x="6946" y="9248"/>
                    </a:lnTo>
                    <a:lnTo>
                      <a:pt x="6987" y="9188"/>
                    </a:lnTo>
                    <a:lnTo>
                      <a:pt x="7047" y="9087"/>
                    </a:lnTo>
                    <a:lnTo>
                      <a:pt x="7088" y="9006"/>
                    </a:lnTo>
                    <a:lnTo>
                      <a:pt x="7108" y="8865"/>
                    </a:lnTo>
                    <a:lnTo>
                      <a:pt x="7108" y="8804"/>
                    </a:lnTo>
                    <a:lnTo>
                      <a:pt x="7128" y="8764"/>
                    </a:lnTo>
                    <a:lnTo>
                      <a:pt x="7209" y="8764"/>
                    </a:lnTo>
                    <a:lnTo>
                      <a:pt x="7350" y="8824"/>
                    </a:lnTo>
                    <a:lnTo>
                      <a:pt x="7512" y="8844"/>
                    </a:lnTo>
                    <a:lnTo>
                      <a:pt x="7835" y="8905"/>
                    </a:lnTo>
                    <a:lnTo>
                      <a:pt x="7956" y="8905"/>
                    </a:lnTo>
                    <a:lnTo>
                      <a:pt x="8077" y="8885"/>
                    </a:lnTo>
                    <a:lnTo>
                      <a:pt x="8178" y="8865"/>
                    </a:lnTo>
                    <a:lnTo>
                      <a:pt x="8279" y="8824"/>
                    </a:lnTo>
                    <a:lnTo>
                      <a:pt x="8360" y="8743"/>
                    </a:lnTo>
                    <a:lnTo>
                      <a:pt x="8400" y="8663"/>
                    </a:lnTo>
                    <a:lnTo>
                      <a:pt x="8420" y="8562"/>
                    </a:lnTo>
                    <a:lnTo>
                      <a:pt x="8380" y="8441"/>
                    </a:lnTo>
                    <a:lnTo>
                      <a:pt x="8319" y="8319"/>
                    </a:lnTo>
                    <a:lnTo>
                      <a:pt x="8279" y="8279"/>
                    </a:lnTo>
                    <a:lnTo>
                      <a:pt x="8259" y="8259"/>
                    </a:lnTo>
                    <a:lnTo>
                      <a:pt x="8238" y="8218"/>
                    </a:lnTo>
                    <a:lnTo>
                      <a:pt x="8541" y="8178"/>
                    </a:lnTo>
                    <a:lnTo>
                      <a:pt x="8925" y="8117"/>
                    </a:lnTo>
                    <a:lnTo>
                      <a:pt x="9127" y="8057"/>
                    </a:lnTo>
                    <a:lnTo>
                      <a:pt x="9309" y="7976"/>
                    </a:lnTo>
                    <a:lnTo>
                      <a:pt x="9490" y="7895"/>
                    </a:lnTo>
                    <a:lnTo>
                      <a:pt x="9571" y="7835"/>
                    </a:lnTo>
                    <a:lnTo>
                      <a:pt x="9632" y="7774"/>
                    </a:lnTo>
                    <a:lnTo>
                      <a:pt x="9692" y="7693"/>
                    </a:lnTo>
                    <a:lnTo>
                      <a:pt x="9712" y="7613"/>
                    </a:lnTo>
                    <a:lnTo>
                      <a:pt x="9733" y="7532"/>
                    </a:lnTo>
                    <a:lnTo>
                      <a:pt x="9712" y="7471"/>
                    </a:lnTo>
                    <a:lnTo>
                      <a:pt x="9692" y="7391"/>
                    </a:lnTo>
                    <a:lnTo>
                      <a:pt x="9632" y="7330"/>
                    </a:lnTo>
                    <a:lnTo>
                      <a:pt x="9571" y="7269"/>
                    </a:lnTo>
                    <a:lnTo>
                      <a:pt x="9511" y="7209"/>
                    </a:lnTo>
                    <a:lnTo>
                      <a:pt x="9470" y="7189"/>
                    </a:lnTo>
                    <a:lnTo>
                      <a:pt x="9470" y="7168"/>
                    </a:lnTo>
                    <a:lnTo>
                      <a:pt x="9490" y="7148"/>
                    </a:lnTo>
                    <a:lnTo>
                      <a:pt x="9531" y="7128"/>
                    </a:lnTo>
                    <a:lnTo>
                      <a:pt x="9834" y="7027"/>
                    </a:lnTo>
                    <a:lnTo>
                      <a:pt x="10056" y="6926"/>
                    </a:lnTo>
                    <a:lnTo>
                      <a:pt x="10298" y="6825"/>
                    </a:lnTo>
                    <a:lnTo>
                      <a:pt x="10540" y="6664"/>
                    </a:lnTo>
                    <a:lnTo>
                      <a:pt x="10661" y="6563"/>
                    </a:lnTo>
                    <a:lnTo>
                      <a:pt x="10783" y="6442"/>
                    </a:lnTo>
                    <a:lnTo>
                      <a:pt x="10843" y="6381"/>
                    </a:lnTo>
                    <a:lnTo>
                      <a:pt x="10884" y="6300"/>
                    </a:lnTo>
                    <a:lnTo>
                      <a:pt x="10924" y="6240"/>
                    </a:lnTo>
                    <a:lnTo>
                      <a:pt x="10924" y="6159"/>
                    </a:lnTo>
                    <a:lnTo>
                      <a:pt x="10924" y="6098"/>
                    </a:lnTo>
                    <a:lnTo>
                      <a:pt x="10904" y="6018"/>
                    </a:lnTo>
                    <a:lnTo>
                      <a:pt x="10863" y="5957"/>
                    </a:lnTo>
                    <a:lnTo>
                      <a:pt x="10803" y="5917"/>
                    </a:lnTo>
                    <a:lnTo>
                      <a:pt x="10682" y="5856"/>
                    </a:lnTo>
                    <a:lnTo>
                      <a:pt x="10540" y="5836"/>
                    </a:lnTo>
                    <a:lnTo>
                      <a:pt x="10581" y="5795"/>
                    </a:lnTo>
                    <a:lnTo>
                      <a:pt x="10682" y="5755"/>
                    </a:lnTo>
                    <a:lnTo>
                      <a:pt x="10985" y="5573"/>
                    </a:lnTo>
                    <a:lnTo>
                      <a:pt x="11166" y="5452"/>
                    </a:lnTo>
                    <a:lnTo>
                      <a:pt x="11368" y="5291"/>
                    </a:lnTo>
                    <a:lnTo>
                      <a:pt x="11550" y="5089"/>
                    </a:lnTo>
                    <a:lnTo>
                      <a:pt x="11732" y="4846"/>
                    </a:lnTo>
                    <a:lnTo>
                      <a:pt x="11792" y="4766"/>
                    </a:lnTo>
                    <a:lnTo>
                      <a:pt x="11812" y="4665"/>
                    </a:lnTo>
                    <a:lnTo>
                      <a:pt x="11833" y="4564"/>
                    </a:lnTo>
                    <a:lnTo>
                      <a:pt x="11812" y="4483"/>
                    </a:lnTo>
                    <a:lnTo>
                      <a:pt x="11772" y="4402"/>
                    </a:lnTo>
                    <a:lnTo>
                      <a:pt x="11711" y="4342"/>
                    </a:lnTo>
                    <a:lnTo>
                      <a:pt x="11631" y="4301"/>
                    </a:lnTo>
                    <a:lnTo>
                      <a:pt x="11530" y="4281"/>
                    </a:lnTo>
                    <a:lnTo>
                      <a:pt x="11429" y="4281"/>
                    </a:lnTo>
                    <a:lnTo>
                      <a:pt x="11308" y="4261"/>
                    </a:lnTo>
                    <a:lnTo>
                      <a:pt x="11348" y="4220"/>
                    </a:lnTo>
                    <a:lnTo>
                      <a:pt x="11409" y="4160"/>
                    </a:lnTo>
                    <a:lnTo>
                      <a:pt x="11610" y="3958"/>
                    </a:lnTo>
                    <a:lnTo>
                      <a:pt x="11732" y="3837"/>
                    </a:lnTo>
                    <a:lnTo>
                      <a:pt x="11853" y="3695"/>
                    </a:lnTo>
                    <a:lnTo>
                      <a:pt x="11974" y="3534"/>
                    </a:lnTo>
                    <a:lnTo>
                      <a:pt x="12095" y="3332"/>
                    </a:lnTo>
                    <a:lnTo>
                      <a:pt x="12156" y="3231"/>
                    </a:lnTo>
                    <a:lnTo>
                      <a:pt x="12176" y="3110"/>
                    </a:lnTo>
                    <a:lnTo>
                      <a:pt x="12196" y="3009"/>
                    </a:lnTo>
                    <a:lnTo>
                      <a:pt x="12196" y="2888"/>
                    </a:lnTo>
                    <a:lnTo>
                      <a:pt x="12156" y="2807"/>
                    </a:lnTo>
                    <a:lnTo>
                      <a:pt x="12115" y="2726"/>
                    </a:lnTo>
                    <a:lnTo>
                      <a:pt x="12034" y="2686"/>
                    </a:lnTo>
                    <a:lnTo>
                      <a:pt x="11913" y="2646"/>
                    </a:lnTo>
                    <a:lnTo>
                      <a:pt x="11792" y="2666"/>
                    </a:lnTo>
                    <a:lnTo>
                      <a:pt x="11651" y="2686"/>
                    </a:lnTo>
                    <a:lnTo>
                      <a:pt x="11530" y="2726"/>
                    </a:lnTo>
                    <a:lnTo>
                      <a:pt x="11409" y="2767"/>
                    </a:lnTo>
                    <a:lnTo>
                      <a:pt x="11227" y="2868"/>
                    </a:lnTo>
                    <a:lnTo>
                      <a:pt x="11106" y="2908"/>
                    </a:lnTo>
                    <a:lnTo>
                      <a:pt x="11106" y="2888"/>
                    </a:lnTo>
                    <a:lnTo>
                      <a:pt x="11126" y="2847"/>
                    </a:lnTo>
                    <a:lnTo>
                      <a:pt x="11207" y="2706"/>
                    </a:lnTo>
                    <a:lnTo>
                      <a:pt x="11510" y="2181"/>
                    </a:lnTo>
                    <a:lnTo>
                      <a:pt x="11671" y="1858"/>
                    </a:lnTo>
                    <a:lnTo>
                      <a:pt x="11812" y="1535"/>
                    </a:lnTo>
                    <a:lnTo>
                      <a:pt x="11853" y="1373"/>
                    </a:lnTo>
                    <a:lnTo>
                      <a:pt x="11893" y="1232"/>
                    </a:lnTo>
                    <a:lnTo>
                      <a:pt x="11893" y="1091"/>
                    </a:lnTo>
                    <a:lnTo>
                      <a:pt x="11893" y="970"/>
                    </a:lnTo>
                    <a:lnTo>
                      <a:pt x="11873" y="889"/>
                    </a:lnTo>
                    <a:lnTo>
                      <a:pt x="11833" y="828"/>
                    </a:lnTo>
                    <a:lnTo>
                      <a:pt x="11772" y="788"/>
                    </a:lnTo>
                    <a:lnTo>
                      <a:pt x="11711" y="768"/>
                    </a:lnTo>
                    <a:lnTo>
                      <a:pt x="11590" y="768"/>
                    </a:lnTo>
                    <a:lnTo>
                      <a:pt x="11449" y="808"/>
                    </a:lnTo>
                    <a:lnTo>
                      <a:pt x="11287" y="909"/>
                    </a:lnTo>
                    <a:lnTo>
                      <a:pt x="11126" y="1030"/>
                    </a:lnTo>
                    <a:lnTo>
                      <a:pt x="10964" y="1172"/>
                    </a:lnTo>
                    <a:lnTo>
                      <a:pt x="10823" y="1313"/>
                    </a:lnTo>
                    <a:lnTo>
                      <a:pt x="10621" y="1555"/>
                    </a:lnTo>
                    <a:lnTo>
                      <a:pt x="10560" y="1616"/>
                    </a:lnTo>
                    <a:lnTo>
                      <a:pt x="10520" y="1636"/>
                    </a:lnTo>
                    <a:lnTo>
                      <a:pt x="10520" y="1596"/>
                    </a:lnTo>
                    <a:lnTo>
                      <a:pt x="10540" y="1535"/>
                    </a:lnTo>
                    <a:lnTo>
                      <a:pt x="10601" y="1353"/>
                    </a:lnTo>
                    <a:lnTo>
                      <a:pt x="10641" y="1212"/>
                    </a:lnTo>
                    <a:lnTo>
                      <a:pt x="10682" y="1050"/>
                    </a:lnTo>
                    <a:lnTo>
                      <a:pt x="10702" y="889"/>
                    </a:lnTo>
                    <a:lnTo>
                      <a:pt x="10702" y="667"/>
                    </a:lnTo>
                    <a:lnTo>
                      <a:pt x="10702" y="606"/>
                    </a:lnTo>
                    <a:lnTo>
                      <a:pt x="10661" y="546"/>
                    </a:lnTo>
                    <a:lnTo>
                      <a:pt x="10601" y="505"/>
                    </a:lnTo>
                    <a:lnTo>
                      <a:pt x="10540" y="485"/>
                    </a:lnTo>
                    <a:lnTo>
                      <a:pt x="10460" y="505"/>
                    </a:lnTo>
                    <a:lnTo>
                      <a:pt x="10359" y="566"/>
                    </a:lnTo>
                    <a:lnTo>
                      <a:pt x="10258" y="647"/>
                    </a:lnTo>
                    <a:lnTo>
                      <a:pt x="10157" y="788"/>
                    </a:lnTo>
                    <a:lnTo>
                      <a:pt x="9874" y="1192"/>
                    </a:lnTo>
                    <a:lnTo>
                      <a:pt x="9591" y="1555"/>
                    </a:lnTo>
                    <a:lnTo>
                      <a:pt x="9309" y="1898"/>
                    </a:lnTo>
                    <a:lnTo>
                      <a:pt x="9026" y="2201"/>
                    </a:lnTo>
                    <a:lnTo>
                      <a:pt x="8743" y="2484"/>
                    </a:lnTo>
                    <a:lnTo>
                      <a:pt x="8440" y="2746"/>
                    </a:lnTo>
                    <a:lnTo>
                      <a:pt x="8158" y="2989"/>
                    </a:lnTo>
                    <a:lnTo>
                      <a:pt x="7855" y="3211"/>
                    </a:lnTo>
                    <a:lnTo>
                      <a:pt x="7835" y="3191"/>
                    </a:lnTo>
                    <a:lnTo>
                      <a:pt x="7814" y="3130"/>
                    </a:lnTo>
                    <a:lnTo>
                      <a:pt x="7814" y="3110"/>
                    </a:lnTo>
                    <a:lnTo>
                      <a:pt x="7754" y="3070"/>
                    </a:lnTo>
                    <a:lnTo>
                      <a:pt x="7734" y="3049"/>
                    </a:lnTo>
                    <a:lnTo>
                      <a:pt x="7693" y="3009"/>
                    </a:lnTo>
                    <a:lnTo>
                      <a:pt x="7633" y="2989"/>
                    </a:lnTo>
                    <a:lnTo>
                      <a:pt x="7491" y="2989"/>
                    </a:lnTo>
                    <a:lnTo>
                      <a:pt x="7390" y="3029"/>
                    </a:lnTo>
                    <a:lnTo>
                      <a:pt x="7289" y="3090"/>
                    </a:lnTo>
                    <a:lnTo>
                      <a:pt x="7209" y="3150"/>
                    </a:lnTo>
                    <a:lnTo>
                      <a:pt x="7209" y="3090"/>
                    </a:lnTo>
                    <a:lnTo>
                      <a:pt x="7229" y="3009"/>
                    </a:lnTo>
                    <a:lnTo>
                      <a:pt x="7269" y="2767"/>
                    </a:lnTo>
                    <a:lnTo>
                      <a:pt x="7330" y="2444"/>
                    </a:lnTo>
                    <a:lnTo>
                      <a:pt x="7350" y="2262"/>
                    </a:lnTo>
                    <a:lnTo>
                      <a:pt x="7350" y="2060"/>
                    </a:lnTo>
                    <a:lnTo>
                      <a:pt x="7350" y="1939"/>
                    </a:lnTo>
                    <a:lnTo>
                      <a:pt x="7330" y="1818"/>
                    </a:lnTo>
                    <a:lnTo>
                      <a:pt x="7289" y="1697"/>
                    </a:lnTo>
                    <a:lnTo>
                      <a:pt x="7249" y="1596"/>
                    </a:lnTo>
                    <a:lnTo>
                      <a:pt x="7188" y="1515"/>
                    </a:lnTo>
                    <a:lnTo>
                      <a:pt x="7108" y="1454"/>
                    </a:lnTo>
                    <a:lnTo>
                      <a:pt x="7027" y="1414"/>
                    </a:lnTo>
                    <a:lnTo>
                      <a:pt x="6926" y="1434"/>
                    </a:lnTo>
                    <a:lnTo>
                      <a:pt x="6825" y="1474"/>
                    </a:lnTo>
                    <a:lnTo>
                      <a:pt x="6704" y="1535"/>
                    </a:lnTo>
                    <a:lnTo>
                      <a:pt x="6603" y="1636"/>
                    </a:lnTo>
                    <a:lnTo>
                      <a:pt x="6522" y="1737"/>
                    </a:lnTo>
                    <a:lnTo>
                      <a:pt x="6462" y="1838"/>
                    </a:lnTo>
                    <a:lnTo>
                      <a:pt x="6361" y="2020"/>
                    </a:lnTo>
                    <a:lnTo>
                      <a:pt x="6280" y="2121"/>
                    </a:lnTo>
                    <a:lnTo>
                      <a:pt x="6260" y="2080"/>
                    </a:lnTo>
                    <a:lnTo>
                      <a:pt x="6260" y="1898"/>
                    </a:lnTo>
                    <a:lnTo>
                      <a:pt x="6219" y="1293"/>
                    </a:lnTo>
                    <a:lnTo>
                      <a:pt x="6179" y="929"/>
                    </a:lnTo>
                    <a:lnTo>
                      <a:pt x="6098" y="586"/>
                    </a:lnTo>
                    <a:lnTo>
                      <a:pt x="6058" y="424"/>
                    </a:lnTo>
                    <a:lnTo>
                      <a:pt x="5997" y="283"/>
                    </a:lnTo>
                    <a:lnTo>
                      <a:pt x="5937" y="162"/>
                    </a:lnTo>
                    <a:lnTo>
                      <a:pt x="5856" y="61"/>
                    </a:lnTo>
                    <a:lnTo>
                      <a:pt x="5795" y="21"/>
                    </a:lnTo>
                    <a:lnTo>
                      <a:pt x="57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49"/>
              <p:cNvSpPr/>
              <p:nvPr/>
            </p:nvSpPr>
            <p:spPr>
              <a:xfrm>
                <a:off x="2441784" y="-1709187"/>
                <a:ext cx="698034" cy="922204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16114" fill="none" extrusionOk="0">
                    <a:moveTo>
                      <a:pt x="11308" y="4261"/>
                    </a:moveTo>
                    <a:lnTo>
                      <a:pt x="11308" y="4261"/>
                    </a:lnTo>
                    <a:lnTo>
                      <a:pt x="11429" y="4281"/>
                    </a:lnTo>
                    <a:lnTo>
                      <a:pt x="11429" y="4281"/>
                    </a:lnTo>
                    <a:lnTo>
                      <a:pt x="11530" y="4281"/>
                    </a:lnTo>
                    <a:lnTo>
                      <a:pt x="11530" y="4281"/>
                    </a:lnTo>
                    <a:lnTo>
                      <a:pt x="11631" y="4301"/>
                    </a:lnTo>
                    <a:lnTo>
                      <a:pt x="11711" y="4342"/>
                    </a:lnTo>
                    <a:lnTo>
                      <a:pt x="11772" y="4402"/>
                    </a:lnTo>
                    <a:lnTo>
                      <a:pt x="11812" y="4483"/>
                    </a:lnTo>
                    <a:lnTo>
                      <a:pt x="11833" y="4564"/>
                    </a:lnTo>
                    <a:lnTo>
                      <a:pt x="11812" y="4665"/>
                    </a:lnTo>
                    <a:lnTo>
                      <a:pt x="11792" y="4766"/>
                    </a:lnTo>
                    <a:lnTo>
                      <a:pt x="11732" y="4846"/>
                    </a:lnTo>
                    <a:lnTo>
                      <a:pt x="11732" y="4846"/>
                    </a:lnTo>
                    <a:lnTo>
                      <a:pt x="11550" y="5089"/>
                    </a:lnTo>
                    <a:lnTo>
                      <a:pt x="11368" y="5291"/>
                    </a:lnTo>
                    <a:lnTo>
                      <a:pt x="11166" y="5452"/>
                    </a:lnTo>
                    <a:lnTo>
                      <a:pt x="10985" y="5573"/>
                    </a:lnTo>
                    <a:lnTo>
                      <a:pt x="10682" y="5755"/>
                    </a:lnTo>
                    <a:lnTo>
                      <a:pt x="10581" y="5795"/>
                    </a:lnTo>
                    <a:lnTo>
                      <a:pt x="10540" y="5836"/>
                    </a:lnTo>
                    <a:lnTo>
                      <a:pt x="10540" y="5836"/>
                    </a:lnTo>
                    <a:lnTo>
                      <a:pt x="10682" y="5856"/>
                    </a:lnTo>
                    <a:lnTo>
                      <a:pt x="10803" y="5917"/>
                    </a:lnTo>
                    <a:lnTo>
                      <a:pt x="10803" y="5917"/>
                    </a:lnTo>
                    <a:lnTo>
                      <a:pt x="10863" y="5957"/>
                    </a:lnTo>
                    <a:lnTo>
                      <a:pt x="10904" y="6018"/>
                    </a:lnTo>
                    <a:lnTo>
                      <a:pt x="10924" y="6098"/>
                    </a:lnTo>
                    <a:lnTo>
                      <a:pt x="10924" y="6159"/>
                    </a:lnTo>
                    <a:lnTo>
                      <a:pt x="10924" y="6240"/>
                    </a:lnTo>
                    <a:lnTo>
                      <a:pt x="10884" y="6300"/>
                    </a:lnTo>
                    <a:lnTo>
                      <a:pt x="10843" y="6381"/>
                    </a:lnTo>
                    <a:lnTo>
                      <a:pt x="10783" y="6442"/>
                    </a:lnTo>
                    <a:lnTo>
                      <a:pt x="10783" y="6442"/>
                    </a:lnTo>
                    <a:lnTo>
                      <a:pt x="10661" y="6563"/>
                    </a:lnTo>
                    <a:lnTo>
                      <a:pt x="10540" y="6664"/>
                    </a:lnTo>
                    <a:lnTo>
                      <a:pt x="10298" y="6825"/>
                    </a:lnTo>
                    <a:lnTo>
                      <a:pt x="10056" y="6926"/>
                    </a:lnTo>
                    <a:lnTo>
                      <a:pt x="9834" y="7027"/>
                    </a:lnTo>
                    <a:lnTo>
                      <a:pt x="9531" y="7128"/>
                    </a:lnTo>
                    <a:lnTo>
                      <a:pt x="9490" y="7148"/>
                    </a:lnTo>
                    <a:lnTo>
                      <a:pt x="9470" y="7168"/>
                    </a:lnTo>
                    <a:lnTo>
                      <a:pt x="9470" y="7189"/>
                    </a:lnTo>
                    <a:lnTo>
                      <a:pt x="9511" y="7209"/>
                    </a:lnTo>
                    <a:lnTo>
                      <a:pt x="9511" y="7209"/>
                    </a:lnTo>
                    <a:lnTo>
                      <a:pt x="9571" y="7269"/>
                    </a:lnTo>
                    <a:lnTo>
                      <a:pt x="9632" y="7330"/>
                    </a:lnTo>
                    <a:lnTo>
                      <a:pt x="9692" y="7391"/>
                    </a:lnTo>
                    <a:lnTo>
                      <a:pt x="9712" y="7471"/>
                    </a:lnTo>
                    <a:lnTo>
                      <a:pt x="9733" y="7532"/>
                    </a:lnTo>
                    <a:lnTo>
                      <a:pt x="9712" y="7613"/>
                    </a:lnTo>
                    <a:lnTo>
                      <a:pt x="9692" y="7693"/>
                    </a:lnTo>
                    <a:lnTo>
                      <a:pt x="9632" y="7774"/>
                    </a:lnTo>
                    <a:lnTo>
                      <a:pt x="9632" y="7774"/>
                    </a:lnTo>
                    <a:lnTo>
                      <a:pt x="9571" y="7835"/>
                    </a:lnTo>
                    <a:lnTo>
                      <a:pt x="9490" y="7895"/>
                    </a:lnTo>
                    <a:lnTo>
                      <a:pt x="9309" y="7976"/>
                    </a:lnTo>
                    <a:lnTo>
                      <a:pt x="9127" y="8057"/>
                    </a:lnTo>
                    <a:lnTo>
                      <a:pt x="8925" y="8117"/>
                    </a:lnTo>
                    <a:lnTo>
                      <a:pt x="8541" y="8178"/>
                    </a:lnTo>
                    <a:lnTo>
                      <a:pt x="8238" y="8218"/>
                    </a:lnTo>
                    <a:lnTo>
                      <a:pt x="8238" y="8218"/>
                    </a:lnTo>
                    <a:lnTo>
                      <a:pt x="8259" y="8259"/>
                    </a:lnTo>
                    <a:lnTo>
                      <a:pt x="8279" y="8279"/>
                    </a:lnTo>
                    <a:lnTo>
                      <a:pt x="8319" y="8319"/>
                    </a:lnTo>
                    <a:lnTo>
                      <a:pt x="8319" y="8319"/>
                    </a:lnTo>
                    <a:lnTo>
                      <a:pt x="8380" y="8441"/>
                    </a:lnTo>
                    <a:lnTo>
                      <a:pt x="8380" y="8441"/>
                    </a:lnTo>
                    <a:lnTo>
                      <a:pt x="8420" y="8562"/>
                    </a:lnTo>
                    <a:lnTo>
                      <a:pt x="8400" y="8663"/>
                    </a:lnTo>
                    <a:lnTo>
                      <a:pt x="8360" y="8743"/>
                    </a:lnTo>
                    <a:lnTo>
                      <a:pt x="8279" y="8824"/>
                    </a:lnTo>
                    <a:lnTo>
                      <a:pt x="8178" y="8865"/>
                    </a:lnTo>
                    <a:lnTo>
                      <a:pt x="8077" y="8885"/>
                    </a:lnTo>
                    <a:lnTo>
                      <a:pt x="7956" y="8905"/>
                    </a:lnTo>
                    <a:lnTo>
                      <a:pt x="7835" y="8905"/>
                    </a:lnTo>
                    <a:lnTo>
                      <a:pt x="7835" y="8905"/>
                    </a:lnTo>
                    <a:lnTo>
                      <a:pt x="7512" y="8844"/>
                    </a:lnTo>
                    <a:lnTo>
                      <a:pt x="7350" y="8824"/>
                    </a:lnTo>
                    <a:lnTo>
                      <a:pt x="7209" y="8764"/>
                    </a:lnTo>
                    <a:lnTo>
                      <a:pt x="7209" y="8764"/>
                    </a:lnTo>
                    <a:lnTo>
                      <a:pt x="7148" y="8764"/>
                    </a:lnTo>
                    <a:lnTo>
                      <a:pt x="7128" y="8764"/>
                    </a:lnTo>
                    <a:lnTo>
                      <a:pt x="7108" y="8804"/>
                    </a:lnTo>
                    <a:lnTo>
                      <a:pt x="7108" y="8865"/>
                    </a:lnTo>
                    <a:lnTo>
                      <a:pt x="7088" y="9006"/>
                    </a:lnTo>
                    <a:lnTo>
                      <a:pt x="7047" y="9087"/>
                    </a:lnTo>
                    <a:lnTo>
                      <a:pt x="6987" y="9188"/>
                    </a:lnTo>
                    <a:lnTo>
                      <a:pt x="6987" y="9188"/>
                    </a:lnTo>
                    <a:lnTo>
                      <a:pt x="6946" y="9248"/>
                    </a:lnTo>
                    <a:lnTo>
                      <a:pt x="6946" y="9248"/>
                    </a:lnTo>
                    <a:lnTo>
                      <a:pt x="7148" y="9612"/>
                    </a:lnTo>
                    <a:lnTo>
                      <a:pt x="7330" y="9995"/>
                    </a:lnTo>
                    <a:lnTo>
                      <a:pt x="7451" y="10399"/>
                    </a:lnTo>
                    <a:lnTo>
                      <a:pt x="7552" y="10803"/>
                    </a:lnTo>
                    <a:lnTo>
                      <a:pt x="7552" y="10803"/>
                    </a:lnTo>
                    <a:lnTo>
                      <a:pt x="7592" y="11086"/>
                    </a:lnTo>
                    <a:lnTo>
                      <a:pt x="7613" y="11348"/>
                    </a:lnTo>
                    <a:lnTo>
                      <a:pt x="7613" y="11348"/>
                    </a:lnTo>
                    <a:lnTo>
                      <a:pt x="7613" y="11389"/>
                    </a:lnTo>
                    <a:lnTo>
                      <a:pt x="7613" y="11389"/>
                    </a:lnTo>
                    <a:lnTo>
                      <a:pt x="7613" y="11429"/>
                    </a:lnTo>
                    <a:lnTo>
                      <a:pt x="7633" y="11469"/>
                    </a:lnTo>
                    <a:lnTo>
                      <a:pt x="7734" y="11570"/>
                    </a:lnTo>
                    <a:lnTo>
                      <a:pt x="8319" y="11914"/>
                    </a:lnTo>
                    <a:lnTo>
                      <a:pt x="8319" y="11914"/>
                    </a:lnTo>
                    <a:lnTo>
                      <a:pt x="8642" y="12115"/>
                    </a:lnTo>
                    <a:lnTo>
                      <a:pt x="9107" y="12439"/>
                    </a:lnTo>
                    <a:lnTo>
                      <a:pt x="9652" y="12842"/>
                    </a:lnTo>
                    <a:lnTo>
                      <a:pt x="10217" y="13266"/>
                    </a:lnTo>
                    <a:lnTo>
                      <a:pt x="10722" y="13690"/>
                    </a:lnTo>
                    <a:lnTo>
                      <a:pt x="10924" y="13872"/>
                    </a:lnTo>
                    <a:lnTo>
                      <a:pt x="11085" y="14054"/>
                    </a:lnTo>
                    <a:lnTo>
                      <a:pt x="11207" y="14215"/>
                    </a:lnTo>
                    <a:lnTo>
                      <a:pt x="11267" y="14337"/>
                    </a:lnTo>
                    <a:lnTo>
                      <a:pt x="11287" y="14377"/>
                    </a:lnTo>
                    <a:lnTo>
                      <a:pt x="11267" y="14417"/>
                    </a:lnTo>
                    <a:lnTo>
                      <a:pt x="11227" y="14458"/>
                    </a:lnTo>
                    <a:lnTo>
                      <a:pt x="11186" y="14478"/>
                    </a:lnTo>
                    <a:lnTo>
                      <a:pt x="11186" y="14478"/>
                    </a:lnTo>
                    <a:lnTo>
                      <a:pt x="11085" y="14518"/>
                    </a:lnTo>
                    <a:lnTo>
                      <a:pt x="11025" y="14518"/>
                    </a:lnTo>
                    <a:lnTo>
                      <a:pt x="10964" y="14518"/>
                    </a:lnTo>
                    <a:lnTo>
                      <a:pt x="10964" y="14518"/>
                    </a:lnTo>
                    <a:lnTo>
                      <a:pt x="10722" y="14478"/>
                    </a:lnTo>
                    <a:lnTo>
                      <a:pt x="10601" y="14438"/>
                    </a:lnTo>
                    <a:lnTo>
                      <a:pt x="10480" y="14417"/>
                    </a:lnTo>
                    <a:lnTo>
                      <a:pt x="10480" y="14417"/>
                    </a:lnTo>
                    <a:lnTo>
                      <a:pt x="10379" y="14377"/>
                    </a:lnTo>
                    <a:lnTo>
                      <a:pt x="10359" y="14377"/>
                    </a:lnTo>
                    <a:lnTo>
                      <a:pt x="10359" y="14417"/>
                    </a:lnTo>
                    <a:lnTo>
                      <a:pt x="10419" y="14498"/>
                    </a:lnTo>
                    <a:lnTo>
                      <a:pt x="10540" y="14639"/>
                    </a:lnTo>
                    <a:lnTo>
                      <a:pt x="10682" y="14801"/>
                    </a:lnTo>
                    <a:lnTo>
                      <a:pt x="10843" y="15003"/>
                    </a:lnTo>
                    <a:lnTo>
                      <a:pt x="10964" y="15205"/>
                    </a:lnTo>
                    <a:lnTo>
                      <a:pt x="11025" y="15326"/>
                    </a:lnTo>
                    <a:lnTo>
                      <a:pt x="11065" y="15427"/>
                    </a:lnTo>
                    <a:lnTo>
                      <a:pt x="11065" y="15427"/>
                    </a:lnTo>
                    <a:lnTo>
                      <a:pt x="11085" y="15508"/>
                    </a:lnTo>
                    <a:lnTo>
                      <a:pt x="11065" y="15588"/>
                    </a:lnTo>
                    <a:lnTo>
                      <a:pt x="11025" y="15629"/>
                    </a:lnTo>
                    <a:lnTo>
                      <a:pt x="10964" y="15669"/>
                    </a:lnTo>
                    <a:lnTo>
                      <a:pt x="10904" y="15689"/>
                    </a:lnTo>
                    <a:lnTo>
                      <a:pt x="10803" y="15689"/>
                    </a:lnTo>
                    <a:lnTo>
                      <a:pt x="10702" y="15669"/>
                    </a:lnTo>
                    <a:lnTo>
                      <a:pt x="10601" y="15629"/>
                    </a:lnTo>
                    <a:lnTo>
                      <a:pt x="10601" y="15629"/>
                    </a:lnTo>
                    <a:lnTo>
                      <a:pt x="10318" y="15487"/>
                    </a:lnTo>
                    <a:lnTo>
                      <a:pt x="10056" y="15326"/>
                    </a:lnTo>
                    <a:lnTo>
                      <a:pt x="9712" y="15084"/>
                    </a:lnTo>
                    <a:lnTo>
                      <a:pt x="9712" y="15084"/>
                    </a:lnTo>
                    <a:lnTo>
                      <a:pt x="9672" y="15063"/>
                    </a:lnTo>
                    <a:lnTo>
                      <a:pt x="9672" y="15104"/>
                    </a:lnTo>
                    <a:lnTo>
                      <a:pt x="9753" y="15265"/>
                    </a:lnTo>
                    <a:lnTo>
                      <a:pt x="9874" y="15528"/>
                    </a:lnTo>
                    <a:lnTo>
                      <a:pt x="9914" y="15689"/>
                    </a:lnTo>
                    <a:lnTo>
                      <a:pt x="9955" y="15851"/>
                    </a:lnTo>
                    <a:lnTo>
                      <a:pt x="9955" y="15851"/>
                    </a:lnTo>
                    <a:lnTo>
                      <a:pt x="9935" y="15932"/>
                    </a:lnTo>
                    <a:lnTo>
                      <a:pt x="9914" y="16012"/>
                    </a:lnTo>
                    <a:lnTo>
                      <a:pt x="9854" y="16053"/>
                    </a:lnTo>
                    <a:lnTo>
                      <a:pt x="9793" y="16073"/>
                    </a:lnTo>
                    <a:lnTo>
                      <a:pt x="9672" y="16053"/>
                    </a:lnTo>
                    <a:lnTo>
                      <a:pt x="9551" y="15972"/>
                    </a:lnTo>
                    <a:lnTo>
                      <a:pt x="9389" y="15831"/>
                    </a:lnTo>
                    <a:lnTo>
                      <a:pt x="9208" y="15588"/>
                    </a:lnTo>
                    <a:lnTo>
                      <a:pt x="9208" y="15588"/>
                    </a:lnTo>
                    <a:lnTo>
                      <a:pt x="9066" y="15366"/>
                    </a:lnTo>
                    <a:lnTo>
                      <a:pt x="9026" y="15326"/>
                    </a:lnTo>
                    <a:lnTo>
                      <a:pt x="9006" y="15326"/>
                    </a:lnTo>
                    <a:lnTo>
                      <a:pt x="9006" y="15346"/>
                    </a:lnTo>
                    <a:lnTo>
                      <a:pt x="8986" y="15427"/>
                    </a:lnTo>
                    <a:lnTo>
                      <a:pt x="8965" y="15669"/>
                    </a:lnTo>
                    <a:lnTo>
                      <a:pt x="8965" y="15669"/>
                    </a:lnTo>
                    <a:lnTo>
                      <a:pt x="8925" y="15831"/>
                    </a:lnTo>
                    <a:lnTo>
                      <a:pt x="8885" y="15952"/>
                    </a:lnTo>
                    <a:lnTo>
                      <a:pt x="8824" y="16033"/>
                    </a:lnTo>
                    <a:lnTo>
                      <a:pt x="8743" y="16093"/>
                    </a:lnTo>
                    <a:lnTo>
                      <a:pt x="8683" y="16113"/>
                    </a:lnTo>
                    <a:lnTo>
                      <a:pt x="8602" y="16113"/>
                    </a:lnTo>
                    <a:lnTo>
                      <a:pt x="8541" y="16073"/>
                    </a:lnTo>
                    <a:lnTo>
                      <a:pt x="8461" y="16012"/>
                    </a:lnTo>
                    <a:lnTo>
                      <a:pt x="8461" y="16012"/>
                    </a:lnTo>
                    <a:lnTo>
                      <a:pt x="8319" y="15811"/>
                    </a:lnTo>
                    <a:lnTo>
                      <a:pt x="8158" y="15548"/>
                    </a:lnTo>
                    <a:lnTo>
                      <a:pt x="7814" y="14942"/>
                    </a:lnTo>
                    <a:lnTo>
                      <a:pt x="7512" y="14316"/>
                    </a:lnTo>
                    <a:lnTo>
                      <a:pt x="7289" y="13812"/>
                    </a:lnTo>
                    <a:lnTo>
                      <a:pt x="7289" y="13812"/>
                    </a:lnTo>
                    <a:lnTo>
                      <a:pt x="7047" y="13246"/>
                    </a:lnTo>
                    <a:lnTo>
                      <a:pt x="6886" y="12883"/>
                    </a:lnTo>
                    <a:lnTo>
                      <a:pt x="6805" y="12681"/>
                    </a:lnTo>
                    <a:lnTo>
                      <a:pt x="6785" y="12640"/>
                    </a:lnTo>
                    <a:lnTo>
                      <a:pt x="6744" y="12600"/>
                    </a:lnTo>
                    <a:lnTo>
                      <a:pt x="6744" y="12600"/>
                    </a:lnTo>
                    <a:lnTo>
                      <a:pt x="6724" y="12600"/>
                    </a:lnTo>
                    <a:lnTo>
                      <a:pt x="6684" y="12620"/>
                    </a:lnTo>
                    <a:lnTo>
                      <a:pt x="6542" y="12681"/>
                    </a:lnTo>
                    <a:lnTo>
                      <a:pt x="6542" y="12681"/>
                    </a:lnTo>
                    <a:lnTo>
                      <a:pt x="6199" y="12782"/>
                    </a:lnTo>
                    <a:lnTo>
                      <a:pt x="5876" y="12842"/>
                    </a:lnTo>
                    <a:lnTo>
                      <a:pt x="5533" y="12883"/>
                    </a:lnTo>
                    <a:lnTo>
                      <a:pt x="5210" y="12883"/>
                    </a:lnTo>
                    <a:lnTo>
                      <a:pt x="4907" y="12842"/>
                    </a:lnTo>
                    <a:lnTo>
                      <a:pt x="4584" y="12802"/>
                    </a:lnTo>
                    <a:lnTo>
                      <a:pt x="4281" y="12701"/>
                    </a:lnTo>
                    <a:lnTo>
                      <a:pt x="3978" y="12600"/>
                    </a:lnTo>
                    <a:lnTo>
                      <a:pt x="3978" y="12600"/>
                    </a:lnTo>
                    <a:lnTo>
                      <a:pt x="3917" y="12620"/>
                    </a:lnTo>
                    <a:lnTo>
                      <a:pt x="3917" y="12620"/>
                    </a:lnTo>
                    <a:lnTo>
                      <a:pt x="3796" y="12661"/>
                    </a:lnTo>
                    <a:lnTo>
                      <a:pt x="3655" y="12661"/>
                    </a:lnTo>
                    <a:lnTo>
                      <a:pt x="3534" y="12640"/>
                    </a:lnTo>
                    <a:lnTo>
                      <a:pt x="3413" y="12600"/>
                    </a:lnTo>
                    <a:lnTo>
                      <a:pt x="3312" y="12539"/>
                    </a:lnTo>
                    <a:lnTo>
                      <a:pt x="3211" y="12459"/>
                    </a:lnTo>
                    <a:lnTo>
                      <a:pt x="3150" y="12338"/>
                    </a:lnTo>
                    <a:lnTo>
                      <a:pt x="3130" y="12196"/>
                    </a:lnTo>
                    <a:lnTo>
                      <a:pt x="3130" y="12196"/>
                    </a:lnTo>
                    <a:lnTo>
                      <a:pt x="3130" y="12136"/>
                    </a:lnTo>
                    <a:lnTo>
                      <a:pt x="3130" y="12136"/>
                    </a:lnTo>
                    <a:lnTo>
                      <a:pt x="2847" y="11914"/>
                    </a:lnTo>
                    <a:lnTo>
                      <a:pt x="2847" y="11914"/>
                    </a:lnTo>
                    <a:lnTo>
                      <a:pt x="2666" y="11994"/>
                    </a:lnTo>
                    <a:lnTo>
                      <a:pt x="2666" y="11994"/>
                    </a:lnTo>
                    <a:lnTo>
                      <a:pt x="2544" y="12014"/>
                    </a:lnTo>
                    <a:lnTo>
                      <a:pt x="2403" y="12035"/>
                    </a:lnTo>
                    <a:lnTo>
                      <a:pt x="2282" y="12014"/>
                    </a:lnTo>
                    <a:lnTo>
                      <a:pt x="2161" y="11974"/>
                    </a:lnTo>
                    <a:lnTo>
                      <a:pt x="2040" y="11914"/>
                    </a:lnTo>
                    <a:lnTo>
                      <a:pt x="1959" y="11813"/>
                    </a:lnTo>
                    <a:lnTo>
                      <a:pt x="1898" y="11712"/>
                    </a:lnTo>
                    <a:lnTo>
                      <a:pt x="1878" y="11570"/>
                    </a:lnTo>
                    <a:lnTo>
                      <a:pt x="1878" y="11570"/>
                    </a:lnTo>
                    <a:lnTo>
                      <a:pt x="1878" y="11449"/>
                    </a:lnTo>
                    <a:lnTo>
                      <a:pt x="1898" y="11348"/>
                    </a:lnTo>
                    <a:lnTo>
                      <a:pt x="1939" y="11247"/>
                    </a:lnTo>
                    <a:lnTo>
                      <a:pt x="1999" y="11146"/>
                    </a:lnTo>
                    <a:lnTo>
                      <a:pt x="1999" y="11146"/>
                    </a:lnTo>
                    <a:lnTo>
                      <a:pt x="2060" y="11065"/>
                    </a:lnTo>
                    <a:lnTo>
                      <a:pt x="2060" y="11065"/>
                    </a:lnTo>
                    <a:lnTo>
                      <a:pt x="1817" y="10722"/>
                    </a:lnTo>
                    <a:lnTo>
                      <a:pt x="1616" y="10339"/>
                    </a:lnTo>
                    <a:lnTo>
                      <a:pt x="1616" y="10339"/>
                    </a:lnTo>
                    <a:lnTo>
                      <a:pt x="1494" y="10076"/>
                    </a:lnTo>
                    <a:lnTo>
                      <a:pt x="1373" y="9793"/>
                    </a:lnTo>
                    <a:lnTo>
                      <a:pt x="1171" y="9228"/>
                    </a:lnTo>
                    <a:lnTo>
                      <a:pt x="1010" y="8663"/>
                    </a:lnTo>
                    <a:lnTo>
                      <a:pt x="808" y="8097"/>
                    </a:lnTo>
                    <a:lnTo>
                      <a:pt x="808" y="8097"/>
                    </a:lnTo>
                    <a:lnTo>
                      <a:pt x="626" y="7653"/>
                    </a:lnTo>
                    <a:lnTo>
                      <a:pt x="505" y="7431"/>
                    </a:lnTo>
                    <a:lnTo>
                      <a:pt x="384" y="7229"/>
                    </a:lnTo>
                    <a:lnTo>
                      <a:pt x="384" y="7229"/>
                    </a:lnTo>
                    <a:lnTo>
                      <a:pt x="364" y="7189"/>
                    </a:lnTo>
                    <a:lnTo>
                      <a:pt x="364" y="7189"/>
                    </a:lnTo>
                    <a:lnTo>
                      <a:pt x="222" y="6926"/>
                    </a:lnTo>
                    <a:lnTo>
                      <a:pt x="142" y="6785"/>
                    </a:lnTo>
                    <a:lnTo>
                      <a:pt x="81" y="6623"/>
                    </a:lnTo>
                    <a:lnTo>
                      <a:pt x="81" y="6623"/>
                    </a:lnTo>
                    <a:lnTo>
                      <a:pt x="20" y="6401"/>
                    </a:lnTo>
                    <a:lnTo>
                      <a:pt x="0" y="6179"/>
                    </a:lnTo>
                    <a:lnTo>
                      <a:pt x="0" y="6058"/>
                    </a:lnTo>
                    <a:lnTo>
                      <a:pt x="20" y="5937"/>
                    </a:lnTo>
                    <a:lnTo>
                      <a:pt x="61" y="5836"/>
                    </a:lnTo>
                    <a:lnTo>
                      <a:pt x="101" y="5715"/>
                    </a:lnTo>
                    <a:lnTo>
                      <a:pt x="101" y="5715"/>
                    </a:lnTo>
                    <a:lnTo>
                      <a:pt x="182" y="5573"/>
                    </a:lnTo>
                    <a:lnTo>
                      <a:pt x="263" y="5432"/>
                    </a:lnTo>
                    <a:lnTo>
                      <a:pt x="384" y="5311"/>
                    </a:lnTo>
                    <a:lnTo>
                      <a:pt x="525" y="5210"/>
                    </a:lnTo>
                    <a:lnTo>
                      <a:pt x="667" y="5129"/>
                    </a:lnTo>
                    <a:lnTo>
                      <a:pt x="808" y="5069"/>
                    </a:lnTo>
                    <a:lnTo>
                      <a:pt x="969" y="5028"/>
                    </a:lnTo>
                    <a:lnTo>
                      <a:pt x="1131" y="5008"/>
                    </a:lnTo>
                    <a:lnTo>
                      <a:pt x="1131" y="5008"/>
                    </a:lnTo>
                    <a:lnTo>
                      <a:pt x="1293" y="4988"/>
                    </a:lnTo>
                    <a:lnTo>
                      <a:pt x="1434" y="5008"/>
                    </a:lnTo>
                    <a:lnTo>
                      <a:pt x="1555" y="5048"/>
                    </a:lnTo>
                    <a:lnTo>
                      <a:pt x="1676" y="5089"/>
                    </a:lnTo>
                    <a:lnTo>
                      <a:pt x="1797" y="5149"/>
                    </a:lnTo>
                    <a:lnTo>
                      <a:pt x="1898" y="5210"/>
                    </a:lnTo>
                    <a:lnTo>
                      <a:pt x="2100" y="5392"/>
                    </a:lnTo>
                    <a:lnTo>
                      <a:pt x="2282" y="5573"/>
                    </a:lnTo>
                    <a:lnTo>
                      <a:pt x="2464" y="5775"/>
                    </a:lnTo>
                    <a:lnTo>
                      <a:pt x="2645" y="5977"/>
                    </a:lnTo>
                    <a:lnTo>
                      <a:pt x="2847" y="6159"/>
                    </a:lnTo>
                    <a:lnTo>
                      <a:pt x="2847" y="6159"/>
                    </a:lnTo>
                    <a:lnTo>
                      <a:pt x="3211" y="5432"/>
                    </a:lnTo>
                    <a:lnTo>
                      <a:pt x="3211" y="5432"/>
                    </a:lnTo>
                    <a:lnTo>
                      <a:pt x="3413" y="4968"/>
                    </a:lnTo>
                    <a:lnTo>
                      <a:pt x="3615" y="4483"/>
                    </a:lnTo>
                    <a:lnTo>
                      <a:pt x="3816" y="3978"/>
                    </a:lnTo>
                    <a:lnTo>
                      <a:pt x="3978" y="3433"/>
                    </a:lnTo>
                    <a:lnTo>
                      <a:pt x="4119" y="2868"/>
                    </a:lnTo>
                    <a:lnTo>
                      <a:pt x="4220" y="2262"/>
                    </a:lnTo>
                    <a:lnTo>
                      <a:pt x="4281" y="1596"/>
                    </a:lnTo>
                    <a:lnTo>
                      <a:pt x="4301" y="1252"/>
                    </a:lnTo>
                    <a:lnTo>
                      <a:pt x="4321" y="889"/>
                    </a:lnTo>
                    <a:lnTo>
                      <a:pt x="4321" y="889"/>
                    </a:lnTo>
                    <a:lnTo>
                      <a:pt x="4321" y="727"/>
                    </a:lnTo>
                    <a:lnTo>
                      <a:pt x="4362" y="586"/>
                    </a:lnTo>
                    <a:lnTo>
                      <a:pt x="4402" y="485"/>
                    </a:lnTo>
                    <a:lnTo>
                      <a:pt x="4463" y="424"/>
                    </a:lnTo>
                    <a:lnTo>
                      <a:pt x="4523" y="404"/>
                    </a:lnTo>
                    <a:lnTo>
                      <a:pt x="4584" y="404"/>
                    </a:lnTo>
                    <a:lnTo>
                      <a:pt x="4665" y="424"/>
                    </a:lnTo>
                    <a:lnTo>
                      <a:pt x="4705" y="485"/>
                    </a:lnTo>
                    <a:lnTo>
                      <a:pt x="4705" y="485"/>
                    </a:lnTo>
                    <a:lnTo>
                      <a:pt x="4826" y="667"/>
                    </a:lnTo>
                    <a:lnTo>
                      <a:pt x="4907" y="828"/>
                    </a:lnTo>
                    <a:lnTo>
                      <a:pt x="4947" y="970"/>
                    </a:lnTo>
                    <a:lnTo>
                      <a:pt x="4988" y="1111"/>
                    </a:lnTo>
                    <a:lnTo>
                      <a:pt x="5048" y="1293"/>
                    </a:lnTo>
                    <a:lnTo>
                      <a:pt x="5068" y="1353"/>
                    </a:lnTo>
                    <a:lnTo>
                      <a:pt x="5089" y="1394"/>
                    </a:lnTo>
                    <a:lnTo>
                      <a:pt x="5089" y="1394"/>
                    </a:lnTo>
                    <a:lnTo>
                      <a:pt x="5109" y="1353"/>
                    </a:lnTo>
                    <a:lnTo>
                      <a:pt x="5129" y="1272"/>
                    </a:lnTo>
                    <a:lnTo>
                      <a:pt x="5169" y="949"/>
                    </a:lnTo>
                    <a:lnTo>
                      <a:pt x="5210" y="747"/>
                    </a:lnTo>
                    <a:lnTo>
                      <a:pt x="5250" y="546"/>
                    </a:lnTo>
                    <a:lnTo>
                      <a:pt x="5311" y="364"/>
                    </a:lnTo>
                    <a:lnTo>
                      <a:pt x="5412" y="182"/>
                    </a:lnTo>
                    <a:lnTo>
                      <a:pt x="5412" y="182"/>
                    </a:lnTo>
                    <a:lnTo>
                      <a:pt x="5492" y="81"/>
                    </a:lnTo>
                    <a:lnTo>
                      <a:pt x="5553" y="41"/>
                    </a:lnTo>
                    <a:lnTo>
                      <a:pt x="5614" y="0"/>
                    </a:lnTo>
                    <a:lnTo>
                      <a:pt x="5674" y="0"/>
                    </a:lnTo>
                    <a:lnTo>
                      <a:pt x="5735" y="0"/>
                    </a:lnTo>
                    <a:lnTo>
                      <a:pt x="5795" y="21"/>
                    </a:lnTo>
                    <a:lnTo>
                      <a:pt x="5856" y="61"/>
                    </a:lnTo>
                    <a:lnTo>
                      <a:pt x="5856" y="61"/>
                    </a:lnTo>
                    <a:lnTo>
                      <a:pt x="5937" y="162"/>
                    </a:lnTo>
                    <a:lnTo>
                      <a:pt x="5997" y="283"/>
                    </a:lnTo>
                    <a:lnTo>
                      <a:pt x="6058" y="424"/>
                    </a:lnTo>
                    <a:lnTo>
                      <a:pt x="6098" y="586"/>
                    </a:lnTo>
                    <a:lnTo>
                      <a:pt x="6179" y="929"/>
                    </a:lnTo>
                    <a:lnTo>
                      <a:pt x="6219" y="1293"/>
                    </a:lnTo>
                    <a:lnTo>
                      <a:pt x="6260" y="1898"/>
                    </a:lnTo>
                    <a:lnTo>
                      <a:pt x="6260" y="2080"/>
                    </a:lnTo>
                    <a:lnTo>
                      <a:pt x="6280" y="2121"/>
                    </a:lnTo>
                    <a:lnTo>
                      <a:pt x="6280" y="2121"/>
                    </a:lnTo>
                    <a:lnTo>
                      <a:pt x="6280" y="2121"/>
                    </a:lnTo>
                    <a:lnTo>
                      <a:pt x="6361" y="2020"/>
                    </a:lnTo>
                    <a:lnTo>
                      <a:pt x="6462" y="1838"/>
                    </a:lnTo>
                    <a:lnTo>
                      <a:pt x="6522" y="1737"/>
                    </a:lnTo>
                    <a:lnTo>
                      <a:pt x="6603" y="1636"/>
                    </a:lnTo>
                    <a:lnTo>
                      <a:pt x="6704" y="1535"/>
                    </a:lnTo>
                    <a:lnTo>
                      <a:pt x="6825" y="1474"/>
                    </a:lnTo>
                    <a:lnTo>
                      <a:pt x="6825" y="1474"/>
                    </a:lnTo>
                    <a:lnTo>
                      <a:pt x="6926" y="1434"/>
                    </a:lnTo>
                    <a:lnTo>
                      <a:pt x="7027" y="1414"/>
                    </a:lnTo>
                    <a:lnTo>
                      <a:pt x="7108" y="1454"/>
                    </a:lnTo>
                    <a:lnTo>
                      <a:pt x="7188" y="1515"/>
                    </a:lnTo>
                    <a:lnTo>
                      <a:pt x="7249" y="1596"/>
                    </a:lnTo>
                    <a:lnTo>
                      <a:pt x="7289" y="1697"/>
                    </a:lnTo>
                    <a:lnTo>
                      <a:pt x="7330" y="1818"/>
                    </a:lnTo>
                    <a:lnTo>
                      <a:pt x="7350" y="1939"/>
                    </a:lnTo>
                    <a:lnTo>
                      <a:pt x="7350" y="1939"/>
                    </a:lnTo>
                    <a:lnTo>
                      <a:pt x="7350" y="2060"/>
                    </a:lnTo>
                    <a:lnTo>
                      <a:pt x="7350" y="2060"/>
                    </a:lnTo>
                    <a:lnTo>
                      <a:pt x="7350" y="2262"/>
                    </a:lnTo>
                    <a:lnTo>
                      <a:pt x="7330" y="2444"/>
                    </a:lnTo>
                    <a:lnTo>
                      <a:pt x="7269" y="2767"/>
                    </a:lnTo>
                    <a:lnTo>
                      <a:pt x="7229" y="3009"/>
                    </a:lnTo>
                    <a:lnTo>
                      <a:pt x="7209" y="3090"/>
                    </a:lnTo>
                    <a:lnTo>
                      <a:pt x="7209" y="3150"/>
                    </a:lnTo>
                    <a:lnTo>
                      <a:pt x="7209" y="3150"/>
                    </a:lnTo>
                    <a:lnTo>
                      <a:pt x="7289" y="3090"/>
                    </a:lnTo>
                    <a:lnTo>
                      <a:pt x="7390" y="3029"/>
                    </a:lnTo>
                    <a:lnTo>
                      <a:pt x="7390" y="3029"/>
                    </a:lnTo>
                    <a:lnTo>
                      <a:pt x="7491" y="2989"/>
                    </a:lnTo>
                    <a:lnTo>
                      <a:pt x="7572" y="2989"/>
                    </a:lnTo>
                    <a:lnTo>
                      <a:pt x="7572" y="2989"/>
                    </a:lnTo>
                    <a:lnTo>
                      <a:pt x="7592" y="2989"/>
                    </a:lnTo>
                    <a:lnTo>
                      <a:pt x="7592" y="2989"/>
                    </a:lnTo>
                    <a:lnTo>
                      <a:pt x="7633" y="2989"/>
                    </a:lnTo>
                    <a:lnTo>
                      <a:pt x="7633" y="2989"/>
                    </a:lnTo>
                    <a:lnTo>
                      <a:pt x="7693" y="3009"/>
                    </a:lnTo>
                    <a:lnTo>
                      <a:pt x="7734" y="3049"/>
                    </a:lnTo>
                    <a:lnTo>
                      <a:pt x="7754" y="3070"/>
                    </a:lnTo>
                    <a:lnTo>
                      <a:pt x="7754" y="3070"/>
                    </a:lnTo>
                    <a:lnTo>
                      <a:pt x="7814" y="3110"/>
                    </a:lnTo>
                    <a:lnTo>
                      <a:pt x="7814" y="3130"/>
                    </a:lnTo>
                    <a:lnTo>
                      <a:pt x="7814" y="3130"/>
                    </a:lnTo>
                    <a:lnTo>
                      <a:pt x="7835" y="3191"/>
                    </a:lnTo>
                    <a:lnTo>
                      <a:pt x="7835" y="3191"/>
                    </a:lnTo>
                    <a:lnTo>
                      <a:pt x="7855" y="3211"/>
                    </a:lnTo>
                    <a:lnTo>
                      <a:pt x="7855" y="3211"/>
                    </a:lnTo>
                    <a:lnTo>
                      <a:pt x="7855" y="3211"/>
                    </a:lnTo>
                    <a:lnTo>
                      <a:pt x="8158" y="2989"/>
                    </a:lnTo>
                    <a:lnTo>
                      <a:pt x="8440" y="2746"/>
                    </a:lnTo>
                    <a:lnTo>
                      <a:pt x="8743" y="2484"/>
                    </a:lnTo>
                    <a:lnTo>
                      <a:pt x="9026" y="2201"/>
                    </a:lnTo>
                    <a:lnTo>
                      <a:pt x="9309" y="1898"/>
                    </a:lnTo>
                    <a:lnTo>
                      <a:pt x="9591" y="1555"/>
                    </a:lnTo>
                    <a:lnTo>
                      <a:pt x="9874" y="1192"/>
                    </a:lnTo>
                    <a:lnTo>
                      <a:pt x="10157" y="788"/>
                    </a:lnTo>
                    <a:lnTo>
                      <a:pt x="10157" y="788"/>
                    </a:lnTo>
                    <a:lnTo>
                      <a:pt x="10258" y="647"/>
                    </a:lnTo>
                    <a:lnTo>
                      <a:pt x="10359" y="566"/>
                    </a:lnTo>
                    <a:lnTo>
                      <a:pt x="10460" y="505"/>
                    </a:lnTo>
                    <a:lnTo>
                      <a:pt x="10540" y="485"/>
                    </a:lnTo>
                    <a:lnTo>
                      <a:pt x="10601" y="505"/>
                    </a:lnTo>
                    <a:lnTo>
                      <a:pt x="10661" y="546"/>
                    </a:lnTo>
                    <a:lnTo>
                      <a:pt x="10702" y="606"/>
                    </a:lnTo>
                    <a:lnTo>
                      <a:pt x="10702" y="667"/>
                    </a:lnTo>
                    <a:lnTo>
                      <a:pt x="10702" y="667"/>
                    </a:lnTo>
                    <a:lnTo>
                      <a:pt x="10702" y="889"/>
                    </a:lnTo>
                    <a:lnTo>
                      <a:pt x="10682" y="1050"/>
                    </a:lnTo>
                    <a:lnTo>
                      <a:pt x="10641" y="1212"/>
                    </a:lnTo>
                    <a:lnTo>
                      <a:pt x="10601" y="1353"/>
                    </a:lnTo>
                    <a:lnTo>
                      <a:pt x="10540" y="1535"/>
                    </a:lnTo>
                    <a:lnTo>
                      <a:pt x="10520" y="1596"/>
                    </a:lnTo>
                    <a:lnTo>
                      <a:pt x="10520" y="1636"/>
                    </a:lnTo>
                    <a:lnTo>
                      <a:pt x="10520" y="1636"/>
                    </a:lnTo>
                    <a:lnTo>
                      <a:pt x="10560" y="1616"/>
                    </a:lnTo>
                    <a:lnTo>
                      <a:pt x="10621" y="1555"/>
                    </a:lnTo>
                    <a:lnTo>
                      <a:pt x="10823" y="1313"/>
                    </a:lnTo>
                    <a:lnTo>
                      <a:pt x="10964" y="1172"/>
                    </a:lnTo>
                    <a:lnTo>
                      <a:pt x="11126" y="1030"/>
                    </a:lnTo>
                    <a:lnTo>
                      <a:pt x="11287" y="909"/>
                    </a:lnTo>
                    <a:lnTo>
                      <a:pt x="11449" y="808"/>
                    </a:lnTo>
                    <a:lnTo>
                      <a:pt x="11449" y="808"/>
                    </a:lnTo>
                    <a:lnTo>
                      <a:pt x="11590" y="768"/>
                    </a:lnTo>
                    <a:lnTo>
                      <a:pt x="11651" y="768"/>
                    </a:lnTo>
                    <a:lnTo>
                      <a:pt x="11711" y="768"/>
                    </a:lnTo>
                    <a:lnTo>
                      <a:pt x="11772" y="788"/>
                    </a:lnTo>
                    <a:lnTo>
                      <a:pt x="11833" y="828"/>
                    </a:lnTo>
                    <a:lnTo>
                      <a:pt x="11873" y="889"/>
                    </a:lnTo>
                    <a:lnTo>
                      <a:pt x="11893" y="970"/>
                    </a:lnTo>
                    <a:lnTo>
                      <a:pt x="11893" y="970"/>
                    </a:lnTo>
                    <a:lnTo>
                      <a:pt x="11893" y="1091"/>
                    </a:lnTo>
                    <a:lnTo>
                      <a:pt x="11893" y="1232"/>
                    </a:lnTo>
                    <a:lnTo>
                      <a:pt x="11853" y="1373"/>
                    </a:lnTo>
                    <a:lnTo>
                      <a:pt x="11812" y="1535"/>
                    </a:lnTo>
                    <a:lnTo>
                      <a:pt x="11671" y="1858"/>
                    </a:lnTo>
                    <a:lnTo>
                      <a:pt x="11510" y="2181"/>
                    </a:lnTo>
                    <a:lnTo>
                      <a:pt x="11207" y="2706"/>
                    </a:lnTo>
                    <a:lnTo>
                      <a:pt x="11126" y="2847"/>
                    </a:lnTo>
                    <a:lnTo>
                      <a:pt x="11106" y="2888"/>
                    </a:lnTo>
                    <a:lnTo>
                      <a:pt x="11106" y="2908"/>
                    </a:lnTo>
                    <a:lnTo>
                      <a:pt x="11106" y="2908"/>
                    </a:lnTo>
                    <a:lnTo>
                      <a:pt x="11227" y="2868"/>
                    </a:lnTo>
                    <a:lnTo>
                      <a:pt x="11409" y="2767"/>
                    </a:lnTo>
                    <a:lnTo>
                      <a:pt x="11530" y="2726"/>
                    </a:lnTo>
                    <a:lnTo>
                      <a:pt x="11651" y="2686"/>
                    </a:lnTo>
                    <a:lnTo>
                      <a:pt x="11792" y="2666"/>
                    </a:lnTo>
                    <a:lnTo>
                      <a:pt x="11913" y="2646"/>
                    </a:lnTo>
                    <a:lnTo>
                      <a:pt x="11913" y="2646"/>
                    </a:lnTo>
                    <a:lnTo>
                      <a:pt x="12034" y="2686"/>
                    </a:lnTo>
                    <a:lnTo>
                      <a:pt x="12115" y="2726"/>
                    </a:lnTo>
                    <a:lnTo>
                      <a:pt x="12156" y="2807"/>
                    </a:lnTo>
                    <a:lnTo>
                      <a:pt x="12196" y="2888"/>
                    </a:lnTo>
                    <a:lnTo>
                      <a:pt x="12196" y="3009"/>
                    </a:lnTo>
                    <a:lnTo>
                      <a:pt x="12176" y="3110"/>
                    </a:lnTo>
                    <a:lnTo>
                      <a:pt x="12156" y="3231"/>
                    </a:lnTo>
                    <a:lnTo>
                      <a:pt x="12095" y="3332"/>
                    </a:lnTo>
                    <a:lnTo>
                      <a:pt x="12095" y="3332"/>
                    </a:lnTo>
                    <a:lnTo>
                      <a:pt x="11974" y="3534"/>
                    </a:lnTo>
                    <a:lnTo>
                      <a:pt x="11853" y="3695"/>
                    </a:lnTo>
                    <a:lnTo>
                      <a:pt x="11732" y="3837"/>
                    </a:lnTo>
                    <a:lnTo>
                      <a:pt x="11610" y="3958"/>
                    </a:lnTo>
                    <a:lnTo>
                      <a:pt x="11409" y="4160"/>
                    </a:lnTo>
                    <a:lnTo>
                      <a:pt x="11348" y="4220"/>
                    </a:lnTo>
                    <a:lnTo>
                      <a:pt x="11308" y="426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49"/>
              <p:cNvSpPr/>
              <p:nvPr/>
            </p:nvSpPr>
            <p:spPr>
              <a:xfrm>
                <a:off x="2425587" y="-1296665"/>
                <a:ext cx="38172" cy="125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2" extrusionOk="0">
                    <a:moveTo>
                      <a:pt x="1" y="1"/>
                    </a:moveTo>
                    <a:lnTo>
                      <a:pt x="667" y="21"/>
                    </a:lnTo>
                    <a:lnTo>
                      <a:pt x="667" y="21"/>
                    </a:lnTo>
                    <a:lnTo>
                      <a:pt x="667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49"/>
              <p:cNvSpPr/>
              <p:nvPr/>
            </p:nvSpPr>
            <p:spPr>
              <a:xfrm>
                <a:off x="2425587" y="-1296665"/>
                <a:ext cx="38172" cy="125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2" fill="none" extrusionOk="0">
                    <a:moveTo>
                      <a:pt x="1" y="1"/>
                    </a:moveTo>
                    <a:lnTo>
                      <a:pt x="667" y="21"/>
                    </a:lnTo>
                    <a:lnTo>
                      <a:pt x="667" y="21"/>
                    </a:lnTo>
                    <a:lnTo>
                      <a:pt x="667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49"/>
              <p:cNvSpPr/>
              <p:nvPr/>
            </p:nvSpPr>
            <p:spPr>
              <a:xfrm>
                <a:off x="2446419" y="-1330145"/>
                <a:ext cx="17341" cy="3473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07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1" y="162"/>
                    </a:lnTo>
                    <a:lnTo>
                      <a:pt x="141" y="303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141" y="303"/>
                    </a:lnTo>
                    <a:lnTo>
                      <a:pt x="61" y="1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49"/>
              <p:cNvSpPr/>
              <p:nvPr/>
            </p:nvSpPr>
            <p:spPr>
              <a:xfrm>
                <a:off x="2446419" y="-1330145"/>
                <a:ext cx="17341" cy="34739"/>
              </a:xfrm>
              <a:custGeom>
                <a:avLst/>
                <a:gdLst/>
                <a:ahLst/>
                <a:cxnLst/>
                <a:rect l="l" t="t" r="r" b="b"/>
                <a:pathLst>
                  <a:path w="303" h="607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1" y="162"/>
                    </a:lnTo>
                    <a:lnTo>
                      <a:pt x="141" y="303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303" y="606"/>
                    </a:lnTo>
                    <a:lnTo>
                      <a:pt x="283" y="566"/>
                    </a:lnTo>
                    <a:lnTo>
                      <a:pt x="283" y="566"/>
                    </a:lnTo>
                    <a:lnTo>
                      <a:pt x="141" y="303"/>
                    </a:lnTo>
                    <a:lnTo>
                      <a:pt x="61" y="162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49"/>
              <p:cNvSpPr/>
              <p:nvPr/>
            </p:nvSpPr>
            <p:spPr>
              <a:xfrm>
                <a:off x="2492605" y="-1334781"/>
                <a:ext cx="41663" cy="27814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6" extrusionOk="0">
                    <a:moveTo>
                      <a:pt x="364" y="1"/>
                    </a:moveTo>
                    <a:lnTo>
                      <a:pt x="223" y="21"/>
                    </a:lnTo>
                    <a:lnTo>
                      <a:pt x="102" y="81"/>
                    </a:lnTo>
                    <a:lnTo>
                      <a:pt x="21" y="142"/>
                    </a:lnTo>
                    <a:lnTo>
                      <a:pt x="1" y="202"/>
                    </a:lnTo>
                    <a:lnTo>
                      <a:pt x="1" y="243"/>
                    </a:lnTo>
                    <a:lnTo>
                      <a:pt x="1" y="283"/>
                    </a:lnTo>
                    <a:lnTo>
                      <a:pt x="21" y="344"/>
                    </a:lnTo>
                    <a:lnTo>
                      <a:pt x="102" y="404"/>
                    </a:lnTo>
                    <a:lnTo>
                      <a:pt x="223" y="465"/>
                    </a:lnTo>
                    <a:lnTo>
                      <a:pt x="364" y="485"/>
                    </a:lnTo>
                    <a:lnTo>
                      <a:pt x="505" y="465"/>
                    </a:lnTo>
                    <a:lnTo>
                      <a:pt x="627" y="404"/>
                    </a:lnTo>
                    <a:lnTo>
                      <a:pt x="707" y="344"/>
                    </a:lnTo>
                    <a:lnTo>
                      <a:pt x="728" y="283"/>
                    </a:lnTo>
                    <a:lnTo>
                      <a:pt x="728" y="243"/>
                    </a:lnTo>
                    <a:lnTo>
                      <a:pt x="728" y="202"/>
                    </a:lnTo>
                    <a:lnTo>
                      <a:pt x="707" y="142"/>
                    </a:lnTo>
                    <a:lnTo>
                      <a:pt x="627" y="81"/>
                    </a:lnTo>
                    <a:lnTo>
                      <a:pt x="505" y="2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49"/>
              <p:cNvSpPr/>
              <p:nvPr/>
            </p:nvSpPr>
            <p:spPr>
              <a:xfrm>
                <a:off x="2865866" y="-1538180"/>
                <a:ext cx="24323" cy="1047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83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81" y="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81" y="1"/>
                    </a:lnTo>
                    <a:lnTo>
                      <a:pt x="142" y="1"/>
                    </a:lnTo>
                    <a:close/>
                    <a:moveTo>
                      <a:pt x="142" y="1"/>
                    </a:moveTo>
                    <a:lnTo>
                      <a:pt x="142" y="1"/>
                    </a:lnTo>
                    <a:lnTo>
                      <a:pt x="142" y="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82" y="1"/>
                    </a:lnTo>
                    <a:lnTo>
                      <a:pt x="182" y="1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283" y="21"/>
                    </a:lnTo>
                    <a:lnTo>
                      <a:pt x="324" y="61"/>
                    </a:lnTo>
                    <a:lnTo>
                      <a:pt x="344" y="82"/>
                    </a:lnTo>
                    <a:lnTo>
                      <a:pt x="344" y="82"/>
                    </a:lnTo>
                    <a:lnTo>
                      <a:pt x="404" y="122"/>
                    </a:lnTo>
                    <a:lnTo>
                      <a:pt x="404" y="142"/>
                    </a:lnTo>
                    <a:lnTo>
                      <a:pt x="404" y="142"/>
                    </a:lnTo>
                    <a:lnTo>
                      <a:pt x="425" y="183"/>
                    </a:lnTo>
                    <a:lnTo>
                      <a:pt x="425" y="183"/>
                    </a:lnTo>
                    <a:lnTo>
                      <a:pt x="404" y="142"/>
                    </a:lnTo>
                    <a:lnTo>
                      <a:pt x="404" y="122"/>
                    </a:lnTo>
                    <a:lnTo>
                      <a:pt x="404" y="122"/>
                    </a:lnTo>
                    <a:lnTo>
                      <a:pt x="344" y="82"/>
                    </a:lnTo>
                    <a:lnTo>
                      <a:pt x="324" y="61"/>
                    </a:lnTo>
                    <a:lnTo>
                      <a:pt x="324" y="61"/>
                    </a:lnTo>
                    <a:lnTo>
                      <a:pt x="283" y="21"/>
                    </a:lnTo>
                    <a:lnTo>
                      <a:pt x="223" y="1"/>
                    </a:lnTo>
                    <a:lnTo>
                      <a:pt x="223" y="1"/>
                    </a:lnTo>
                    <a:lnTo>
                      <a:pt x="182" y="1"/>
                    </a:lnTo>
                    <a:lnTo>
                      <a:pt x="182" y="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49"/>
              <p:cNvSpPr/>
              <p:nvPr/>
            </p:nvSpPr>
            <p:spPr>
              <a:xfrm>
                <a:off x="2865866" y="-1538180"/>
                <a:ext cx="8127" cy="240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42" fill="none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81" y="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81" y="1"/>
                    </a:lnTo>
                    <a:lnTo>
                      <a:pt x="142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49"/>
              <p:cNvSpPr/>
              <p:nvPr/>
            </p:nvSpPr>
            <p:spPr>
              <a:xfrm>
                <a:off x="2873936" y="-1538180"/>
                <a:ext cx="16253" cy="10473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83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82" y="1"/>
                    </a:lnTo>
                    <a:lnTo>
                      <a:pt x="82" y="1"/>
                    </a:lnTo>
                    <a:lnTo>
                      <a:pt x="142" y="21"/>
                    </a:lnTo>
                    <a:lnTo>
                      <a:pt x="183" y="61"/>
                    </a:lnTo>
                    <a:lnTo>
                      <a:pt x="203" y="82"/>
                    </a:lnTo>
                    <a:lnTo>
                      <a:pt x="203" y="82"/>
                    </a:lnTo>
                    <a:lnTo>
                      <a:pt x="263" y="122"/>
                    </a:lnTo>
                    <a:lnTo>
                      <a:pt x="263" y="142"/>
                    </a:lnTo>
                    <a:lnTo>
                      <a:pt x="263" y="142"/>
                    </a:lnTo>
                    <a:lnTo>
                      <a:pt x="284" y="183"/>
                    </a:lnTo>
                    <a:lnTo>
                      <a:pt x="284" y="183"/>
                    </a:lnTo>
                    <a:lnTo>
                      <a:pt x="263" y="142"/>
                    </a:lnTo>
                    <a:lnTo>
                      <a:pt x="263" y="122"/>
                    </a:lnTo>
                    <a:lnTo>
                      <a:pt x="263" y="122"/>
                    </a:lnTo>
                    <a:lnTo>
                      <a:pt x="203" y="82"/>
                    </a:lnTo>
                    <a:lnTo>
                      <a:pt x="183" y="61"/>
                    </a:lnTo>
                    <a:lnTo>
                      <a:pt x="183" y="61"/>
                    </a:lnTo>
                    <a:lnTo>
                      <a:pt x="142" y="21"/>
                    </a:lnTo>
                    <a:lnTo>
                      <a:pt x="82" y="1"/>
                    </a:lnTo>
                    <a:lnTo>
                      <a:pt x="82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49"/>
              <p:cNvSpPr/>
              <p:nvPr/>
            </p:nvSpPr>
            <p:spPr>
              <a:xfrm>
                <a:off x="2604721" y="-1591348"/>
                <a:ext cx="286608" cy="253128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423" extrusionOk="0">
                    <a:moveTo>
                      <a:pt x="4503" y="1"/>
                    </a:moveTo>
                    <a:lnTo>
                      <a:pt x="4341" y="41"/>
                    </a:lnTo>
                    <a:lnTo>
                      <a:pt x="4180" y="122"/>
                    </a:lnTo>
                    <a:lnTo>
                      <a:pt x="4039" y="223"/>
                    </a:lnTo>
                    <a:lnTo>
                      <a:pt x="3897" y="324"/>
                    </a:lnTo>
                    <a:lnTo>
                      <a:pt x="3756" y="445"/>
                    </a:lnTo>
                    <a:lnTo>
                      <a:pt x="3615" y="607"/>
                    </a:lnTo>
                    <a:lnTo>
                      <a:pt x="3372" y="910"/>
                    </a:lnTo>
                    <a:lnTo>
                      <a:pt x="2948" y="1576"/>
                    </a:lnTo>
                    <a:lnTo>
                      <a:pt x="2706" y="1879"/>
                    </a:lnTo>
                    <a:lnTo>
                      <a:pt x="2464" y="2161"/>
                    </a:lnTo>
                    <a:lnTo>
                      <a:pt x="2181" y="2424"/>
                    </a:lnTo>
                    <a:lnTo>
                      <a:pt x="1898" y="2646"/>
                    </a:lnTo>
                    <a:lnTo>
                      <a:pt x="1535" y="2888"/>
                    </a:lnTo>
                    <a:lnTo>
                      <a:pt x="1151" y="3090"/>
                    </a:lnTo>
                    <a:lnTo>
                      <a:pt x="768" y="3252"/>
                    </a:lnTo>
                    <a:lnTo>
                      <a:pt x="364" y="3373"/>
                    </a:lnTo>
                    <a:lnTo>
                      <a:pt x="0" y="4100"/>
                    </a:lnTo>
                    <a:lnTo>
                      <a:pt x="101" y="4181"/>
                    </a:lnTo>
                    <a:lnTo>
                      <a:pt x="303" y="4302"/>
                    </a:lnTo>
                    <a:lnTo>
                      <a:pt x="525" y="4423"/>
                    </a:lnTo>
                    <a:lnTo>
                      <a:pt x="747" y="4140"/>
                    </a:lnTo>
                    <a:lnTo>
                      <a:pt x="990" y="3878"/>
                    </a:lnTo>
                    <a:lnTo>
                      <a:pt x="1252" y="3635"/>
                    </a:lnTo>
                    <a:lnTo>
                      <a:pt x="1515" y="3413"/>
                    </a:lnTo>
                    <a:lnTo>
                      <a:pt x="1777" y="3211"/>
                    </a:lnTo>
                    <a:lnTo>
                      <a:pt x="2040" y="3010"/>
                    </a:lnTo>
                    <a:lnTo>
                      <a:pt x="2605" y="2646"/>
                    </a:lnTo>
                    <a:lnTo>
                      <a:pt x="3796" y="1939"/>
                    </a:lnTo>
                    <a:lnTo>
                      <a:pt x="4402" y="1576"/>
                    </a:lnTo>
                    <a:lnTo>
                      <a:pt x="5008" y="1152"/>
                    </a:lnTo>
                    <a:lnTo>
                      <a:pt x="4988" y="1132"/>
                    </a:lnTo>
                    <a:lnTo>
                      <a:pt x="4988" y="1112"/>
                    </a:lnTo>
                    <a:lnTo>
                      <a:pt x="4967" y="1071"/>
                    </a:lnTo>
                    <a:lnTo>
                      <a:pt x="4967" y="1051"/>
                    </a:lnTo>
                    <a:lnTo>
                      <a:pt x="4907" y="1011"/>
                    </a:lnTo>
                    <a:lnTo>
                      <a:pt x="4887" y="990"/>
                    </a:lnTo>
                    <a:lnTo>
                      <a:pt x="4846" y="950"/>
                    </a:lnTo>
                    <a:lnTo>
                      <a:pt x="4786" y="930"/>
                    </a:lnTo>
                    <a:lnTo>
                      <a:pt x="4644" y="930"/>
                    </a:lnTo>
                    <a:lnTo>
                      <a:pt x="4564" y="970"/>
                    </a:lnTo>
                    <a:lnTo>
                      <a:pt x="4543" y="970"/>
                    </a:lnTo>
                    <a:lnTo>
                      <a:pt x="4442" y="1031"/>
                    </a:lnTo>
                    <a:lnTo>
                      <a:pt x="4362" y="1091"/>
                    </a:lnTo>
                    <a:lnTo>
                      <a:pt x="4362" y="1071"/>
                    </a:lnTo>
                    <a:lnTo>
                      <a:pt x="4382" y="930"/>
                    </a:lnTo>
                    <a:lnTo>
                      <a:pt x="4422" y="708"/>
                    </a:lnTo>
                    <a:lnTo>
                      <a:pt x="4483" y="425"/>
                    </a:lnTo>
                    <a:lnTo>
                      <a:pt x="4503" y="263"/>
                    </a:lnTo>
                    <a:lnTo>
                      <a:pt x="4503" y="82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49"/>
              <p:cNvSpPr/>
              <p:nvPr/>
            </p:nvSpPr>
            <p:spPr>
              <a:xfrm>
                <a:off x="2604721" y="-1591348"/>
                <a:ext cx="286608" cy="253128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423" fill="none" extrusionOk="0">
                    <a:moveTo>
                      <a:pt x="4503" y="1"/>
                    </a:moveTo>
                    <a:lnTo>
                      <a:pt x="4503" y="1"/>
                    </a:lnTo>
                    <a:lnTo>
                      <a:pt x="4341" y="41"/>
                    </a:lnTo>
                    <a:lnTo>
                      <a:pt x="4180" y="122"/>
                    </a:lnTo>
                    <a:lnTo>
                      <a:pt x="4039" y="223"/>
                    </a:lnTo>
                    <a:lnTo>
                      <a:pt x="3897" y="324"/>
                    </a:lnTo>
                    <a:lnTo>
                      <a:pt x="3897" y="324"/>
                    </a:lnTo>
                    <a:lnTo>
                      <a:pt x="3756" y="445"/>
                    </a:lnTo>
                    <a:lnTo>
                      <a:pt x="3615" y="607"/>
                    </a:lnTo>
                    <a:lnTo>
                      <a:pt x="3372" y="910"/>
                    </a:lnTo>
                    <a:lnTo>
                      <a:pt x="2948" y="1576"/>
                    </a:lnTo>
                    <a:lnTo>
                      <a:pt x="2948" y="1576"/>
                    </a:lnTo>
                    <a:lnTo>
                      <a:pt x="2706" y="1879"/>
                    </a:lnTo>
                    <a:lnTo>
                      <a:pt x="2464" y="2161"/>
                    </a:lnTo>
                    <a:lnTo>
                      <a:pt x="2181" y="2424"/>
                    </a:lnTo>
                    <a:lnTo>
                      <a:pt x="1898" y="2646"/>
                    </a:lnTo>
                    <a:lnTo>
                      <a:pt x="1898" y="2646"/>
                    </a:lnTo>
                    <a:lnTo>
                      <a:pt x="1535" y="2888"/>
                    </a:lnTo>
                    <a:lnTo>
                      <a:pt x="1151" y="3090"/>
                    </a:lnTo>
                    <a:lnTo>
                      <a:pt x="768" y="3252"/>
                    </a:lnTo>
                    <a:lnTo>
                      <a:pt x="364" y="3373"/>
                    </a:lnTo>
                    <a:lnTo>
                      <a:pt x="364" y="3373"/>
                    </a:lnTo>
                    <a:lnTo>
                      <a:pt x="364" y="3373"/>
                    </a:lnTo>
                    <a:lnTo>
                      <a:pt x="0" y="4100"/>
                    </a:lnTo>
                    <a:lnTo>
                      <a:pt x="0" y="4100"/>
                    </a:lnTo>
                    <a:lnTo>
                      <a:pt x="101" y="4181"/>
                    </a:lnTo>
                    <a:lnTo>
                      <a:pt x="101" y="4181"/>
                    </a:lnTo>
                    <a:lnTo>
                      <a:pt x="303" y="4302"/>
                    </a:lnTo>
                    <a:lnTo>
                      <a:pt x="525" y="4423"/>
                    </a:lnTo>
                    <a:lnTo>
                      <a:pt x="525" y="4423"/>
                    </a:lnTo>
                    <a:lnTo>
                      <a:pt x="747" y="4140"/>
                    </a:lnTo>
                    <a:lnTo>
                      <a:pt x="990" y="3878"/>
                    </a:lnTo>
                    <a:lnTo>
                      <a:pt x="1252" y="3635"/>
                    </a:lnTo>
                    <a:lnTo>
                      <a:pt x="1515" y="3413"/>
                    </a:lnTo>
                    <a:lnTo>
                      <a:pt x="1777" y="3211"/>
                    </a:lnTo>
                    <a:lnTo>
                      <a:pt x="2040" y="3010"/>
                    </a:lnTo>
                    <a:lnTo>
                      <a:pt x="2605" y="2646"/>
                    </a:lnTo>
                    <a:lnTo>
                      <a:pt x="3796" y="1939"/>
                    </a:lnTo>
                    <a:lnTo>
                      <a:pt x="4402" y="1576"/>
                    </a:lnTo>
                    <a:lnTo>
                      <a:pt x="5008" y="1152"/>
                    </a:lnTo>
                    <a:lnTo>
                      <a:pt x="5008" y="1152"/>
                    </a:lnTo>
                    <a:lnTo>
                      <a:pt x="5008" y="1152"/>
                    </a:lnTo>
                    <a:lnTo>
                      <a:pt x="4988" y="1132"/>
                    </a:lnTo>
                    <a:lnTo>
                      <a:pt x="4988" y="1132"/>
                    </a:lnTo>
                    <a:lnTo>
                      <a:pt x="4988" y="1132"/>
                    </a:lnTo>
                    <a:lnTo>
                      <a:pt x="4988" y="1112"/>
                    </a:lnTo>
                    <a:lnTo>
                      <a:pt x="4988" y="1112"/>
                    </a:lnTo>
                    <a:lnTo>
                      <a:pt x="4967" y="1071"/>
                    </a:lnTo>
                    <a:lnTo>
                      <a:pt x="4967" y="1051"/>
                    </a:lnTo>
                    <a:lnTo>
                      <a:pt x="4967" y="1051"/>
                    </a:lnTo>
                    <a:lnTo>
                      <a:pt x="4907" y="1011"/>
                    </a:lnTo>
                    <a:lnTo>
                      <a:pt x="4887" y="990"/>
                    </a:lnTo>
                    <a:lnTo>
                      <a:pt x="4887" y="990"/>
                    </a:lnTo>
                    <a:lnTo>
                      <a:pt x="4846" y="950"/>
                    </a:lnTo>
                    <a:lnTo>
                      <a:pt x="4786" y="930"/>
                    </a:lnTo>
                    <a:lnTo>
                      <a:pt x="4786" y="930"/>
                    </a:lnTo>
                    <a:lnTo>
                      <a:pt x="4745" y="930"/>
                    </a:lnTo>
                    <a:lnTo>
                      <a:pt x="4745" y="930"/>
                    </a:lnTo>
                    <a:lnTo>
                      <a:pt x="4725" y="930"/>
                    </a:lnTo>
                    <a:lnTo>
                      <a:pt x="472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705" y="930"/>
                    </a:lnTo>
                    <a:lnTo>
                      <a:pt x="4644" y="930"/>
                    </a:lnTo>
                    <a:lnTo>
                      <a:pt x="4564" y="970"/>
                    </a:lnTo>
                    <a:lnTo>
                      <a:pt x="4564" y="970"/>
                    </a:lnTo>
                    <a:lnTo>
                      <a:pt x="4543" y="970"/>
                    </a:lnTo>
                    <a:lnTo>
                      <a:pt x="4543" y="970"/>
                    </a:lnTo>
                    <a:lnTo>
                      <a:pt x="4543" y="970"/>
                    </a:lnTo>
                    <a:lnTo>
                      <a:pt x="4442" y="1031"/>
                    </a:lnTo>
                    <a:lnTo>
                      <a:pt x="4362" y="1091"/>
                    </a:lnTo>
                    <a:lnTo>
                      <a:pt x="4362" y="1091"/>
                    </a:lnTo>
                    <a:lnTo>
                      <a:pt x="4362" y="1071"/>
                    </a:lnTo>
                    <a:lnTo>
                      <a:pt x="4362" y="1071"/>
                    </a:lnTo>
                    <a:lnTo>
                      <a:pt x="4382" y="930"/>
                    </a:lnTo>
                    <a:lnTo>
                      <a:pt x="4422" y="708"/>
                    </a:lnTo>
                    <a:lnTo>
                      <a:pt x="4483" y="425"/>
                    </a:lnTo>
                    <a:lnTo>
                      <a:pt x="4503" y="263"/>
                    </a:lnTo>
                    <a:lnTo>
                      <a:pt x="4503" y="82"/>
                    </a:lnTo>
                    <a:lnTo>
                      <a:pt x="4503" y="82"/>
                    </a:lnTo>
                    <a:lnTo>
                      <a:pt x="4503" y="1"/>
                    </a:lnTo>
                    <a:lnTo>
                      <a:pt x="4503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49"/>
              <p:cNvSpPr/>
              <p:nvPr/>
            </p:nvSpPr>
            <p:spPr>
              <a:xfrm>
                <a:off x="2682154" y="-1601707"/>
                <a:ext cx="40462" cy="14908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605" extrusionOk="0">
                    <a:moveTo>
                      <a:pt x="545" y="0"/>
                    </a:moveTo>
                    <a:lnTo>
                      <a:pt x="505" y="20"/>
                    </a:lnTo>
                    <a:lnTo>
                      <a:pt x="485" y="61"/>
                    </a:lnTo>
                    <a:lnTo>
                      <a:pt x="505" y="384"/>
                    </a:lnTo>
                    <a:lnTo>
                      <a:pt x="505" y="707"/>
                    </a:lnTo>
                    <a:lnTo>
                      <a:pt x="485" y="1010"/>
                    </a:lnTo>
                    <a:lnTo>
                      <a:pt x="444" y="1333"/>
                    </a:lnTo>
                    <a:lnTo>
                      <a:pt x="364" y="1636"/>
                    </a:lnTo>
                    <a:lnTo>
                      <a:pt x="263" y="1939"/>
                    </a:lnTo>
                    <a:lnTo>
                      <a:pt x="141" y="2221"/>
                    </a:lnTo>
                    <a:lnTo>
                      <a:pt x="0" y="2524"/>
                    </a:lnTo>
                    <a:lnTo>
                      <a:pt x="0" y="2544"/>
                    </a:lnTo>
                    <a:lnTo>
                      <a:pt x="20" y="2585"/>
                    </a:lnTo>
                    <a:lnTo>
                      <a:pt x="40" y="2605"/>
                    </a:lnTo>
                    <a:lnTo>
                      <a:pt x="81" y="2585"/>
                    </a:lnTo>
                    <a:lnTo>
                      <a:pt x="283" y="2302"/>
                    </a:lnTo>
                    <a:lnTo>
                      <a:pt x="384" y="2161"/>
                    </a:lnTo>
                    <a:lnTo>
                      <a:pt x="444" y="2019"/>
                    </a:lnTo>
                    <a:lnTo>
                      <a:pt x="525" y="1858"/>
                    </a:lnTo>
                    <a:lnTo>
                      <a:pt x="586" y="1696"/>
                    </a:lnTo>
                    <a:lnTo>
                      <a:pt x="626" y="1535"/>
                    </a:lnTo>
                    <a:lnTo>
                      <a:pt x="666" y="1373"/>
                    </a:lnTo>
                    <a:lnTo>
                      <a:pt x="707" y="1030"/>
                    </a:lnTo>
                    <a:lnTo>
                      <a:pt x="707" y="707"/>
                    </a:lnTo>
                    <a:lnTo>
                      <a:pt x="666" y="364"/>
                    </a:lnTo>
                    <a:lnTo>
                      <a:pt x="646" y="202"/>
                    </a:lnTo>
                    <a:lnTo>
                      <a:pt x="586" y="41"/>
                    </a:lnTo>
                    <a:lnTo>
                      <a:pt x="565" y="20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49"/>
              <p:cNvSpPr/>
              <p:nvPr/>
            </p:nvSpPr>
            <p:spPr>
              <a:xfrm>
                <a:off x="2682154" y="-1601707"/>
                <a:ext cx="40462" cy="149084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605" fill="none" extrusionOk="0">
                    <a:moveTo>
                      <a:pt x="545" y="0"/>
                    </a:moveTo>
                    <a:lnTo>
                      <a:pt x="545" y="0"/>
                    </a:lnTo>
                    <a:lnTo>
                      <a:pt x="545" y="0"/>
                    </a:lnTo>
                    <a:lnTo>
                      <a:pt x="545" y="0"/>
                    </a:lnTo>
                    <a:lnTo>
                      <a:pt x="505" y="20"/>
                    </a:lnTo>
                    <a:lnTo>
                      <a:pt x="485" y="61"/>
                    </a:lnTo>
                    <a:lnTo>
                      <a:pt x="485" y="61"/>
                    </a:lnTo>
                    <a:lnTo>
                      <a:pt x="485" y="61"/>
                    </a:lnTo>
                    <a:lnTo>
                      <a:pt x="505" y="384"/>
                    </a:lnTo>
                    <a:lnTo>
                      <a:pt x="505" y="707"/>
                    </a:lnTo>
                    <a:lnTo>
                      <a:pt x="505" y="707"/>
                    </a:lnTo>
                    <a:lnTo>
                      <a:pt x="485" y="1010"/>
                    </a:lnTo>
                    <a:lnTo>
                      <a:pt x="444" y="1333"/>
                    </a:lnTo>
                    <a:lnTo>
                      <a:pt x="444" y="1333"/>
                    </a:lnTo>
                    <a:lnTo>
                      <a:pt x="364" y="1636"/>
                    </a:lnTo>
                    <a:lnTo>
                      <a:pt x="263" y="1939"/>
                    </a:lnTo>
                    <a:lnTo>
                      <a:pt x="263" y="1939"/>
                    </a:lnTo>
                    <a:lnTo>
                      <a:pt x="141" y="2221"/>
                    </a:lnTo>
                    <a:lnTo>
                      <a:pt x="0" y="2524"/>
                    </a:lnTo>
                    <a:lnTo>
                      <a:pt x="0" y="2524"/>
                    </a:lnTo>
                    <a:lnTo>
                      <a:pt x="0" y="2524"/>
                    </a:lnTo>
                    <a:lnTo>
                      <a:pt x="0" y="2544"/>
                    </a:lnTo>
                    <a:lnTo>
                      <a:pt x="20" y="2585"/>
                    </a:lnTo>
                    <a:lnTo>
                      <a:pt x="20" y="2585"/>
                    </a:lnTo>
                    <a:lnTo>
                      <a:pt x="40" y="2605"/>
                    </a:lnTo>
                    <a:lnTo>
                      <a:pt x="40" y="2605"/>
                    </a:lnTo>
                    <a:lnTo>
                      <a:pt x="81" y="2585"/>
                    </a:lnTo>
                    <a:lnTo>
                      <a:pt x="81" y="2585"/>
                    </a:lnTo>
                    <a:lnTo>
                      <a:pt x="283" y="2302"/>
                    </a:lnTo>
                    <a:lnTo>
                      <a:pt x="384" y="2161"/>
                    </a:lnTo>
                    <a:lnTo>
                      <a:pt x="444" y="2019"/>
                    </a:lnTo>
                    <a:lnTo>
                      <a:pt x="444" y="2019"/>
                    </a:lnTo>
                    <a:lnTo>
                      <a:pt x="525" y="1858"/>
                    </a:lnTo>
                    <a:lnTo>
                      <a:pt x="586" y="1696"/>
                    </a:lnTo>
                    <a:lnTo>
                      <a:pt x="586" y="1696"/>
                    </a:lnTo>
                    <a:lnTo>
                      <a:pt x="626" y="1535"/>
                    </a:lnTo>
                    <a:lnTo>
                      <a:pt x="626" y="1535"/>
                    </a:lnTo>
                    <a:lnTo>
                      <a:pt x="666" y="1373"/>
                    </a:lnTo>
                    <a:lnTo>
                      <a:pt x="666" y="1373"/>
                    </a:lnTo>
                    <a:lnTo>
                      <a:pt x="707" y="1030"/>
                    </a:lnTo>
                    <a:lnTo>
                      <a:pt x="707" y="707"/>
                    </a:lnTo>
                    <a:lnTo>
                      <a:pt x="707" y="707"/>
                    </a:lnTo>
                    <a:lnTo>
                      <a:pt x="666" y="364"/>
                    </a:lnTo>
                    <a:lnTo>
                      <a:pt x="646" y="202"/>
                    </a:lnTo>
                    <a:lnTo>
                      <a:pt x="586" y="41"/>
                    </a:lnTo>
                    <a:lnTo>
                      <a:pt x="586" y="41"/>
                    </a:lnTo>
                    <a:lnTo>
                      <a:pt x="565" y="20"/>
                    </a:lnTo>
                    <a:lnTo>
                      <a:pt x="54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49"/>
              <p:cNvSpPr/>
              <p:nvPr/>
            </p:nvSpPr>
            <p:spPr>
              <a:xfrm>
                <a:off x="2880918" y="-975369"/>
                <a:ext cx="107478" cy="12138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21" extrusionOk="0">
                    <a:moveTo>
                      <a:pt x="40" y="0"/>
                    </a:moveTo>
                    <a:lnTo>
                      <a:pt x="20" y="2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202" y="364"/>
                    </a:lnTo>
                    <a:lnTo>
                      <a:pt x="424" y="626"/>
                    </a:lnTo>
                    <a:lnTo>
                      <a:pt x="848" y="1131"/>
                    </a:lnTo>
                    <a:lnTo>
                      <a:pt x="1313" y="1616"/>
                    </a:lnTo>
                    <a:lnTo>
                      <a:pt x="1777" y="2100"/>
                    </a:lnTo>
                    <a:lnTo>
                      <a:pt x="1817" y="2120"/>
                    </a:lnTo>
                    <a:lnTo>
                      <a:pt x="1838" y="2100"/>
                    </a:lnTo>
                    <a:lnTo>
                      <a:pt x="1878" y="2060"/>
                    </a:lnTo>
                    <a:lnTo>
                      <a:pt x="1858" y="2019"/>
                    </a:lnTo>
                    <a:lnTo>
                      <a:pt x="1676" y="1757"/>
                    </a:lnTo>
                    <a:lnTo>
                      <a:pt x="1454" y="1474"/>
                    </a:lnTo>
                    <a:lnTo>
                      <a:pt x="1030" y="969"/>
                    </a:lnTo>
                    <a:lnTo>
                      <a:pt x="565" y="485"/>
                    </a:lnTo>
                    <a:lnTo>
                      <a:pt x="81" y="2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49"/>
              <p:cNvSpPr/>
              <p:nvPr/>
            </p:nvSpPr>
            <p:spPr>
              <a:xfrm>
                <a:off x="2880918" y="-975369"/>
                <a:ext cx="107478" cy="12138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2121" fill="none" extrusionOk="0">
                    <a:moveTo>
                      <a:pt x="40" y="0"/>
                    </a:moveTo>
                    <a:lnTo>
                      <a:pt x="40" y="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202" y="364"/>
                    </a:lnTo>
                    <a:lnTo>
                      <a:pt x="424" y="626"/>
                    </a:lnTo>
                    <a:lnTo>
                      <a:pt x="424" y="626"/>
                    </a:lnTo>
                    <a:lnTo>
                      <a:pt x="848" y="1131"/>
                    </a:lnTo>
                    <a:lnTo>
                      <a:pt x="848" y="1131"/>
                    </a:lnTo>
                    <a:lnTo>
                      <a:pt x="1313" y="1616"/>
                    </a:lnTo>
                    <a:lnTo>
                      <a:pt x="1313" y="1616"/>
                    </a:lnTo>
                    <a:lnTo>
                      <a:pt x="1777" y="2100"/>
                    </a:lnTo>
                    <a:lnTo>
                      <a:pt x="1777" y="2100"/>
                    </a:lnTo>
                    <a:lnTo>
                      <a:pt x="1777" y="2100"/>
                    </a:lnTo>
                    <a:lnTo>
                      <a:pt x="1817" y="2120"/>
                    </a:lnTo>
                    <a:lnTo>
                      <a:pt x="1817" y="2120"/>
                    </a:lnTo>
                    <a:lnTo>
                      <a:pt x="1838" y="2100"/>
                    </a:lnTo>
                    <a:lnTo>
                      <a:pt x="1838" y="2100"/>
                    </a:lnTo>
                    <a:lnTo>
                      <a:pt x="1878" y="2060"/>
                    </a:lnTo>
                    <a:lnTo>
                      <a:pt x="1858" y="2019"/>
                    </a:lnTo>
                    <a:lnTo>
                      <a:pt x="1858" y="2019"/>
                    </a:lnTo>
                    <a:lnTo>
                      <a:pt x="1676" y="1757"/>
                    </a:lnTo>
                    <a:lnTo>
                      <a:pt x="1454" y="1474"/>
                    </a:lnTo>
                    <a:lnTo>
                      <a:pt x="1454" y="1474"/>
                    </a:lnTo>
                    <a:lnTo>
                      <a:pt x="1030" y="969"/>
                    </a:lnTo>
                    <a:lnTo>
                      <a:pt x="1030" y="969"/>
                    </a:lnTo>
                    <a:lnTo>
                      <a:pt x="565" y="485"/>
                    </a:lnTo>
                    <a:lnTo>
                      <a:pt x="565" y="485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4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49"/>
              <p:cNvSpPr/>
              <p:nvPr/>
            </p:nvSpPr>
            <p:spPr>
              <a:xfrm>
                <a:off x="2903982" y="-992710"/>
                <a:ext cx="117951" cy="10175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778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21" y="81"/>
                    </a:lnTo>
                    <a:lnTo>
                      <a:pt x="243" y="323"/>
                    </a:lnTo>
                    <a:lnTo>
                      <a:pt x="486" y="545"/>
                    </a:lnTo>
                    <a:lnTo>
                      <a:pt x="950" y="990"/>
                    </a:lnTo>
                    <a:lnTo>
                      <a:pt x="1455" y="1394"/>
                    </a:lnTo>
                    <a:lnTo>
                      <a:pt x="1717" y="1595"/>
                    </a:lnTo>
                    <a:lnTo>
                      <a:pt x="1980" y="1777"/>
                    </a:lnTo>
                    <a:lnTo>
                      <a:pt x="2060" y="1777"/>
                    </a:lnTo>
                    <a:lnTo>
                      <a:pt x="2060" y="1737"/>
                    </a:lnTo>
                    <a:lnTo>
                      <a:pt x="2040" y="1696"/>
                    </a:lnTo>
                    <a:lnTo>
                      <a:pt x="1576" y="1252"/>
                    </a:lnTo>
                    <a:lnTo>
                      <a:pt x="1091" y="808"/>
                    </a:lnTo>
                    <a:lnTo>
                      <a:pt x="607" y="404"/>
                    </a:lnTo>
                    <a:lnTo>
                      <a:pt x="344" y="202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49"/>
              <p:cNvSpPr/>
              <p:nvPr/>
            </p:nvSpPr>
            <p:spPr>
              <a:xfrm>
                <a:off x="2903982" y="-992710"/>
                <a:ext cx="117951" cy="10175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778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" y="41"/>
                    </a:lnTo>
                    <a:lnTo>
                      <a:pt x="21" y="81"/>
                    </a:lnTo>
                    <a:lnTo>
                      <a:pt x="21" y="81"/>
                    </a:lnTo>
                    <a:lnTo>
                      <a:pt x="243" y="323"/>
                    </a:lnTo>
                    <a:lnTo>
                      <a:pt x="486" y="545"/>
                    </a:lnTo>
                    <a:lnTo>
                      <a:pt x="486" y="545"/>
                    </a:lnTo>
                    <a:lnTo>
                      <a:pt x="950" y="990"/>
                    </a:lnTo>
                    <a:lnTo>
                      <a:pt x="950" y="990"/>
                    </a:lnTo>
                    <a:lnTo>
                      <a:pt x="1455" y="1394"/>
                    </a:lnTo>
                    <a:lnTo>
                      <a:pt x="1455" y="1394"/>
                    </a:lnTo>
                    <a:lnTo>
                      <a:pt x="1717" y="1595"/>
                    </a:lnTo>
                    <a:lnTo>
                      <a:pt x="1980" y="1777"/>
                    </a:lnTo>
                    <a:lnTo>
                      <a:pt x="1980" y="1777"/>
                    </a:lnTo>
                    <a:lnTo>
                      <a:pt x="1980" y="1777"/>
                    </a:lnTo>
                    <a:lnTo>
                      <a:pt x="2020" y="1777"/>
                    </a:lnTo>
                    <a:lnTo>
                      <a:pt x="2020" y="1777"/>
                    </a:lnTo>
                    <a:lnTo>
                      <a:pt x="2060" y="1777"/>
                    </a:lnTo>
                    <a:lnTo>
                      <a:pt x="2060" y="1777"/>
                    </a:lnTo>
                    <a:lnTo>
                      <a:pt x="2060" y="1737"/>
                    </a:lnTo>
                    <a:lnTo>
                      <a:pt x="2040" y="1696"/>
                    </a:lnTo>
                    <a:lnTo>
                      <a:pt x="1576" y="1252"/>
                    </a:lnTo>
                    <a:lnTo>
                      <a:pt x="1576" y="1252"/>
                    </a:lnTo>
                    <a:lnTo>
                      <a:pt x="1091" y="808"/>
                    </a:lnTo>
                    <a:lnTo>
                      <a:pt x="1091" y="808"/>
                    </a:lnTo>
                    <a:lnTo>
                      <a:pt x="607" y="404"/>
                    </a:lnTo>
                    <a:lnTo>
                      <a:pt x="607" y="404"/>
                    </a:lnTo>
                    <a:lnTo>
                      <a:pt x="344" y="202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49"/>
              <p:cNvSpPr/>
              <p:nvPr/>
            </p:nvSpPr>
            <p:spPr>
              <a:xfrm>
                <a:off x="2864722" y="-956883"/>
                <a:ext cx="89050" cy="11789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060" extrusionOk="0">
                    <a:moveTo>
                      <a:pt x="21" y="0"/>
                    </a:moveTo>
                    <a:lnTo>
                      <a:pt x="0" y="41"/>
                    </a:lnTo>
                    <a:lnTo>
                      <a:pt x="0" y="81"/>
                    </a:lnTo>
                    <a:lnTo>
                      <a:pt x="344" y="586"/>
                    </a:lnTo>
                    <a:lnTo>
                      <a:pt x="707" y="1091"/>
                    </a:lnTo>
                    <a:lnTo>
                      <a:pt x="1071" y="1575"/>
                    </a:lnTo>
                    <a:lnTo>
                      <a:pt x="1454" y="2040"/>
                    </a:lnTo>
                    <a:lnTo>
                      <a:pt x="1495" y="2060"/>
                    </a:lnTo>
                    <a:lnTo>
                      <a:pt x="1535" y="2040"/>
                    </a:lnTo>
                    <a:lnTo>
                      <a:pt x="1555" y="2019"/>
                    </a:lnTo>
                    <a:lnTo>
                      <a:pt x="1555" y="1979"/>
                    </a:lnTo>
                    <a:lnTo>
                      <a:pt x="1394" y="1696"/>
                    </a:lnTo>
                    <a:lnTo>
                      <a:pt x="1232" y="1454"/>
                    </a:lnTo>
                    <a:lnTo>
                      <a:pt x="869" y="949"/>
                    </a:lnTo>
                    <a:lnTo>
                      <a:pt x="505" y="465"/>
                    </a:lnTo>
                    <a:lnTo>
                      <a:pt x="303" y="243"/>
                    </a:lnTo>
                    <a:lnTo>
                      <a:pt x="81" y="2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49"/>
              <p:cNvSpPr/>
              <p:nvPr/>
            </p:nvSpPr>
            <p:spPr>
              <a:xfrm>
                <a:off x="2864722" y="-956883"/>
                <a:ext cx="89050" cy="117894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2060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0" y="41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344" y="586"/>
                    </a:lnTo>
                    <a:lnTo>
                      <a:pt x="344" y="586"/>
                    </a:lnTo>
                    <a:lnTo>
                      <a:pt x="707" y="1091"/>
                    </a:lnTo>
                    <a:lnTo>
                      <a:pt x="707" y="1091"/>
                    </a:lnTo>
                    <a:lnTo>
                      <a:pt x="1071" y="1575"/>
                    </a:lnTo>
                    <a:lnTo>
                      <a:pt x="1071" y="1575"/>
                    </a:lnTo>
                    <a:lnTo>
                      <a:pt x="1454" y="2040"/>
                    </a:lnTo>
                    <a:lnTo>
                      <a:pt x="1454" y="2040"/>
                    </a:lnTo>
                    <a:lnTo>
                      <a:pt x="1495" y="2060"/>
                    </a:lnTo>
                    <a:lnTo>
                      <a:pt x="1495" y="2060"/>
                    </a:lnTo>
                    <a:lnTo>
                      <a:pt x="1535" y="2040"/>
                    </a:lnTo>
                    <a:lnTo>
                      <a:pt x="1535" y="2040"/>
                    </a:lnTo>
                    <a:lnTo>
                      <a:pt x="1555" y="2019"/>
                    </a:lnTo>
                    <a:lnTo>
                      <a:pt x="1555" y="1979"/>
                    </a:lnTo>
                    <a:lnTo>
                      <a:pt x="1555" y="1979"/>
                    </a:lnTo>
                    <a:lnTo>
                      <a:pt x="1394" y="1696"/>
                    </a:lnTo>
                    <a:lnTo>
                      <a:pt x="1232" y="1454"/>
                    </a:lnTo>
                    <a:lnTo>
                      <a:pt x="1232" y="1454"/>
                    </a:lnTo>
                    <a:lnTo>
                      <a:pt x="869" y="949"/>
                    </a:lnTo>
                    <a:lnTo>
                      <a:pt x="869" y="949"/>
                    </a:lnTo>
                    <a:lnTo>
                      <a:pt x="505" y="465"/>
                    </a:lnTo>
                    <a:lnTo>
                      <a:pt x="505" y="465"/>
                    </a:lnTo>
                    <a:lnTo>
                      <a:pt x="303" y="243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49"/>
              <p:cNvSpPr/>
              <p:nvPr/>
            </p:nvSpPr>
            <p:spPr>
              <a:xfrm>
                <a:off x="2878572" y="-1609834"/>
                <a:ext cx="160702" cy="17111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990" extrusionOk="0">
                    <a:moveTo>
                      <a:pt x="2727" y="1"/>
                    </a:moveTo>
                    <a:lnTo>
                      <a:pt x="2706" y="21"/>
                    </a:lnTo>
                    <a:lnTo>
                      <a:pt x="2605" y="243"/>
                    </a:lnTo>
                    <a:lnTo>
                      <a:pt x="2484" y="465"/>
                    </a:lnTo>
                    <a:lnTo>
                      <a:pt x="2343" y="667"/>
                    </a:lnTo>
                    <a:lnTo>
                      <a:pt x="2202" y="869"/>
                    </a:lnTo>
                    <a:lnTo>
                      <a:pt x="1899" y="1253"/>
                    </a:lnTo>
                    <a:lnTo>
                      <a:pt x="1535" y="1596"/>
                    </a:lnTo>
                    <a:lnTo>
                      <a:pt x="1172" y="1919"/>
                    </a:lnTo>
                    <a:lnTo>
                      <a:pt x="788" y="2242"/>
                    </a:lnTo>
                    <a:lnTo>
                      <a:pt x="21" y="2888"/>
                    </a:lnTo>
                    <a:lnTo>
                      <a:pt x="1" y="2929"/>
                    </a:lnTo>
                    <a:lnTo>
                      <a:pt x="21" y="2969"/>
                    </a:lnTo>
                    <a:lnTo>
                      <a:pt x="41" y="2969"/>
                    </a:lnTo>
                    <a:lnTo>
                      <a:pt x="61" y="2989"/>
                    </a:lnTo>
                    <a:lnTo>
                      <a:pt x="102" y="2969"/>
                    </a:lnTo>
                    <a:lnTo>
                      <a:pt x="505" y="2707"/>
                    </a:lnTo>
                    <a:lnTo>
                      <a:pt x="930" y="2404"/>
                    </a:lnTo>
                    <a:lnTo>
                      <a:pt x="1313" y="2101"/>
                    </a:lnTo>
                    <a:lnTo>
                      <a:pt x="1697" y="1758"/>
                    </a:lnTo>
                    <a:lnTo>
                      <a:pt x="1879" y="1576"/>
                    </a:lnTo>
                    <a:lnTo>
                      <a:pt x="2040" y="1394"/>
                    </a:lnTo>
                    <a:lnTo>
                      <a:pt x="2222" y="1192"/>
                    </a:lnTo>
                    <a:lnTo>
                      <a:pt x="2363" y="990"/>
                    </a:lnTo>
                    <a:lnTo>
                      <a:pt x="2504" y="768"/>
                    </a:lnTo>
                    <a:lnTo>
                      <a:pt x="2626" y="546"/>
                    </a:lnTo>
                    <a:lnTo>
                      <a:pt x="2727" y="304"/>
                    </a:lnTo>
                    <a:lnTo>
                      <a:pt x="2807" y="61"/>
                    </a:lnTo>
                    <a:lnTo>
                      <a:pt x="2807" y="21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49"/>
              <p:cNvSpPr/>
              <p:nvPr/>
            </p:nvSpPr>
            <p:spPr>
              <a:xfrm>
                <a:off x="2878572" y="-1609834"/>
                <a:ext cx="160702" cy="17111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2990" fill="none" extrusionOk="0">
                    <a:moveTo>
                      <a:pt x="2747" y="1"/>
                    </a:moveTo>
                    <a:lnTo>
                      <a:pt x="2747" y="1"/>
                    </a:lnTo>
                    <a:lnTo>
                      <a:pt x="2727" y="1"/>
                    </a:lnTo>
                    <a:lnTo>
                      <a:pt x="2706" y="21"/>
                    </a:lnTo>
                    <a:lnTo>
                      <a:pt x="2706" y="21"/>
                    </a:lnTo>
                    <a:lnTo>
                      <a:pt x="2605" y="243"/>
                    </a:lnTo>
                    <a:lnTo>
                      <a:pt x="2484" y="465"/>
                    </a:lnTo>
                    <a:lnTo>
                      <a:pt x="2343" y="667"/>
                    </a:lnTo>
                    <a:lnTo>
                      <a:pt x="2202" y="869"/>
                    </a:lnTo>
                    <a:lnTo>
                      <a:pt x="2202" y="869"/>
                    </a:lnTo>
                    <a:lnTo>
                      <a:pt x="1899" y="1253"/>
                    </a:lnTo>
                    <a:lnTo>
                      <a:pt x="1535" y="1596"/>
                    </a:lnTo>
                    <a:lnTo>
                      <a:pt x="1535" y="1596"/>
                    </a:lnTo>
                    <a:lnTo>
                      <a:pt x="1172" y="1919"/>
                    </a:lnTo>
                    <a:lnTo>
                      <a:pt x="788" y="2242"/>
                    </a:lnTo>
                    <a:lnTo>
                      <a:pt x="21" y="2888"/>
                    </a:lnTo>
                    <a:lnTo>
                      <a:pt x="21" y="2888"/>
                    </a:lnTo>
                    <a:lnTo>
                      <a:pt x="1" y="2929"/>
                    </a:lnTo>
                    <a:lnTo>
                      <a:pt x="21" y="2969"/>
                    </a:lnTo>
                    <a:lnTo>
                      <a:pt x="21" y="2969"/>
                    </a:lnTo>
                    <a:lnTo>
                      <a:pt x="41" y="2969"/>
                    </a:lnTo>
                    <a:lnTo>
                      <a:pt x="61" y="2989"/>
                    </a:lnTo>
                    <a:lnTo>
                      <a:pt x="61" y="2989"/>
                    </a:lnTo>
                    <a:lnTo>
                      <a:pt x="102" y="2969"/>
                    </a:lnTo>
                    <a:lnTo>
                      <a:pt x="102" y="2969"/>
                    </a:lnTo>
                    <a:lnTo>
                      <a:pt x="505" y="2707"/>
                    </a:lnTo>
                    <a:lnTo>
                      <a:pt x="930" y="2404"/>
                    </a:lnTo>
                    <a:lnTo>
                      <a:pt x="930" y="2404"/>
                    </a:lnTo>
                    <a:lnTo>
                      <a:pt x="1313" y="2101"/>
                    </a:lnTo>
                    <a:lnTo>
                      <a:pt x="1697" y="1758"/>
                    </a:lnTo>
                    <a:lnTo>
                      <a:pt x="1697" y="1758"/>
                    </a:lnTo>
                    <a:lnTo>
                      <a:pt x="1879" y="1576"/>
                    </a:lnTo>
                    <a:lnTo>
                      <a:pt x="2040" y="1394"/>
                    </a:lnTo>
                    <a:lnTo>
                      <a:pt x="2222" y="1192"/>
                    </a:lnTo>
                    <a:lnTo>
                      <a:pt x="2363" y="990"/>
                    </a:lnTo>
                    <a:lnTo>
                      <a:pt x="2363" y="990"/>
                    </a:lnTo>
                    <a:lnTo>
                      <a:pt x="2504" y="768"/>
                    </a:lnTo>
                    <a:lnTo>
                      <a:pt x="2626" y="546"/>
                    </a:lnTo>
                    <a:lnTo>
                      <a:pt x="2727" y="304"/>
                    </a:lnTo>
                    <a:lnTo>
                      <a:pt x="2807" y="61"/>
                    </a:lnTo>
                    <a:lnTo>
                      <a:pt x="2807" y="61"/>
                    </a:lnTo>
                    <a:lnTo>
                      <a:pt x="2807" y="21"/>
                    </a:lnTo>
                    <a:lnTo>
                      <a:pt x="2767" y="1"/>
                    </a:lnTo>
                    <a:lnTo>
                      <a:pt x="2767" y="1"/>
                    </a:lnTo>
                    <a:lnTo>
                      <a:pt x="2747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49"/>
              <p:cNvSpPr/>
              <p:nvPr/>
            </p:nvSpPr>
            <p:spPr>
              <a:xfrm>
                <a:off x="2891277" y="-1466527"/>
                <a:ext cx="187257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798" extrusionOk="0">
                    <a:moveTo>
                      <a:pt x="3191" y="1"/>
                    </a:moveTo>
                    <a:lnTo>
                      <a:pt x="2828" y="263"/>
                    </a:lnTo>
                    <a:lnTo>
                      <a:pt x="2464" y="526"/>
                    </a:lnTo>
                    <a:lnTo>
                      <a:pt x="2081" y="748"/>
                    </a:lnTo>
                    <a:lnTo>
                      <a:pt x="1677" y="970"/>
                    </a:lnTo>
                    <a:lnTo>
                      <a:pt x="1273" y="1172"/>
                    </a:lnTo>
                    <a:lnTo>
                      <a:pt x="869" y="1354"/>
                    </a:lnTo>
                    <a:lnTo>
                      <a:pt x="41" y="1697"/>
                    </a:lnTo>
                    <a:lnTo>
                      <a:pt x="1" y="1717"/>
                    </a:lnTo>
                    <a:lnTo>
                      <a:pt x="1" y="1757"/>
                    </a:lnTo>
                    <a:lnTo>
                      <a:pt x="21" y="1778"/>
                    </a:lnTo>
                    <a:lnTo>
                      <a:pt x="61" y="1798"/>
                    </a:lnTo>
                    <a:lnTo>
                      <a:pt x="506" y="1677"/>
                    </a:lnTo>
                    <a:lnTo>
                      <a:pt x="950" y="1535"/>
                    </a:lnTo>
                    <a:lnTo>
                      <a:pt x="1374" y="1354"/>
                    </a:lnTo>
                    <a:lnTo>
                      <a:pt x="1778" y="1172"/>
                    </a:lnTo>
                    <a:lnTo>
                      <a:pt x="2182" y="950"/>
                    </a:lnTo>
                    <a:lnTo>
                      <a:pt x="2565" y="687"/>
                    </a:lnTo>
                    <a:lnTo>
                      <a:pt x="2929" y="405"/>
                    </a:lnTo>
                    <a:lnTo>
                      <a:pt x="3272" y="81"/>
                    </a:lnTo>
                    <a:lnTo>
                      <a:pt x="3272" y="41"/>
                    </a:lnTo>
                    <a:lnTo>
                      <a:pt x="3272" y="21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49"/>
              <p:cNvSpPr/>
              <p:nvPr/>
            </p:nvSpPr>
            <p:spPr>
              <a:xfrm>
                <a:off x="2891277" y="-1466527"/>
                <a:ext cx="187257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798" fill="none" extrusionOk="0">
                    <a:moveTo>
                      <a:pt x="3231" y="1"/>
                    </a:moveTo>
                    <a:lnTo>
                      <a:pt x="3231" y="1"/>
                    </a:lnTo>
                    <a:lnTo>
                      <a:pt x="3191" y="1"/>
                    </a:lnTo>
                    <a:lnTo>
                      <a:pt x="3191" y="1"/>
                    </a:lnTo>
                    <a:lnTo>
                      <a:pt x="2828" y="263"/>
                    </a:lnTo>
                    <a:lnTo>
                      <a:pt x="2464" y="526"/>
                    </a:lnTo>
                    <a:lnTo>
                      <a:pt x="2081" y="748"/>
                    </a:lnTo>
                    <a:lnTo>
                      <a:pt x="1677" y="970"/>
                    </a:lnTo>
                    <a:lnTo>
                      <a:pt x="1677" y="970"/>
                    </a:lnTo>
                    <a:lnTo>
                      <a:pt x="1273" y="1172"/>
                    </a:lnTo>
                    <a:lnTo>
                      <a:pt x="869" y="1354"/>
                    </a:lnTo>
                    <a:lnTo>
                      <a:pt x="41" y="1697"/>
                    </a:lnTo>
                    <a:lnTo>
                      <a:pt x="41" y="1697"/>
                    </a:lnTo>
                    <a:lnTo>
                      <a:pt x="1" y="1717"/>
                    </a:lnTo>
                    <a:lnTo>
                      <a:pt x="1" y="1757"/>
                    </a:lnTo>
                    <a:lnTo>
                      <a:pt x="1" y="1757"/>
                    </a:lnTo>
                    <a:lnTo>
                      <a:pt x="21" y="177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61" y="1798"/>
                    </a:lnTo>
                    <a:lnTo>
                      <a:pt x="506" y="1677"/>
                    </a:lnTo>
                    <a:lnTo>
                      <a:pt x="950" y="1535"/>
                    </a:lnTo>
                    <a:lnTo>
                      <a:pt x="950" y="1535"/>
                    </a:lnTo>
                    <a:lnTo>
                      <a:pt x="1374" y="1354"/>
                    </a:lnTo>
                    <a:lnTo>
                      <a:pt x="1778" y="1172"/>
                    </a:lnTo>
                    <a:lnTo>
                      <a:pt x="1778" y="1172"/>
                    </a:lnTo>
                    <a:lnTo>
                      <a:pt x="2182" y="950"/>
                    </a:lnTo>
                    <a:lnTo>
                      <a:pt x="2565" y="687"/>
                    </a:lnTo>
                    <a:lnTo>
                      <a:pt x="2565" y="687"/>
                    </a:lnTo>
                    <a:lnTo>
                      <a:pt x="2929" y="405"/>
                    </a:lnTo>
                    <a:lnTo>
                      <a:pt x="3272" y="81"/>
                    </a:lnTo>
                    <a:lnTo>
                      <a:pt x="3272" y="81"/>
                    </a:lnTo>
                    <a:lnTo>
                      <a:pt x="3272" y="41"/>
                    </a:lnTo>
                    <a:lnTo>
                      <a:pt x="3272" y="21"/>
                    </a:lnTo>
                    <a:lnTo>
                      <a:pt x="3272" y="21"/>
                    </a:lnTo>
                    <a:lnTo>
                      <a:pt x="323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49"/>
              <p:cNvSpPr/>
              <p:nvPr/>
            </p:nvSpPr>
            <p:spPr>
              <a:xfrm>
                <a:off x="2898202" y="-1539325"/>
                <a:ext cx="173407" cy="135292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2364" extrusionOk="0">
                    <a:moveTo>
                      <a:pt x="2929" y="1"/>
                    </a:moveTo>
                    <a:lnTo>
                      <a:pt x="2606" y="344"/>
                    </a:lnTo>
                    <a:lnTo>
                      <a:pt x="2283" y="667"/>
                    </a:lnTo>
                    <a:lnTo>
                      <a:pt x="2121" y="828"/>
                    </a:lnTo>
                    <a:lnTo>
                      <a:pt x="1939" y="970"/>
                    </a:lnTo>
                    <a:lnTo>
                      <a:pt x="1758" y="1131"/>
                    </a:lnTo>
                    <a:lnTo>
                      <a:pt x="1576" y="1273"/>
                    </a:lnTo>
                    <a:lnTo>
                      <a:pt x="1212" y="1535"/>
                    </a:lnTo>
                    <a:lnTo>
                      <a:pt x="829" y="1798"/>
                    </a:lnTo>
                    <a:lnTo>
                      <a:pt x="445" y="2040"/>
                    </a:lnTo>
                    <a:lnTo>
                      <a:pt x="243" y="2161"/>
                    </a:lnTo>
                    <a:lnTo>
                      <a:pt x="41" y="2242"/>
                    </a:lnTo>
                    <a:lnTo>
                      <a:pt x="1" y="2282"/>
                    </a:lnTo>
                    <a:lnTo>
                      <a:pt x="1" y="2302"/>
                    </a:lnTo>
                    <a:lnTo>
                      <a:pt x="21" y="2343"/>
                    </a:lnTo>
                    <a:lnTo>
                      <a:pt x="41" y="2363"/>
                    </a:lnTo>
                    <a:lnTo>
                      <a:pt x="62" y="2363"/>
                    </a:lnTo>
                    <a:lnTo>
                      <a:pt x="183" y="2323"/>
                    </a:lnTo>
                    <a:lnTo>
                      <a:pt x="304" y="2282"/>
                    </a:lnTo>
                    <a:lnTo>
                      <a:pt x="526" y="2201"/>
                    </a:lnTo>
                    <a:lnTo>
                      <a:pt x="728" y="2080"/>
                    </a:lnTo>
                    <a:lnTo>
                      <a:pt x="950" y="1979"/>
                    </a:lnTo>
                    <a:lnTo>
                      <a:pt x="1334" y="1717"/>
                    </a:lnTo>
                    <a:lnTo>
                      <a:pt x="1717" y="1434"/>
                    </a:lnTo>
                    <a:lnTo>
                      <a:pt x="2081" y="1131"/>
                    </a:lnTo>
                    <a:lnTo>
                      <a:pt x="2424" y="808"/>
                    </a:lnTo>
                    <a:lnTo>
                      <a:pt x="2727" y="465"/>
                    </a:lnTo>
                    <a:lnTo>
                      <a:pt x="3010" y="81"/>
                    </a:lnTo>
                    <a:lnTo>
                      <a:pt x="3030" y="41"/>
                    </a:lnTo>
                    <a:lnTo>
                      <a:pt x="3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49"/>
              <p:cNvSpPr/>
              <p:nvPr/>
            </p:nvSpPr>
            <p:spPr>
              <a:xfrm>
                <a:off x="2898202" y="-1539325"/>
                <a:ext cx="173407" cy="135292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2364" fill="none" extrusionOk="0">
                    <a:moveTo>
                      <a:pt x="2969" y="1"/>
                    </a:moveTo>
                    <a:lnTo>
                      <a:pt x="2969" y="1"/>
                    </a:lnTo>
                    <a:lnTo>
                      <a:pt x="2929" y="1"/>
                    </a:lnTo>
                    <a:lnTo>
                      <a:pt x="2929" y="1"/>
                    </a:lnTo>
                    <a:lnTo>
                      <a:pt x="2929" y="1"/>
                    </a:lnTo>
                    <a:lnTo>
                      <a:pt x="2606" y="344"/>
                    </a:lnTo>
                    <a:lnTo>
                      <a:pt x="2283" y="667"/>
                    </a:lnTo>
                    <a:lnTo>
                      <a:pt x="2121" y="828"/>
                    </a:lnTo>
                    <a:lnTo>
                      <a:pt x="1939" y="970"/>
                    </a:lnTo>
                    <a:lnTo>
                      <a:pt x="1939" y="970"/>
                    </a:lnTo>
                    <a:lnTo>
                      <a:pt x="1758" y="1131"/>
                    </a:lnTo>
                    <a:lnTo>
                      <a:pt x="1758" y="1131"/>
                    </a:lnTo>
                    <a:lnTo>
                      <a:pt x="1576" y="1273"/>
                    </a:lnTo>
                    <a:lnTo>
                      <a:pt x="1576" y="1273"/>
                    </a:lnTo>
                    <a:lnTo>
                      <a:pt x="1212" y="1535"/>
                    </a:lnTo>
                    <a:lnTo>
                      <a:pt x="829" y="1798"/>
                    </a:lnTo>
                    <a:lnTo>
                      <a:pt x="829" y="1798"/>
                    </a:lnTo>
                    <a:lnTo>
                      <a:pt x="445" y="2040"/>
                    </a:lnTo>
                    <a:lnTo>
                      <a:pt x="445" y="2040"/>
                    </a:lnTo>
                    <a:lnTo>
                      <a:pt x="243" y="2161"/>
                    </a:lnTo>
                    <a:lnTo>
                      <a:pt x="41" y="2242"/>
                    </a:lnTo>
                    <a:lnTo>
                      <a:pt x="41" y="2242"/>
                    </a:lnTo>
                    <a:lnTo>
                      <a:pt x="41" y="2242"/>
                    </a:lnTo>
                    <a:lnTo>
                      <a:pt x="1" y="2282"/>
                    </a:lnTo>
                    <a:lnTo>
                      <a:pt x="1" y="2302"/>
                    </a:lnTo>
                    <a:lnTo>
                      <a:pt x="1" y="2302"/>
                    </a:lnTo>
                    <a:lnTo>
                      <a:pt x="21" y="2343"/>
                    </a:lnTo>
                    <a:lnTo>
                      <a:pt x="41" y="2363"/>
                    </a:lnTo>
                    <a:lnTo>
                      <a:pt x="41" y="2363"/>
                    </a:lnTo>
                    <a:lnTo>
                      <a:pt x="62" y="2363"/>
                    </a:lnTo>
                    <a:lnTo>
                      <a:pt x="62" y="2363"/>
                    </a:lnTo>
                    <a:lnTo>
                      <a:pt x="183" y="2323"/>
                    </a:lnTo>
                    <a:lnTo>
                      <a:pt x="183" y="2323"/>
                    </a:lnTo>
                    <a:lnTo>
                      <a:pt x="304" y="2282"/>
                    </a:lnTo>
                    <a:lnTo>
                      <a:pt x="304" y="2282"/>
                    </a:lnTo>
                    <a:lnTo>
                      <a:pt x="526" y="2201"/>
                    </a:lnTo>
                    <a:lnTo>
                      <a:pt x="526" y="2201"/>
                    </a:lnTo>
                    <a:lnTo>
                      <a:pt x="728" y="2080"/>
                    </a:lnTo>
                    <a:lnTo>
                      <a:pt x="950" y="1979"/>
                    </a:lnTo>
                    <a:lnTo>
                      <a:pt x="950" y="1979"/>
                    </a:lnTo>
                    <a:lnTo>
                      <a:pt x="1334" y="1717"/>
                    </a:lnTo>
                    <a:lnTo>
                      <a:pt x="1717" y="1434"/>
                    </a:lnTo>
                    <a:lnTo>
                      <a:pt x="1717" y="1434"/>
                    </a:lnTo>
                    <a:lnTo>
                      <a:pt x="2081" y="1131"/>
                    </a:lnTo>
                    <a:lnTo>
                      <a:pt x="2424" y="808"/>
                    </a:lnTo>
                    <a:lnTo>
                      <a:pt x="2424" y="808"/>
                    </a:lnTo>
                    <a:lnTo>
                      <a:pt x="2727" y="465"/>
                    </a:lnTo>
                    <a:lnTo>
                      <a:pt x="3010" y="81"/>
                    </a:lnTo>
                    <a:lnTo>
                      <a:pt x="3010" y="81"/>
                    </a:lnTo>
                    <a:lnTo>
                      <a:pt x="3030" y="41"/>
                    </a:lnTo>
                    <a:lnTo>
                      <a:pt x="3010" y="1"/>
                    </a:lnTo>
                    <a:lnTo>
                      <a:pt x="3010" y="1"/>
                    </a:lnTo>
                    <a:lnTo>
                      <a:pt x="2969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49"/>
              <p:cNvSpPr/>
              <p:nvPr/>
            </p:nvSpPr>
            <p:spPr>
              <a:xfrm>
                <a:off x="2858941" y="-1368318"/>
                <a:ext cx="168771" cy="5557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971" extrusionOk="0">
                    <a:moveTo>
                      <a:pt x="2888" y="1"/>
                    </a:moveTo>
                    <a:lnTo>
                      <a:pt x="2181" y="223"/>
                    </a:lnTo>
                    <a:lnTo>
                      <a:pt x="1454" y="445"/>
                    </a:lnTo>
                    <a:lnTo>
                      <a:pt x="748" y="647"/>
                    </a:lnTo>
                    <a:lnTo>
                      <a:pt x="41" y="849"/>
                    </a:lnTo>
                    <a:lnTo>
                      <a:pt x="0" y="869"/>
                    </a:lnTo>
                    <a:lnTo>
                      <a:pt x="0" y="910"/>
                    </a:lnTo>
                    <a:lnTo>
                      <a:pt x="21" y="950"/>
                    </a:lnTo>
                    <a:lnTo>
                      <a:pt x="61" y="970"/>
                    </a:lnTo>
                    <a:lnTo>
                      <a:pt x="424" y="910"/>
                    </a:lnTo>
                    <a:lnTo>
                      <a:pt x="808" y="829"/>
                    </a:lnTo>
                    <a:lnTo>
                      <a:pt x="1172" y="748"/>
                    </a:lnTo>
                    <a:lnTo>
                      <a:pt x="1535" y="647"/>
                    </a:lnTo>
                    <a:lnTo>
                      <a:pt x="1878" y="526"/>
                    </a:lnTo>
                    <a:lnTo>
                      <a:pt x="2242" y="405"/>
                    </a:lnTo>
                    <a:lnTo>
                      <a:pt x="2585" y="263"/>
                    </a:lnTo>
                    <a:lnTo>
                      <a:pt x="2928" y="102"/>
                    </a:lnTo>
                    <a:lnTo>
                      <a:pt x="2948" y="82"/>
                    </a:lnTo>
                    <a:lnTo>
                      <a:pt x="2948" y="41"/>
                    </a:lnTo>
                    <a:lnTo>
                      <a:pt x="2928" y="21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49"/>
              <p:cNvSpPr/>
              <p:nvPr/>
            </p:nvSpPr>
            <p:spPr>
              <a:xfrm>
                <a:off x="2858941" y="-1368318"/>
                <a:ext cx="168771" cy="5557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971" fill="none" extrusionOk="0">
                    <a:moveTo>
                      <a:pt x="2908" y="1"/>
                    </a:moveTo>
                    <a:lnTo>
                      <a:pt x="2908" y="1"/>
                    </a:lnTo>
                    <a:lnTo>
                      <a:pt x="2888" y="1"/>
                    </a:lnTo>
                    <a:lnTo>
                      <a:pt x="2888" y="1"/>
                    </a:lnTo>
                    <a:lnTo>
                      <a:pt x="2181" y="223"/>
                    </a:lnTo>
                    <a:lnTo>
                      <a:pt x="2181" y="223"/>
                    </a:lnTo>
                    <a:lnTo>
                      <a:pt x="1454" y="445"/>
                    </a:lnTo>
                    <a:lnTo>
                      <a:pt x="1454" y="445"/>
                    </a:lnTo>
                    <a:lnTo>
                      <a:pt x="748" y="647"/>
                    </a:lnTo>
                    <a:lnTo>
                      <a:pt x="748" y="647"/>
                    </a:lnTo>
                    <a:lnTo>
                      <a:pt x="41" y="849"/>
                    </a:lnTo>
                    <a:lnTo>
                      <a:pt x="41" y="849"/>
                    </a:lnTo>
                    <a:lnTo>
                      <a:pt x="0" y="869"/>
                    </a:lnTo>
                    <a:lnTo>
                      <a:pt x="0" y="910"/>
                    </a:lnTo>
                    <a:lnTo>
                      <a:pt x="0" y="910"/>
                    </a:lnTo>
                    <a:lnTo>
                      <a:pt x="21" y="95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61" y="970"/>
                    </a:lnTo>
                    <a:lnTo>
                      <a:pt x="424" y="910"/>
                    </a:lnTo>
                    <a:lnTo>
                      <a:pt x="808" y="829"/>
                    </a:lnTo>
                    <a:lnTo>
                      <a:pt x="808" y="829"/>
                    </a:lnTo>
                    <a:lnTo>
                      <a:pt x="1172" y="748"/>
                    </a:lnTo>
                    <a:lnTo>
                      <a:pt x="1535" y="647"/>
                    </a:lnTo>
                    <a:lnTo>
                      <a:pt x="1535" y="647"/>
                    </a:lnTo>
                    <a:lnTo>
                      <a:pt x="1878" y="526"/>
                    </a:lnTo>
                    <a:lnTo>
                      <a:pt x="2242" y="405"/>
                    </a:lnTo>
                    <a:lnTo>
                      <a:pt x="2242" y="405"/>
                    </a:lnTo>
                    <a:lnTo>
                      <a:pt x="2585" y="263"/>
                    </a:lnTo>
                    <a:lnTo>
                      <a:pt x="2928" y="102"/>
                    </a:lnTo>
                    <a:lnTo>
                      <a:pt x="2928" y="102"/>
                    </a:lnTo>
                    <a:lnTo>
                      <a:pt x="2948" y="82"/>
                    </a:lnTo>
                    <a:lnTo>
                      <a:pt x="2948" y="41"/>
                    </a:lnTo>
                    <a:lnTo>
                      <a:pt x="2948" y="41"/>
                    </a:lnTo>
                    <a:lnTo>
                      <a:pt x="2928" y="21"/>
                    </a:lnTo>
                    <a:lnTo>
                      <a:pt x="2908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49"/>
              <p:cNvSpPr/>
              <p:nvPr/>
            </p:nvSpPr>
            <p:spPr>
              <a:xfrm>
                <a:off x="2823115" y="-1304734"/>
                <a:ext cx="150286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46" extrusionOk="0">
                    <a:moveTo>
                      <a:pt x="2565" y="1"/>
                    </a:moveTo>
                    <a:lnTo>
                      <a:pt x="2565" y="21"/>
                    </a:lnTo>
                    <a:lnTo>
                      <a:pt x="1939" y="142"/>
                    </a:lnTo>
                    <a:lnTo>
                      <a:pt x="1313" y="263"/>
                    </a:lnTo>
                    <a:lnTo>
                      <a:pt x="687" y="344"/>
                    </a:lnTo>
                    <a:lnTo>
                      <a:pt x="41" y="425"/>
                    </a:lnTo>
                    <a:lnTo>
                      <a:pt x="21" y="445"/>
                    </a:lnTo>
                    <a:lnTo>
                      <a:pt x="0" y="485"/>
                    </a:lnTo>
                    <a:lnTo>
                      <a:pt x="21" y="525"/>
                    </a:lnTo>
                    <a:lnTo>
                      <a:pt x="41" y="546"/>
                    </a:lnTo>
                    <a:lnTo>
                      <a:pt x="707" y="546"/>
                    </a:lnTo>
                    <a:lnTo>
                      <a:pt x="1030" y="525"/>
                    </a:lnTo>
                    <a:lnTo>
                      <a:pt x="1353" y="485"/>
                    </a:lnTo>
                    <a:lnTo>
                      <a:pt x="1676" y="425"/>
                    </a:lnTo>
                    <a:lnTo>
                      <a:pt x="1979" y="344"/>
                    </a:lnTo>
                    <a:lnTo>
                      <a:pt x="2282" y="243"/>
                    </a:lnTo>
                    <a:lnTo>
                      <a:pt x="2585" y="122"/>
                    </a:lnTo>
                    <a:lnTo>
                      <a:pt x="2625" y="101"/>
                    </a:lnTo>
                    <a:lnTo>
                      <a:pt x="2625" y="61"/>
                    </a:lnTo>
                    <a:lnTo>
                      <a:pt x="2605" y="21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49"/>
              <p:cNvSpPr/>
              <p:nvPr/>
            </p:nvSpPr>
            <p:spPr>
              <a:xfrm>
                <a:off x="2823115" y="-1304734"/>
                <a:ext cx="150286" cy="31248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546" fill="none" extrusionOk="0">
                    <a:moveTo>
                      <a:pt x="2565" y="1"/>
                    </a:moveTo>
                    <a:lnTo>
                      <a:pt x="2565" y="1"/>
                    </a:lnTo>
                    <a:lnTo>
                      <a:pt x="2565" y="21"/>
                    </a:lnTo>
                    <a:lnTo>
                      <a:pt x="1939" y="142"/>
                    </a:lnTo>
                    <a:lnTo>
                      <a:pt x="1939" y="142"/>
                    </a:lnTo>
                    <a:lnTo>
                      <a:pt x="1313" y="263"/>
                    </a:lnTo>
                    <a:lnTo>
                      <a:pt x="1313" y="263"/>
                    </a:lnTo>
                    <a:lnTo>
                      <a:pt x="687" y="344"/>
                    </a:lnTo>
                    <a:lnTo>
                      <a:pt x="41" y="425"/>
                    </a:lnTo>
                    <a:lnTo>
                      <a:pt x="41" y="425"/>
                    </a:lnTo>
                    <a:lnTo>
                      <a:pt x="21" y="44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21" y="525"/>
                    </a:lnTo>
                    <a:lnTo>
                      <a:pt x="41" y="546"/>
                    </a:lnTo>
                    <a:lnTo>
                      <a:pt x="41" y="546"/>
                    </a:lnTo>
                    <a:lnTo>
                      <a:pt x="445" y="546"/>
                    </a:lnTo>
                    <a:lnTo>
                      <a:pt x="445" y="546"/>
                    </a:lnTo>
                    <a:lnTo>
                      <a:pt x="707" y="546"/>
                    </a:lnTo>
                    <a:lnTo>
                      <a:pt x="707" y="546"/>
                    </a:lnTo>
                    <a:lnTo>
                      <a:pt x="1030" y="525"/>
                    </a:lnTo>
                    <a:lnTo>
                      <a:pt x="1353" y="485"/>
                    </a:lnTo>
                    <a:lnTo>
                      <a:pt x="1353" y="485"/>
                    </a:lnTo>
                    <a:lnTo>
                      <a:pt x="1676" y="425"/>
                    </a:lnTo>
                    <a:lnTo>
                      <a:pt x="1979" y="344"/>
                    </a:lnTo>
                    <a:lnTo>
                      <a:pt x="1979" y="344"/>
                    </a:lnTo>
                    <a:lnTo>
                      <a:pt x="2282" y="243"/>
                    </a:lnTo>
                    <a:lnTo>
                      <a:pt x="2585" y="122"/>
                    </a:lnTo>
                    <a:lnTo>
                      <a:pt x="2585" y="122"/>
                    </a:lnTo>
                    <a:lnTo>
                      <a:pt x="2625" y="101"/>
                    </a:lnTo>
                    <a:lnTo>
                      <a:pt x="2625" y="61"/>
                    </a:lnTo>
                    <a:lnTo>
                      <a:pt x="2625" y="61"/>
                    </a:lnTo>
                    <a:lnTo>
                      <a:pt x="2605" y="21"/>
                    </a:lnTo>
                    <a:lnTo>
                      <a:pt x="2565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49"/>
              <p:cNvSpPr/>
              <p:nvPr/>
            </p:nvSpPr>
            <p:spPr>
              <a:xfrm>
                <a:off x="2810409" y="-1253913"/>
                <a:ext cx="85559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64" extrusionOk="0">
                    <a:moveTo>
                      <a:pt x="384" y="1"/>
                    </a:moveTo>
                    <a:lnTo>
                      <a:pt x="222" y="21"/>
                    </a:lnTo>
                    <a:lnTo>
                      <a:pt x="41" y="21"/>
                    </a:lnTo>
                    <a:lnTo>
                      <a:pt x="21" y="41"/>
                    </a:lnTo>
                    <a:lnTo>
                      <a:pt x="0" y="62"/>
                    </a:lnTo>
                    <a:lnTo>
                      <a:pt x="0" y="102"/>
                    </a:lnTo>
                    <a:lnTo>
                      <a:pt x="41" y="142"/>
                    </a:lnTo>
                    <a:lnTo>
                      <a:pt x="202" y="183"/>
                    </a:lnTo>
                    <a:lnTo>
                      <a:pt x="384" y="203"/>
                    </a:lnTo>
                    <a:lnTo>
                      <a:pt x="727" y="243"/>
                    </a:lnTo>
                    <a:lnTo>
                      <a:pt x="1091" y="263"/>
                    </a:lnTo>
                    <a:lnTo>
                      <a:pt x="1131" y="263"/>
                    </a:lnTo>
                    <a:lnTo>
                      <a:pt x="1454" y="243"/>
                    </a:lnTo>
                    <a:lnTo>
                      <a:pt x="1474" y="223"/>
                    </a:lnTo>
                    <a:lnTo>
                      <a:pt x="1495" y="203"/>
                    </a:lnTo>
                    <a:lnTo>
                      <a:pt x="1495" y="162"/>
                    </a:lnTo>
                    <a:lnTo>
                      <a:pt x="1454" y="122"/>
                    </a:lnTo>
                    <a:lnTo>
                      <a:pt x="1272" y="82"/>
                    </a:lnTo>
                    <a:lnTo>
                      <a:pt x="1111" y="62"/>
                    </a:lnTo>
                    <a:lnTo>
                      <a:pt x="747" y="21"/>
                    </a:lnTo>
                    <a:lnTo>
                      <a:pt x="4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49"/>
              <p:cNvSpPr/>
              <p:nvPr/>
            </p:nvSpPr>
            <p:spPr>
              <a:xfrm>
                <a:off x="2810409" y="-1253913"/>
                <a:ext cx="85559" cy="15109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264" fill="none" extrusionOk="0">
                    <a:moveTo>
                      <a:pt x="404" y="1"/>
                    </a:moveTo>
                    <a:lnTo>
                      <a:pt x="404" y="1"/>
                    </a:lnTo>
                    <a:lnTo>
                      <a:pt x="404" y="1"/>
                    </a:lnTo>
                    <a:lnTo>
                      <a:pt x="404" y="1"/>
                    </a:lnTo>
                    <a:lnTo>
                      <a:pt x="384" y="1"/>
                    </a:lnTo>
                    <a:lnTo>
                      <a:pt x="384" y="1"/>
                    </a:lnTo>
                    <a:lnTo>
                      <a:pt x="222" y="2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21" y="4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102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202" y="183"/>
                    </a:lnTo>
                    <a:lnTo>
                      <a:pt x="384" y="203"/>
                    </a:lnTo>
                    <a:lnTo>
                      <a:pt x="384" y="203"/>
                    </a:lnTo>
                    <a:lnTo>
                      <a:pt x="727" y="243"/>
                    </a:lnTo>
                    <a:lnTo>
                      <a:pt x="727" y="243"/>
                    </a:lnTo>
                    <a:lnTo>
                      <a:pt x="1091" y="263"/>
                    </a:lnTo>
                    <a:lnTo>
                      <a:pt x="1091" y="263"/>
                    </a:lnTo>
                    <a:lnTo>
                      <a:pt x="1131" y="263"/>
                    </a:lnTo>
                    <a:lnTo>
                      <a:pt x="1131" y="263"/>
                    </a:lnTo>
                    <a:lnTo>
                      <a:pt x="1454" y="243"/>
                    </a:lnTo>
                    <a:lnTo>
                      <a:pt x="1454" y="243"/>
                    </a:lnTo>
                    <a:lnTo>
                      <a:pt x="1474" y="223"/>
                    </a:lnTo>
                    <a:lnTo>
                      <a:pt x="1495" y="203"/>
                    </a:lnTo>
                    <a:lnTo>
                      <a:pt x="1495" y="203"/>
                    </a:lnTo>
                    <a:lnTo>
                      <a:pt x="1495" y="162"/>
                    </a:lnTo>
                    <a:lnTo>
                      <a:pt x="1454" y="122"/>
                    </a:lnTo>
                    <a:lnTo>
                      <a:pt x="1454" y="122"/>
                    </a:lnTo>
                    <a:lnTo>
                      <a:pt x="1272" y="82"/>
                    </a:lnTo>
                    <a:lnTo>
                      <a:pt x="1111" y="62"/>
                    </a:lnTo>
                    <a:lnTo>
                      <a:pt x="1111" y="62"/>
                    </a:lnTo>
                    <a:lnTo>
                      <a:pt x="747" y="21"/>
                    </a:lnTo>
                    <a:lnTo>
                      <a:pt x="747" y="21"/>
                    </a:lnTo>
                    <a:lnTo>
                      <a:pt x="404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49"/>
              <p:cNvSpPr/>
              <p:nvPr/>
            </p:nvSpPr>
            <p:spPr>
              <a:xfrm>
                <a:off x="2795358" y="-1227301"/>
                <a:ext cx="41663" cy="1625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284" extrusionOk="0">
                    <a:moveTo>
                      <a:pt x="61" y="0"/>
                    </a:moveTo>
                    <a:lnTo>
                      <a:pt x="21" y="21"/>
                    </a:lnTo>
                    <a:lnTo>
                      <a:pt x="1" y="81"/>
                    </a:lnTo>
                    <a:lnTo>
                      <a:pt x="21" y="101"/>
                    </a:lnTo>
                    <a:lnTo>
                      <a:pt x="102" y="162"/>
                    </a:lnTo>
                    <a:lnTo>
                      <a:pt x="183" y="202"/>
                    </a:lnTo>
                    <a:lnTo>
                      <a:pt x="344" y="243"/>
                    </a:lnTo>
                    <a:lnTo>
                      <a:pt x="506" y="283"/>
                    </a:lnTo>
                    <a:lnTo>
                      <a:pt x="687" y="283"/>
                    </a:lnTo>
                    <a:lnTo>
                      <a:pt x="728" y="263"/>
                    </a:lnTo>
                    <a:lnTo>
                      <a:pt x="728" y="202"/>
                    </a:lnTo>
                    <a:lnTo>
                      <a:pt x="708" y="162"/>
                    </a:lnTo>
                    <a:lnTo>
                      <a:pt x="627" y="122"/>
                    </a:lnTo>
                    <a:lnTo>
                      <a:pt x="566" y="81"/>
                    </a:lnTo>
                    <a:lnTo>
                      <a:pt x="405" y="41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49"/>
              <p:cNvSpPr/>
              <p:nvPr/>
            </p:nvSpPr>
            <p:spPr>
              <a:xfrm>
                <a:off x="2795358" y="-1227301"/>
                <a:ext cx="41663" cy="1625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284" fill="none" extrusionOk="0">
                    <a:moveTo>
                      <a:pt x="142" y="0"/>
                    </a:moveTo>
                    <a:lnTo>
                      <a:pt x="142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" y="81"/>
                    </a:lnTo>
                    <a:lnTo>
                      <a:pt x="21" y="101"/>
                    </a:lnTo>
                    <a:lnTo>
                      <a:pt x="21" y="101"/>
                    </a:lnTo>
                    <a:lnTo>
                      <a:pt x="102" y="162"/>
                    </a:lnTo>
                    <a:lnTo>
                      <a:pt x="183" y="202"/>
                    </a:lnTo>
                    <a:lnTo>
                      <a:pt x="183" y="202"/>
                    </a:lnTo>
                    <a:lnTo>
                      <a:pt x="344" y="243"/>
                    </a:lnTo>
                    <a:lnTo>
                      <a:pt x="344" y="243"/>
                    </a:lnTo>
                    <a:lnTo>
                      <a:pt x="506" y="283"/>
                    </a:lnTo>
                    <a:lnTo>
                      <a:pt x="506" y="283"/>
                    </a:lnTo>
                    <a:lnTo>
                      <a:pt x="607" y="283"/>
                    </a:lnTo>
                    <a:lnTo>
                      <a:pt x="607" y="283"/>
                    </a:lnTo>
                    <a:lnTo>
                      <a:pt x="687" y="283"/>
                    </a:lnTo>
                    <a:lnTo>
                      <a:pt x="687" y="283"/>
                    </a:lnTo>
                    <a:lnTo>
                      <a:pt x="728" y="263"/>
                    </a:lnTo>
                    <a:lnTo>
                      <a:pt x="728" y="263"/>
                    </a:lnTo>
                    <a:lnTo>
                      <a:pt x="728" y="202"/>
                    </a:lnTo>
                    <a:lnTo>
                      <a:pt x="708" y="162"/>
                    </a:lnTo>
                    <a:lnTo>
                      <a:pt x="708" y="162"/>
                    </a:lnTo>
                    <a:lnTo>
                      <a:pt x="627" y="122"/>
                    </a:lnTo>
                    <a:lnTo>
                      <a:pt x="566" y="81"/>
                    </a:lnTo>
                    <a:lnTo>
                      <a:pt x="566" y="81"/>
                    </a:lnTo>
                    <a:lnTo>
                      <a:pt x="405" y="41"/>
                    </a:lnTo>
                    <a:lnTo>
                      <a:pt x="405" y="41"/>
                    </a:lnTo>
                    <a:lnTo>
                      <a:pt x="223" y="0"/>
                    </a:lnTo>
                    <a:lnTo>
                      <a:pt x="223" y="0"/>
                    </a:lnTo>
                    <a:lnTo>
                      <a:pt x="142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49"/>
              <p:cNvSpPr/>
              <p:nvPr/>
            </p:nvSpPr>
            <p:spPr>
              <a:xfrm>
                <a:off x="2763022" y="-1215740"/>
                <a:ext cx="33594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6" extrusionOk="0">
                    <a:moveTo>
                      <a:pt x="21" y="0"/>
                    </a:moveTo>
                    <a:lnTo>
                      <a:pt x="1" y="41"/>
                    </a:lnTo>
                    <a:lnTo>
                      <a:pt x="1" y="81"/>
                    </a:lnTo>
                    <a:lnTo>
                      <a:pt x="41" y="162"/>
                    </a:lnTo>
                    <a:lnTo>
                      <a:pt x="101" y="222"/>
                    </a:lnTo>
                    <a:lnTo>
                      <a:pt x="223" y="344"/>
                    </a:lnTo>
                    <a:lnTo>
                      <a:pt x="364" y="444"/>
                    </a:lnTo>
                    <a:lnTo>
                      <a:pt x="445" y="485"/>
                    </a:lnTo>
                    <a:lnTo>
                      <a:pt x="526" y="505"/>
                    </a:lnTo>
                    <a:lnTo>
                      <a:pt x="566" y="505"/>
                    </a:lnTo>
                    <a:lnTo>
                      <a:pt x="586" y="465"/>
                    </a:lnTo>
                    <a:lnTo>
                      <a:pt x="586" y="424"/>
                    </a:lnTo>
                    <a:lnTo>
                      <a:pt x="546" y="344"/>
                    </a:lnTo>
                    <a:lnTo>
                      <a:pt x="485" y="283"/>
                    </a:lnTo>
                    <a:lnTo>
                      <a:pt x="364" y="162"/>
                    </a:lnTo>
                    <a:lnTo>
                      <a:pt x="223" y="61"/>
                    </a:lnTo>
                    <a:lnTo>
                      <a:pt x="142" y="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49"/>
              <p:cNvSpPr/>
              <p:nvPr/>
            </p:nvSpPr>
            <p:spPr>
              <a:xfrm>
                <a:off x="2763022" y="-1215740"/>
                <a:ext cx="33594" cy="28958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6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1" y="4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41" y="162"/>
                    </a:lnTo>
                    <a:lnTo>
                      <a:pt x="101" y="222"/>
                    </a:lnTo>
                    <a:lnTo>
                      <a:pt x="101" y="222"/>
                    </a:lnTo>
                    <a:lnTo>
                      <a:pt x="223" y="344"/>
                    </a:lnTo>
                    <a:lnTo>
                      <a:pt x="223" y="344"/>
                    </a:lnTo>
                    <a:lnTo>
                      <a:pt x="364" y="444"/>
                    </a:lnTo>
                    <a:lnTo>
                      <a:pt x="364" y="444"/>
                    </a:lnTo>
                    <a:lnTo>
                      <a:pt x="445" y="48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26" y="505"/>
                    </a:lnTo>
                    <a:lnTo>
                      <a:pt x="566" y="505"/>
                    </a:lnTo>
                    <a:lnTo>
                      <a:pt x="566" y="505"/>
                    </a:lnTo>
                    <a:lnTo>
                      <a:pt x="586" y="465"/>
                    </a:lnTo>
                    <a:lnTo>
                      <a:pt x="586" y="424"/>
                    </a:lnTo>
                    <a:lnTo>
                      <a:pt x="586" y="424"/>
                    </a:lnTo>
                    <a:lnTo>
                      <a:pt x="546" y="344"/>
                    </a:lnTo>
                    <a:lnTo>
                      <a:pt x="485" y="283"/>
                    </a:lnTo>
                    <a:lnTo>
                      <a:pt x="485" y="283"/>
                    </a:lnTo>
                    <a:lnTo>
                      <a:pt x="364" y="162"/>
                    </a:lnTo>
                    <a:lnTo>
                      <a:pt x="364" y="162"/>
                    </a:lnTo>
                    <a:lnTo>
                      <a:pt x="223" y="61"/>
                    </a:lnTo>
                    <a:lnTo>
                      <a:pt x="223" y="61"/>
                    </a:lnTo>
                    <a:lnTo>
                      <a:pt x="142" y="2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49"/>
              <p:cNvSpPr/>
              <p:nvPr/>
            </p:nvSpPr>
            <p:spPr>
              <a:xfrm>
                <a:off x="2649762" y="-1429556"/>
                <a:ext cx="184967" cy="212724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717" extrusionOk="0">
                    <a:moveTo>
                      <a:pt x="2767" y="1"/>
                    </a:moveTo>
                    <a:lnTo>
                      <a:pt x="2727" y="21"/>
                    </a:lnTo>
                    <a:lnTo>
                      <a:pt x="2706" y="41"/>
                    </a:lnTo>
                    <a:lnTo>
                      <a:pt x="2727" y="82"/>
                    </a:lnTo>
                    <a:lnTo>
                      <a:pt x="2767" y="122"/>
                    </a:lnTo>
                    <a:lnTo>
                      <a:pt x="2868" y="142"/>
                    </a:lnTo>
                    <a:lnTo>
                      <a:pt x="2949" y="223"/>
                    </a:lnTo>
                    <a:lnTo>
                      <a:pt x="3009" y="304"/>
                    </a:lnTo>
                    <a:lnTo>
                      <a:pt x="3070" y="405"/>
                    </a:lnTo>
                    <a:lnTo>
                      <a:pt x="3090" y="526"/>
                    </a:lnTo>
                    <a:lnTo>
                      <a:pt x="3070" y="627"/>
                    </a:lnTo>
                    <a:lnTo>
                      <a:pt x="3050" y="748"/>
                    </a:lnTo>
                    <a:lnTo>
                      <a:pt x="3009" y="849"/>
                    </a:lnTo>
                    <a:lnTo>
                      <a:pt x="2929" y="950"/>
                    </a:lnTo>
                    <a:lnTo>
                      <a:pt x="2868" y="1031"/>
                    </a:lnTo>
                    <a:lnTo>
                      <a:pt x="2767" y="1111"/>
                    </a:lnTo>
                    <a:lnTo>
                      <a:pt x="2686" y="1192"/>
                    </a:lnTo>
                    <a:lnTo>
                      <a:pt x="2464" y="1313"/>
                    </a:lnTo>
                    <a:lnTo>
                      <a:pt x="2242" y="1414"/>
                    </a:lnTo>
                    <a:lnTo>
                      <a:pt x="2202" y="1455"/>
                    </a:lnTo>
                    <a:lnTo>
                      <a:pt x="2181" y="1515"/>
                    </a:lnTo>
                    <a:lnTo>
                      <a:pt x="2181" y="1556"/>
                    </a:lnTo>
                    <a:lnTo>
                      <a:pt x="2202" y="1576"/>
                    </a:lnTo>
                    <a:lnTo>
                      <a:pt x="2242" y="1616"/>
                    </a:lnTo>
                    <a:lnTo>
                      <a:pt x="2282" y="1616"/>
                    </a:lnTo>
                    <a:lnTo>
                      <a:pt x="2383" y="1657"/>
                    </a:lnTo>
                    <a:lnTo>
                      <a:pt x="2505" y="1717"/>
                    </a:lnTo>
                    <a:lnTo>
                      <a:pt x="2585" y="1818"/>
                    </a:lnTo>
                    <a:lnTo>
                      <a:pt x="2646" y="1919"/>
                    </a:lnTo>
                    <a:lnTo>
                      <a:pt x="2666" y="2060"/>
                    </a:lnTo>
                    <a:lnTo>
                      <a:pt x="2666" y="2182"/>
                    </a:lnTo>
                    <a:lnTo>
                      <a:pt x="2626" y="2303"/>
                    </a:lnTo>
                    <a:lnTo>
                      <a:pt x="2545" y="2424"/>
                    </a:lnTo>
                    <a:lnTo>
                      <a:pt x="2464" y="2505"/>
                    </a:lnTo>
                    <a:lnTo>
                      <a:pt x="2343" y="2585"/>
                    </a:lnTo>
                    <a:lnTo>
                      <a:pt x="2222" y="2646"/>
                    </a:lnTo>
                    <a:lnTo>
                      <a:pt x="2101" y="2686"/>
                    </a:lnTo>
                    <a:lnTo>
                      <a:pt x="1939" y="2706"/>
                    </a:lnTo>
                    <a:lnTo>
                      <a:pt x="1737" y="2686"/>
                    </a:lnTo>
                    <a:lnTo>
                      <a:pt x="1535" y="2626"/>
                    </a:lnTo>
                    <a:lnTo>
                      <a:pt x="1455" y="2626"/>
                    </a:lnTo>
                    <a:lnTo>
                      <a:pt x="1414" y="2646"/>
                    </a:lnTo>
                    <a:lnTo>
                      <a:pt x="1394" y="2686"/>
                    </a:lnTo>
                    <a:lnTo>
                      <a:pt x="1394" y="2727"/>
                    </a:lnTo>
                    <a:lnTo>
                      <a:pt x="1394" y="2767"/>
                    </a:lnTo>
                    <a:lnTo>
                      <a:pt x="1434" y="2807"/>
                    </a:lnTo>
                    <a:lnTo>
                      <a:pt x="1495" y="2888"/>
                    </a:lnTo>
                    <a:lnTo>
                      <a:pt x="1515" y="3009"/>
                    </a:lnTo>
                    <a:lnTo>
                      <a:pt x="1515" y="3131"/>
                    </a:lnTo>
                    <a:lnTo>
                      <a:pt x="1475" y="3252"/>
                    </a:lnTo>
                    <a:lnTo>
                      <a:pt x="1414" y="3353"/>
                    </a:lnTo>
                    <a:lnTo>
                      <a:pt x="1313" y="3433"/>
                    </a:lnTo>
                    <a:lnTo>
                      <a:pt x="1212" y="3494"/>
                    </a:lnTo>
                    <a:lnTo>
                      <a:pt x="1071" y="3534"/>
                    </a:lnTo>
                    <a:lnTo>
                      <a:pt x="849" y="3534"/>
                    </a:lnTo>
                    <a:lnTo>
                      <a:pt x="748" y="3514"/>
                    </a:lnTo>
                    <a:lnTo>
                      <a:pt x="647" y="3474"/>
                    </a:lnTo>
                    <a:lnTo>
                      <a:pt x="546" y="3433"/>
                    </a:lnTo>
                    <a:lnTo>
                      <a:pt x="405" y="3353"/>
                    </a:lnTo>
                    <a:lnTo>
                      <a:pt x="304" y="3272"/>
                    </a:lnTo>
                    <a:lnTo>
                      <a:pt x="82" y="3070"/>
                    </a:lnTo>
                    <a:lnTo>
                      <a:pt x="41" y="3050"/>
                    </a:lnTo>
                    <a:lnTo>
                      <a:pt x="21" y="3070"/>
                    </a:lnTo>
                    <a:lnTo>
                      <a:pt x="1" y="3090"/>
                    </a:lnTo>
                    <a:lnTo>
                      <a:pt x="1" y="3131"/>
                    </a:lnTo>
                    <a:lnTo>
                      <a:pt x="102" y="3252"/>
                    </a:lnTo>
                    <a:lnTo>
                      <a:pt x="203" y="3373"/>
                    </a:lnTo>
                    <a:lnTo>
                      <a:pt x="324" y="3474"/>
                    </a:lnTo>
                    <a:lnTo>
                      <a:pt x="465" y="3555"/>
                    </a:lnTo>
                    <a:lnTo>
                      <a:pt x="606" y="3635"/>
                    </a:lnTo>
                    <a:lnTo>
                      <a:pt x="768" y="3696"/>
                    </a:lnTo>
                    <a:lnTo>
                      <a:pt x="869" y="3716"/>
                    </a:lnTo>
                    <a:lnTo>
                      <a:pt x="1091" y="3716"/>
                    </a:lnTo>
                    <a:lnTo>
                      <a:pt x="1253" y="3676"/>
                    </a:lnTo>
                    <a:lnTo>
                      <a:pt x="1414" y="3595"/>
                    </a:lnTo>
                    <a:lnTo>
                      <a:pt x="1495" y="3555"/>
                    </a:lnTo>
                    <a:lnTo>
                      <a:pt x="1556" y="3494"/>
                    </a:lnTo>
                    <a:lnTo>
                      <a:pt x="1616" y="3413"/>
                    </a:lnTo>
                    <a:lnTo>
                      <a:pt x="1656" y="3332"/>
                    </a:lnTo>
                    <a:lnTo>
                      <a:pt x="1717" y="3171"/>
                    </a:lnTo>
                    <a:lnTo>
                      <a:pt x="1737" y="3090"/>
                    </a:lnTo>
                    <a:lnTo>
                      <a:pt x="1737" y="2989"/>
                    </a:lnTo>
                    <a:lnTo>
                      <a:pt x="1717" y="2908"/>
                    </a:lnTo>
                    <a:lnTo>
                      <a:pt x="1717" y="2908"/>
                    </a:lnTo>
                    <a:lnTo>
                      <a:pt x="1939" y="2929"/>
                    </a:lnTo>
                    <a:lnTo>
                      <a:pt x="2141" y="2908"/>
                    </a:lnTo>
                    <a:lnTo>
                      <a:pt x="2303" y="2868"/>
                    </a:lnTo>
                    <a:lnTo>
                      <a:pt x="2464" y="2787"/>
                    </a:lnTo>
                    <a:lnTo>
                      <a:pt x="2605" y="2686"/>
                    </a:lnTo>
                    <a:lnTo>
                      <a:pt x="2727" y="2545"/>
                    </a:lnTo>
                    <a:lnTo>
                      <a:pt x="2828" y="2383"/>
                    </a:lnTo>
                    <a:lnTo>
                      <a:pt x="2868" y="2222"/>
                    </a:lnTo>
                    <a:lnTo>
                      <a:pt x="2888" y="2121"/>
                    </a:lnTo>
                    <a:lnTo>
                      <a:pt x="2888" y="2040"/>
                    </a:lnTo>
                    <a:lnTo>
                      <a:pt x="2848" y="1858"/>
                    </a:lnTo>
                    <a:lnTo>
                      <a:pt x="2767" y="1697"/>
                    </a:lnTo>
                    <a:lnTo>
                      <a:pt x="2626" y="1556"/>
                    </a:lnTo>
                    <a:lnTo>
                      <a:pt x="2545" y="1495"/>
                    </a:lnTo>
                    <a:lnTo>
                      <a:pt x="2787" y="1333"/>
                    </a:lnTo>
                    <a:lnTo>
                      <a:pt x="2888" y="1253"/>
                    </a:lnTo>
                    <a:lnTo>
                      <a:pt x="2989" y="1152"/>
                    </a:lnTo>
                    <a:lnTo>
                      <a:pt x="3090" y="1051"/>
                    </a:lnTo>
                    <a:lnTo>
                      <a:pt x="3151" y="930"/>
                    </a:lnTo>
                    <a:lnTo>
                      <a:pt x="3211" y="788"/>
                    </a:lnTo>
                    <a:lnTo>
                      <a:pt x="3231" y="647"/>
                    </a:lnTo>
                    <a:lnTo>
                      <a:pt x="3231" y="506"/>
                    </a:lnTo>
                    <a:lnTo>
                      <a:pt x="3211" y="364"/>
                    </a:lnTo>
                    <a:lnTo>
                      <a:pt x="3130" y="243"/>
                    </a:lnTo>
                    <a:lnTo>
                      <a:pt x="3029" y="122"/>
                    </a:lnTo>
                    <a:lnTo>
                      <a:pt x="2908" y="41"/>
                    </a:lnTo>
                    <a:lnTo>
                      <a:pt x="2848" y="21"/>
                    </a:lnTo>
                    <a:lnTo>
                      <a:pt x="2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49"/>
              <p:cNvSpPr/>
              <p:nvPr/>
            </p:nvSpPr>
            <p:spPr>
              <a:xfrm>
                <a:off x="2649762" y="-1429556"/>
                <a:ext cx="184967" cy="212724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717" fill="none" extrusionOk="0">
                    <a:moveTo>
                      <a:pt x="2767" y="1"/>
                    </a:moveTo>
                    <a:lnTo>
                      <a:pt x="2767" y="1"/>
                    </a:lnTo>
                    <a:lnTo>
                      <a:pt x="2727" y="21"/>
                    </a:lnTo>
                    <a:lnTo>
                      <a:pt x="2706" y="41"/>
                    </a:lnTo>
                    <a:lnTo>
                      <a:pt x="2706" y="41"/>
                    </a:lnTo>
                    <a:lnTo>
                      <a:pt x="2727" y="82"/>
                    </a:lnTo>
                    <a:lnTo>
                      <a:pt x="2767" y="122"/>
                    </a:lnTo>
                    <a:lnTo>
                      <a:pt x="2767" y="122"/>
                    </a:lnTo>
                    <a:lnTo>
                      <a:pt x="2767" y="122"/>
                    </a:lnTo>
                    <a:lnTo>
                      <a:pt x="2868" y="142"/>
                    </a:lnTo>
                    <a:lnTo>
                      <a:pt x="2949" y="223"/>
                    </a:lnTo>
                    <a:lnTo>
                      <a:pt x="3009" y="304"/>
                    </a:lnTo>
                    <a:lnTo>
                      <a:pt x="3070" y="405"/>
                    </a:lnTo>
                    <a:lnTo>
                      <a:pt x="3070" y="405"/>
                    </a:lnTo>
                    <a:lnTo>
                      <a:pt x="3090" y="526"/>
                    </a:lnTo>
                    <a:lnTo>
                      <a:pt x="3070" y="627"/>
                    </a:lnTo>
                    <a:lnTo>
                      <a:pt x="3050" y="748"/>
                    </a:lnTo>
                    <a:lnTo>
                      <a:pt x="3009" y="849"/>
                    </a:lnTo>
                    <a:lnTo>
                      <a:pt x="3009" y="849"/>
                    </a:lnTo>
                    <a:lnTo>
                      <a:pt x="2929" y="950"/>
                    </a:lnTo>
                    <a:lnTo>
                      <a:pt x="2868" y="1031"/>
                    </a:lnTo>
                    <a:lnTo>
                      <a:pt x="2767" y="1111"/>
                    </a:lnTo>
                    <a:lnTo>
                      <a:pt x="2686" y="1192"/>
                    </a:lnTo>
                    <a:lnTo>
                      <a:pt x="2686" y="1192"/>
                    </a:lnTo>
                    <a:lnTo>
                      <a:pt x="2464" y="1313"/>
                    </a:lnTo>
                    <a:lnTo>
                      <a:pt x="2242" y="1414"/>
                    </a:lnTo>
                    <a:lnTo>
                      <a:pt x="2242" y="1414"/>
                    </a:lnTo>
                    <a:lnTo>
                      <a:pt x="2202" y="1455"/>
                    </a:lnTo>
                    <a:lnTo>
                      <a:pt x="2181" y="1515"/>
                    </a:lnTo>
                    <a:lnTo>
                      <a:pt x="2181" y="1515"/>
                    </a:lnTo>
                    <a:lnTo>
                      <a:pt x="2181" y="1556"/>
                    </a:lnTo>
                    <a:lnTo>
                      <a:pt x="2202" y="1576"/>
                    </a:lnTo>
                    <a:lnTo>
                      <a:pt x="2242" y="1616"/>
                    </a:lnTo>
                    <a:lnTo>
                      <a:pt x="2282" y="1616"/>
                    </a:lnTo>
                    <a:lnTo>
                      <a:pt x="2282" y="1616"/>
                    </a:lnTo>
                    <a:lnTo>
                      <a:pt x="2282" y="1616"/>
                    </a:lnTo>
                    <a:lnTo>
                      <a:pt x="2383" y="1657"/>
                    </a:lnTo>
                    <a:lnTo>
                      <a:pt x="2505" y="1717"/>
                    </a:lnTo>
                    <a:lnTo>
                      <a:pt x="2585" y="1818"/>
                    </a:lnTo>
                    <a:lnTo>
                      <a:pt x="2646" y="1919"/>
                    </a:lnTo>
                    <a:lnTo>
                      <a:pt x="2646" y="1919"/>
                    </a:lnTo>
                    <a:lnTo>
                      <a:pt x="2666" y="2060"/>
                    </a:lnTo>
                    <a:lnTo>
                      <a:pt x="2666" y="2182"/>
                    </a:lnTo>
                    <a:lnTo>
                      <a:pt x="2626" y="2303"/>
                    </a:lnTo>
                    <a:lnTo>
                      <a:pt x="2545" y="2424"/>
                    </a:lnTo>
                    <a:lnTo>
                      <a:pt x="2545" y="2424"/>
                    </a:lnTo>
                    <a:lnTo>
                      <a:pt x="2464" y="2505"/>
                    </a:lnTo>
                    <a:lnTo>
                      <a:pt x="2343" y="2585"/>
                    </a:lnTo>
                    <a:lnTo>
                      <a:pt x="2343" y="2585"/>
                    </a:lnTo>
                    <a:lnTo>
                      <a:pt x="2222" y="2646"/>
                    </a:lnTo>
                    <a:lnTo>
                      <a:pt x="2101" y="2686"/>
                    </a:lnTo>
                    <a:lnTo>
                      <a:pt x="2101" y="2686"/>
                    </a:lnTo>
                    <a:lnTo>
                      <a:pt x="1939" y="2706"/>
                    </a:lnTo>
                    <a:lnTo>
                      <a:pt x="1939" y="2706"/>
                    </a:lnTo>
                    <a:lnTo>
                      <a:pt x="1737" y="2686"/>
                    </a:lnTo>
                    <a:lnTo>
                      <a:pt x="1535" y="2626"/>
                    </a:lnTo>
                    <a:lnTo>
                      <a:pt x="1535" y="2626"/>
                    </a:lnTo>
                    <a:lnTo>
                      <a:pt x="1535" y="2626"/>
                    </a:lnTo>
                    <a:lnTo>
                      <a:pt x="1495" y="2626"/>
                    </a:lnTo>
                    <a:lnTo>
                      <a:pt x="1495" y="2626"/>
                    </a:lnTo>
                    <a:lnTo>
                      <a:pt x="1455" y="2626"/>
                    </a:lnTo>
                    <a:lnTo>
                      <a:pt x="1414" y="2646"/>
                    </a:lnTo>
                    <a:lnTo>
                      <a:pt x="1414" y="2646"/>
                    </a:lnTo>
                    <a:lnTo>
                      <a:pt x="1394" y="2686"/>
                    </a:lnTo>
                    <a:lnTo>
                      <a:pt x="1394" y="2727"/>
                    </a:lnTo>
                    <a:lnTo>
                      <a:pt x="1394" y="2767"/>
                    </a:lnTo>
                    <a:lnTo>
                      <a:pt x="1434" y="2807"/>
                    </a:lnTo>
                    <a:lnTo>
                      <a:pt x="1434" y="2807"/>
                    </a:lnTo>
                    <a:lnTo>
                      <a:pt x="1495" y="2888"/>
                    </a:lnTo>
                    <a:lnTo>
                      <a:pt x="1515" y="3009"/>
                    </a:lnTo>
                    <a:lnTo>
                      <a:pt x="1515" y="3131"/>
                    </a:lnTo>
                    <a:lnTo>
                      <a:pt x="1475" y="3252"/>
                    </a:lnTo>
                    <a:lnTo>
                      <a:pt x="1475" y="3252"/>
                    </a:lnTo>
                    <a:lnTo>
                      <a:pt x="1414" y="3353"/>
                    </a:lnTo>
                    <a:lnTo>
                      <a:pt x="1313" y="3433"/>
                    </a:lnTo>
                    <a:lnTo>
                      <a:pt x="1212" y="3494"/>
                    </a:lnTo>
                    <a:lnTo>
                      <a:pt x="1071" y="3534"/>
                    </a:lnTo>
                    <a:lnTo>
                      <a:pt x="1071" y="3534"/>
                    </a:lnTo>
                    <a:lnTo>
                      <a:pt x="950" y="3534"/>
                    </a:lnTo>
                    <a:lnTo>
                      <a:pt x="950" y="3534"/>
                    </a:lnTo>
                    <a:lnTo>
                      <a:pt x="849" y="3534"/>
                    </a:lnTo>
                    <a:lnTo>
                      <a:pt x="748" y="3514"/>
                    </a:lnTo>
                    <a:lnTo>
                      <a:pt x="647" y="3474"/>
                    </a:lnTo>
                    <a:lnTo>
                      <a:pt x="546" y="3433"/>
                    </a:lnTo>
                    <a:lnTo>
                      <a:pt x="546" y="3433"/>
                    </a:lnTo>
                    <a:lnTo>
                      <a:pt x="405" y="3353"/>
                    </a:lnTo>
                    <a:lnTo>
                      <a:pt x="304" y="3272"/>
                    </a:lnTo>
                    <a:lnTo>
                      <a:pt x="82" y="3070"/>
                    </a:lnTo>
                    <a:lnTo>
                      <a:pt x="82" y="3070"/>
                    </a:lnTo>
                    <a:lnTo>
                      <a:pt x="41" y="3050"/>
                    </a:lnTo>
                    <a:lnTo>
                      <a:pt x="41" y="3050"/>
                    </a:lnTo>
                    <a:lnTo>
                      <a:pt x="21" y="3070"/>
                    </a:lnTo>
                    <a:lnTo>
                      <a:pt x="21" y="3070"/>
                    </a:lnTo>
                    <a:lnTo>
                      <a:pt x="1" y="3090"/>
                    </a:lnTo>
                    <a:lnTo>
                      <a:pt x="1" y="3131"/>
                    </a:lnTo>
                    <a:lnTo>
                      <a:pt x="1" y="3131"/>
                    </a:lnTo>
                    <a:lnTo>
                      <a:pt x="102" y="3252"/>
                    </a:lnTo>
                    <a:lnTo>
                      <a:pt x="203" y="3373"/>
                    </a:lnTo>
                    <a:lnTo>
                      <a:pt x="324" y="3474"/>
                    </a:lnTo>
                    <a:lnTo>
                      <a:pt x="465" y="3555"/>
                    </a:lnTo>
                    <a:lnTo>
                      <a:pt x="465" y="3555"/>
                    </a:lnTo>
                    <a:lnTo>
                      <a:pt x="606" y="3635"/>
                    </a:lnTo>
                    <a:lnTo>
                      <a:pt x="768" y="3696"/>
                    </a:lnTo>
                    <a:lnTo>
                      <a:pt x="768" y="3696"/>
                    </a:lnTo>
                    <a:lnTo>
                      <a:pt x="869" y="3716"/>
                    </a:lnTo>
                    <a:lnTo>
                      <a:pt x="990" y="3716"/>
                    </a:lnTo>
                    <a:lnTo>
                      <a:pt x="990" y="3716"/>
                    </a:lnTo>
                    <a:lnTo>
                      <a:pt x="1091" y="3716"/>
                    </a:lnTo>
                    <a:lnTo>
                      <a:pt x="1091" y="3716"/>
                    </a:lnTo>
                    <a:lnTo>
                      <a:pt x="1253" y="3676"/>
                    </a:lnTo>
                    <a:lnTo>
                      <a:pt x="1414" y="3595"/>
                    </a:lnTo>
                    <a:lnTo>
                      <a:pt x="1414" y="3595"/>
                    </a:lnTo>
                    <a:lnTo>
                      <a:pt x="1495" y="3555"/>
                    </a:lnTo>
                    <a:lnTo>
                      <a:pt x="1556" y="3494"/>
                    </a:lnTo>
                    <a:lnTo>
                      <a:pt x="1556" y="3494"/>
                    </a:lnTo>
                    <a:lnTo>
                      <a:pt x="1616" y="3413"/>
                    </a:lnTo>
                    <a:lnTo>
                      <a:pt x="1656" y="3332"/>
                    </a:lnTo>
                    <a:lnTo>
                      <a:pt x="1656" y="3332"/>
                    </a:lnTo>
                    <a:lnTo>
                      <a:pt x="1717" y="3171"/>
                    </a:lnTo>
                    <a:lnTo>
                      <a:pt x="1737" y="3090"/>
                    </a:lnTo>
                    <a:lnTo>
                      <a:pt x="1737" y="2989"/>
                    </a:lnTo>
                    <a:lnTo>
                      <a:pt x="1737" y="2989"/>
                    </a:lnTo>
                    <a:lnTo>
                      <a:pt x="1717" y="2908"/>
                    </a:lnTo>
                    <a:lnTo>
                      <a:pt x="1717" y="2908"/>
                    </a:lnTo>
                    <a:lnTo>
                      <a:pt x="1939" y="2929"/>
                    </a:lnTo>
                    <a:lnTo>
                      <a:pt x="1939" y="2929"/>
                    </a:lnTo>
                    <a:lnTo>
                      <a:pt x="2141" y="2908"/>
                    </a:lnTo>
                    <a:lnTo>
                      <a:pt x="2141" y="2908"/>
                    </a:lnTo>
                    <a:lnTo>
                      <a:pt x="2303" y="2868"/>
                    </a:lnTo>
                    <a:lnTo>
                      <a:pt x="2464" y="2787"/>
                    </a:lnTo>
                    <a:lnTo>
                      <a:pt x="2464" y="2787"/>
                    </a:lnTo>
                    <a:lnTo>
                      <a:pt x="2605" y="2686"/>
                    </a:lnTo>
                    <a:lnTo>
                      <a:pt x="2727" y="2545"/>
                    </a:lnTo>
                    <a:lnTo>
                      <a:pt x="2727" y="2545"/>
                    </a:lnTo>
                    <a:lnTo>
                      <a:pt x="2828" y="2383"/>
                    </a:lnTo>
                    <a:lnTo>
                      <a:pt x="2868" y="2222"/>
                    </a:lnTo>
                    <a:lnTo>
                      <a:pt x="2868" y="2222"/>
                    </a:lnTo>
                    <a:lnTo>
                      <a:pt x="2888" y="2121"/>
                    </a:lnTo>
                    <a:lnTo>
                      <a:pt x="2888" y="2040"/>
                    </a:lnTo>
                    <a:lnTo>
                      <a:pt x="2888" y="2040"/>
                    </a:lnTo>
                    <a:lnTo>
                      <a:pt x="2848" y="1858"/>
                    </a:lnTo>
                    <a:lnTo>
                      <a:pt x="2848" y="1858"/>
                    </a:lnTo>
                    <a:lnTo>
                      <a:pt x="2767" y="1697"/>
                    </a:lnTo>
                    <a:lnTo>
                      <a:pt x="2626" y="1556"/>
                    </a:lnTo>
                    <a:lnTo>
                      <a:pt x="2626" y="1556"/>
                    </a:lnTo>
                    <a:lnTo>
                      <a:pt x="2545" y="1495"/>
                    </a:lnTo>
                    <a:lnTo>
                      <a:pt x="2545" y="1495"/>
                    </a:lnTo>
                    <a:lnTo>
                      <a:pt x="2787" y="1333"/>
                    </a:lnTo>
                    <a:lnTo>
                      <a:pt x="2787" y="1333"/>
                    </a:lnTo>
                    <a:lnTo>
                      <a:pt x="2888" y="1253"/>
                    </a:lnTo>
                    <a:lnTo>
                      <a:pt x="2989" y="1152"/>
                    </a:lnTo>
                    <a:lnTo>
                      <a:pt x="3090" y="1051"/>
                    </a:lnTo>
                    <a:lnTo>
                      <a:pt x="3151" y="930"/>
                    </a:lnTo>
                    <a:lnTo>
                      <a:pt x="3151" y="930"/>
                    </a:lnTo>
                    <a:lnTo>
                      <a:pt x="3211" y="788"/>
                    </a:lnTo>
                    <a:lnTo>
                      <a:pt x="3231" y="647"/>
                    </a:lnTo>
                    <a:lnTo>
                      <a:pt x="3231" y="647"/>
                    </a:lnTo>
                    <a:lnTo>
                      <a:pt x="3231" y="506"/>
                    </a:lnTo>
                    <a:lnTo>
                      <a:pt x="3231" y="506"/>
                    </a:lnTo>
                    <a:lnTo>
                      <a:pt x="3211" y="364"/>
                    </a:lnTo>
                    <a:lnTo>
                      <a:pt x="3211" y="364"/>
                    </a:lnTo>
                    <a:lnTo>
                      <a:pt x="3130" y="243"/>
                    </a:lnTo>
                    <a:lnTo>
                      <a:pt x="3029" y="122"/>
                    </a:lnTo>
                    <a:lnTo>
                      <a:pt x="3029" y="122"/>
                    </a:lnTo>
                    <a:lnTo>
                      <a:pt x="2908" y="41"/>
                    </a:lnTo>
                    <a:lnTo>
                      <a:pt x="2848" y="21"/>
                    </a:lnTo>
                    <a:lnTo>
                      <a:pt x="2767" y="1"/>
                    </a:lnTo>
                    <a:lnTo>
                      <a:pt x="2767" y="1"/>
                    </a:lnTo>
                    <a:lnTo>
                      <a:pt x="2767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49"/>
              <p:cNvSpPr/>
              <p:nvPr/>
            </p:nvSpPr>
            <p:spPr>
              <a:xfrm>
                <a:off x="2642837" y="-1381024"/>
                <a:ext cx="97119" cy="98321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18" extrusionOk="0">
                    <a:moveTo>
                      <a:pt x="1374" y="1"/>
                    </a:moveTo>
                    <a:lnTo>
                      <a:pt x="1353" y="41"/>
                    </a:lnTo>
                    <a:lnTo>
                      <a:pt x="1374" y="82"/>
                    </a:lnTo>
                    <a:lnTo>
                      <a:pt x="1434" y="162"/>
                    </a:lnTo>
                    <a:lnTo>
                      <a:pt x="1475" y="223"/>
                    </a:lnTo>
                    <a:lnTo>
                      <a:pt x="1515" y="304"/>
                    </a:lnTo>
                    <a:lnTo>
                      <a:pt x="1515" y="405"/>
                    </a:lnTo>
                    <a:lnTo>
                      <a:pt x="1535" y="485"/>
                    </a:lnTo>
                    <a:lnTo>
                      <a:pt x="1515" y="566"/>
                    </a:lnTo>
                    <a:lnTo>
                      <a:pt x="1475" y="647"/>
                    </a:lnTo>
                    <a:lnTo>
                      <a:pt x="1434" y="708"/>
                    </a:lnTo>
                    <a:lnTo>
                      <a:pt x="1394" y="768"/>
                    </a:lnTo>
                    <a:lnTo>
                      <a:pt x="1313" y="809"/>
                    </a:lnTo>
                    <a:lnTo>
                      <a:pt x="1252" y="849"/>
                    </a:lnTo>
                    <a:lnTo>
                      <a:pt x="1172" y="869"/>
                    </a:lnTo>
                    <a:lnTo>
                      <a:pt x="970" y="869"/>
                    </a:lnTo>
                    <a:lnTo>
                      <a:pt x="869" y="809"/>
                    </a:lnTo>
                    <a:lnTo>
                      <a:pt x="808" y="788"/>
                    </a:lnTo>
                    <a:lnTo>
                      <a:pt x="788" y="788"/>
                    </a:lnTo>
                    <a:lnTo>
                      <a:pt x="748" y="809"/>
                    </a:lnTo>
                    <a:lnTo>
                      <a:pt x="707" y="829"/>
                    </a:lnTo>
                    <a:lnTo>
                      <a:pt x="687" y="869"/>
                    </a:lnTo>
                    <a:lnTo>
                      <a:pt x="687" y="909"/>
                    </a:lnTo>
                    <a:lnTo>
                      <a:pt x="707" y="1091"/>
                    </a:lnTo>
                    <a:lnTo>
                      <a:pt x="707" y="1233"/>
                    </a:lnTo>
                    <a:lnTo>
                      <a:pt x="687" y="1313"/>
                    </a:lnTo>
                    <a:lnTo>
                      <a:pt x="667" y="1374"/>
                    </a:lnTo>
                    <a:lnTo>
                      <a:pt x="627" y="1434"/>
                    </a:lnTo>
                    <a:lnTo>
                      <a:pt x="586" y="1495"/>
                    </a:lnTo>
                    <a:lnTo>
                      <a:pt x="505" y="1535"/>
                    </a:lnTo>
                    <a:lnTo>
                      <a:pt x="425" y="1556"/>
                    </a:lnTo>
                    <a:lnTo>
                      <a:pt x="344" y="1535"/>
                    </a:lnTo>
                    <a:lnTo>
                      <a:pt x="283" y="1495"/>
                    </a:lnTo>
                    <a:lnTo>
                      <a:pt x="223" y="1455"/>
                    </a:lnTo>
                    <a:lnTo>
                      <a:pt x="102" y="1334"/>
                    </a:lnTo>
                    <a:lnTo>
                      <a:pt x="61" y="1313"/>
                    </a:lnTo>
                    <a:lnTo>
                      <a:pt x="41" y="1334"/>
                    </a:lnTo>
                    <a:lnTo>
                      <a:pt x="1" y="1354"/>
                    </a:lnTo>
                    <a:lnTo>
                      <a:pt x="21" y="1394"/>
                    </a:lnTo>
                    <a:lnTo>
                      <a:pt x="61" y="1475"/>
                    </a:lnTo>
                    <a:lnTo>
                      <a:pt x="122" y="1556"/>
                    </a:lnTo>
                    <a:lnTo>
                      <a:pt x="203" y="1616"/>
                    </a:lnTo>
                    <a:lnTo>
                      <a:pt x="283" y="1677"/>
                    </a:lnTo>
                    <a:lnTo>
                      <a:pt x="364" y="1717"/>
                    </a:lnTo>
                    <a:lnTo>
                      <a:pt x="505" y="1717"/>
                    </a:lnTo>
                    <a:lnTo>
                      <a:pt x="606" y="1697"/>
                    </a:lnTo>
                    <a:lnTo>
                      <a:pt x="707" y="1636"/>
                    </a:lnTo>
                    <a:lnTo>
                      <a:pt x="788" y="1556"/>
                    </a:lnTo>
                    <a:lnTo>
                      <a:pt x="849" y="1475"/>
                    </a:lnTo>
                    <a:lnTo>
                      <a:pt x="889" y="1374"/>
                    </a:lnTo>
                    <a:lnTo>
                      <a:pt x="909" y="1273"/>
                    </a:lnTo>
                    <a:lnTo>
                      <a:pt x="929" y="1071"/>
                    </a:lnTo>
                    <a:lnTo>
                      <a:pt x="1091" y="1091"/>
                    </a:lnTo>
                    <a:lnTo>
                      <a:pt x="1212" y="1091"/>
                    </a:lnTo>
                    <a:lnTo>
                      <a:pt x="1313" y="1051"/>
                    </a:lnTo>
                    <a:lnTo>
                      <a:pt x="1434" y="990"/>
                    </a:lnTo>
                    <a:lnTo>
                      <a:pt x="1535" y="930"/>
                    </a:lnTo>
                    <a:lnTo>
                      <a:pt x="1616" y="829"/>
                    </a:lnTo>
                    <a:lnTo>
                      <a:pt x="1656" y="728"/>
                    </a:lnTo>
                    <a:lnTo>
                      <a:pt x="1697" y="607"/>
                    </a:lnTo>
                    <a:lnTo>
                      <a:pt x="1697" y="485"/>
                    </a:lnTo>
                    <a:lnTo>
                      <a:pt x="1697" y="364"/>
                    </a:lnTo>
                    <a:lnTo>
                      <a:pt x="1656" y="263"/>
                    </a:lnTo>
                    <a:lnTo>
                      <a:pt x="1596" y="162"/>
                    </a:lnTo>
                    <a:lnTo>
                      <a:pt x="1535" y="61"/>
                    </a:lnTo>
                    <a:lnTo>
                      <a:pt x="14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49"/>
              <p:cNvSpPr/>
              <p:nvPr/>
            </p:nvSpPr>
            <p:spPr>
              <a:xfrm>
                <a:off x="2642837" y="-1381024"/>
                <a:ext cx="97119" cy="98321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718" fill="none" extrusionOk="0">
                    <a:moveTo>
                      <a:pt x="1414" y="1"/>
                    </a:moveTo>
                    <a:lnTo>
                      <a:pt x="1414" y="1"/>
                    </a:lnTo>
                    <a:lnTo>
                      <a:pt x="1374" y="1"/>
                    </a:lnTo>
                    <a:lnTo>
                      <a:pt x="1374" y="1"/>
                    </a:lnTo>
                    <a:lnTo>
                      <a:pt x="1353" y="41"/>
                    </a:lnTo>
                    <a:lnTo>
                      <a:pt x="1374" y="82"/>
                    </a:lnTo>
                    <a:lnTo>
                      <a:pt x="1374" y="82"/>
                    </a:lnTo>
                    <a:lnTo>
                      <a:pt x="1374" y="82"/>
                    </a:lnTo>
                    <a:lnTo>
                      <a:pt x="1434" y="162"/>
                    </a:lnTo>
                    <a:lnTo>
                      <a:pt x="1475" y="223"/>
                    </a:lnTo>
                    <a:lnTo>
                      <a:pt x="1515" y="304"/>
                    </a:lnTo>
                    <a:lnTo>
                      <a:pt x="1515" y="405"/>
                    </a:lnTo>
                    <a:lnTo>
                      <a:pt x="1515" y="405"/>
                    </a:lnTo>
                    <a:lnTo>
                      <a:pt x="1535" y="485"/>
                    </a:lnTo>
                    <a:lnTo>
                      <a:pt x="1515" y="566"/>
                    </a:lnTo>
                    <a:lnTo>
                      <a:pt x="1475" y="647"/>
                    </a:lnTo>
                    <a:lnTo>
                      <a:pt x="1434" y="708"/>
                    </a:lnTo>
                    <a:lnTo>
                      <a:pt x="1434" y="708"/>
                    </a:lnTo>
                    <a:lnTo>
                      <a:pt x="1394" y="768"/>
                    </a:lnTo>
                    <a:lnTo>
                      <a:pt x="1313" y="809"/>
                    </a:lnTo>
                    <a:lnTo>
                      <a:pt x="1252" y="849"/>
                    </a:lnTo>
                    <a:lnTo>
                      <a:pt x="1172" y="869"/>
                    </a:lnTo>
                    <a:lnTo>
                      <a:pt x="1172" y="869"/>
                    </a:lnTo>
                    <a:lnTo>
                      <a:pt x="1091" y="869"/>
                    </a:lnTo>
                    <a:lnTo>
                      <a:pt x="1091" y="869"/>
                    </a:lnTo>
                    <a:lnTo>
                      <a:pt x="970" y="869"/>
                    </a:lnTo>
                    <a:lnTo>
                      <a:pt x="869" y="809"/>
                    </a:lnTo>
                    <a:lnTo>
                      <a:pt x="869" y="809"/>
                    </a:lnTo>
                    <a:lnTo>
                      <a:pt x="869" y="809"/>
                    </a:lnTo>
                    <a:lnTo>
                      <a:pt x="808" y="788"/>
                    </a:lnTo>
                    <a:lnTo>
                      <a:pt x="808" y="788"/>
                    </a:lnTo>
                    <a:lnTo>
                      <a:pt x="788" y="788"/>
                    </a:lnTo>
                    <a:lnTo>
                      <a:pt x="788" y="788"/>
                    </a:lnTo>
                    <a:lnTo>
                      <a:pt x="748" y="809"/>
                    </a:lnTo>
                    <a:lnTo>
                      <a:pt x="707" y="829"/>
                    </a:lnTo>
                    <a:lnTo>
                      <a:pt x="687" y="869"/>
                    </a:lnTo>
                    <a:lnTo>
                      <a:pt x="687" y="909"/>
                    </a:lnTo>
                    <a:lnTo>
                      <a:pt x="687" y="909"/>
                    </a:lnTo>
                    <a:lnTo>
                      <a:pt x="707" y="1091"/>
                    </a:lnTo>
                    <a:lnTo>
                      <a:pt x="707" y="1233"/>
                    </a:lnTo>
                    <a:lnTo>
                      <a:pt x="707" y="1233"/>
                    </a:lnTo>
                    <a:lnTo>
                      <a:pt x="687" y="1313"/>
                    </a:lnTo>
                    <a:lnTo>
                      <a:pt x="667" y="1374"/>
                    </a:lnTo>
                    <a:lnTo>
                      <a:pt x="667" y="1374"/>
                    </a:lnTo>
                    <a:lnTo>
                      <a:pt x="627" y="1434"/>
                    </a:lnTo>
                    <a:lnTo>
                      <a:pt x="586" y="1495"/>
                    </a:lnTo>
                    <a:lnTo>
                      <a:pt x="586" y="1495"/>
                    </a:lnTo>
                    <a:lnTo>
                      <a:pt x="505" y="1535"/>
                    </a:lnTo>
                    <a:lnTo>
                      <a:pt x="425" y="1556"/>
                    </a:lnTo>
                    <a:lnTo>
                      <a:pt x="425" y="1556"/>
                    </a:lnTo>
                    <a:lnTo>
                      <a:pt x="344" y="1535"/>
                    </a:lnTo>
                    <a:lnTo>
                      <a:pt x="344" y="1535"/>
                    </a:lnTo>
                    <a:lnTo>
                      <a:pt x="283" y="1495"/>
                    </a:lnTo>
                    <a:lnTo>
                      <a:pt x="223" y="1455"/>
                    </a:lnTo>
                    <a:lnTo>
                      <a:pt x="102" y="1334"/>
                    </a:lnTo>
                    <a:lnTo>
                      <a:pt x="102" y="1334"/>
                    </a:lnTo>
                    <a:lnTo>
                      <a:pt x="102" y="1334"/>
                    </a:lnTo>
                    <a:lnTo>
                      <a:pt x="61" y="1313"/>
                    </a:lnTo>
                    <a:lnTo>
                      <a:pt x="61" y="1313"/>
                    </a:lnTo>
                    <a:lnTo>
                      <a:pt x="41" y="1334"/>
                    </a:lnTo>
                    <a:lnTo>
                      <a:pt x="41" y="1334"/>
                    </a:lnTo>
                    <a:lnTo>
                      <a:pt x="1" y="1354"/>
                    </a:lnTo>
                    <a:lnTo>
                      <a:pt x="21" y="1394"/>
                    </a:lnTo>
                    <a:lnTo>
                      <a:pt x="21" y="1394"/>
                    </a:lnTo>
                    <a:lnTo>
                      <a:pt x="61" y="1475"/>
                    </a:lnTo>
                    <a:lnTo>
                      <a:pt x="122" y="1556"/>
                    </a:lnTo>
                    <a:lnTo>
                      <a:pt x="203" y="1616"/>
                    </a:lnTo>
                    <a:lnTo>
                      <a:pt x="283" y="1677"/>
                    </a:lnTo>
                    <a:lnTo>
                      <a:pt x="283" y="1677"/>
                    </a:lnTo>
                    <a:lnTo>
                      <a:pt x="364" y="1717"/>
                    </a:lnTo>
                    <a:lnTo>
                      <a:pt x="465" y="1717"/>
                    </a:lnTo>
                    <a:lnTo>
                      <a:pt x="465" y="1717"/>
                    </a:lnTo>
                    <a:lnTo>
                      <a:pt x="505" y="1717"/>
                    </a:lnTo>
                    <a:lnTo>
                      <a:pt x="505" y="1717"/>
                    </a:lnTo>
                    <a:lnTo>
                      <a:pt x="606" y="1697"/>
                    </a:lnTo>
                    <a:lnTo>
                      <a:pt x="707" y="1636"/>
                    </a:lnTo>
                    <a:lnTo>
                      <a:pt x="707" y="1636"/>
                    </a:lnTo>
                    <a:lnTo>
                      <a:pt x="788" y="1556"/>
                    </a:lnTo>
                    <a:lnTo>
                      <a:pt x="849" y="1475"/>
                    </a:lnTo>
                    <a:lnTo>
                      <a:pt x="849" y="1475"/>
                    </a:lnTo>
                    <a:lnTo>
                      <a:pt x="889" y="1374"/>
                    </a:lnTo>
                    <a:lnTo>
                      <a:pt x="909" y="1273"/>
                    </a:lnTo>
                    <a:lnTo>
                      <a:pt x="909" y="1273"/>
                    </a:lnTo>
                    <a:lnTo>
                      <a:pt x="929" y="1071"/>
                    </a:lnTo>
                    <a:lnTo>
                      <a:pt x="929" y="1071"/>
                    </a:lnTo>
                    <a:lnTo>
                      <a:pt x="1091" y="1091"/>
                    </a:lnTo>
                    <a:lnTo>
                      <a:pt x="1091" y="1091"/>
                    </a:lnTo>
                    <a:lnTo>
                      <a:pt x="1212" y="1091"/>
                    </a:lnTo>
                    <a:lnTo>
                      <a:pt x="1212" y="1091"/>
                    </a:lnTo>
                    <a:lnTo>
                      <a:pt x="1313" y="1051"/>
                    </a:lnTo>
                    <a:lnTo>
                      <a:pt x="1434" y="990"/>
                    </a:lnTo>
                    <a:lnTo>
                      <a:pt x="1535" y="930"/>
                    </a:lnTo>
                    <a:lnTo>
                      <a:pt x="1616" y="829"/>
                    </a:lnTo>
                    <a:lnTo>
                      <a:pt x="1616" y="829"/>
                    </a:lnTo>
                    <a:lnTo>
                      <a:pt x="1656" y="728"/>
                    </a:lnTo>
                    <a:lnTo>
                      <a:pt x="1697" y="607"/>
                    </a:lnTo>
                    <a:lnTo>
                      <a:pt x="1697" y="485"/>
                    </a:lnTo>
                    <a:lnTo>
                      <a:pt x="1697" y="364"/>
                    </a:lnTo>
                    <a:lnTo>
                      <a:pt x="1697" y="364"/>
                    </a:lnTo>
                    <a:lnTo>
                      <a:pt x="1656" y="263"/>
                    </a:lnTo>
                    <a:lnTo>
                      <a:pt x="1596" y="162"/>
                    </a:lnTo>
                    <a:lnTo>
                      <a:pt x="1535" y="61"/>
                    </a:lnTo>
                    <a:lnTo>
                      <a:pt x="1434" y="1"/>
                    </a:lnTo>
                    <a:lnTo>
                      <a:pt x="1434" y="1"/>
                    </a:lnTo>
                    <a:lnTo>
                      <a:pt x="1414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49"/>
              <p:cNvSpPr/>
              <p:nvPr/>
            </p:nvSpPr>
            <p:spPr>
              <a:xfrm>
                <a:off x="2548062" y="-1064364"/>
                <a:ext cx="198817" cy="92484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1616" extrusionOk="0">
                    <a:moveTo>
                      <a:pt x="82" y="0"/>
                    </a:moveTo>
                    <a:lnTo>
                      <a:pt x="41" y="81"/>
                    </a:lnTo>
                    <a:lnTo>
                      <a:pt x="21" y="202"/>
                    </a:lnTo>
                    <a:lnTo>
                      <a:pt x="1" y="283"/>
                    </a:lnTo>
                    <a:lnTo>
                      <a:pt x="21" y="364"/>
                    </a:lnTo>
                    <a:lnTo>
                      <a:pt x="21" y="303"/>
                    </a:lnTo>
                    <a:lnTo>
                      <a:pt x="41" y="142"/>
                    </a:lnTo>
                    <a:lnTo>
                      <a:pt x="82" y="0"/>
                    </a:lnTo>
                    <a:close/>
                    <a:moveTo>
                      <a:pt x="930" y="667"/>
                    </a:moveTo>
                    <a:lnTo>
                      <a:pt x="837" y="713"/>
                    </a:lnTo>
                    <a:lnTo>
                      <a:pt x="849" y="707"/>
                    </a:lnTo>
                    <a:lnTo>
                      <a:pt x="930" y="667"/>
                    </a:lnTo>
                    <a:close/>
                    <a:moveTo>
                      <a:pt x="364" y="727"/>
                    </a:moveTo>
                    <a:lnTo>
                      <a:pt x="465" y="768"/>
                    </a:lnTo>
                    <a:lnTo>
                      <a:pt x="566" y="768"/>
                    </a:lnTo>
                    <a:lnTo>
                      <a:pt x="465" y="747"/>
                    </a:lnTo>
                    <a:lnTo>
                      <a:pt x="364" y="727"/>
                    </a:lnTo>
                    <a:close/>
                    <a:moveTo>
                      <a:pt x="809" y="727"/>
                    </a:moveTo>
                    <a:lnTo>
                      <a:pt x="687" y="747"/>
                    </a:lnTo>
                    <a:lnTo>
                      <a:pt x="566" y="768"/>
                    </a:lnTo>
                    <a:lnTo>
                      <a:pt x="667" y="768"/>
                    </a:lnTo>
                    <a:lnTo>
                      <a:pt x="768" y="747"/>
                    </a:lnTo>
                    <a:lnTo>
                      <a:pt x="809" y="727"/>
                    </a:lnTo>
                    <a:close/>
                    <a:moveTo>
                      <a:pt x="2121" y="1333"/>
                    </a:moveTo>
                    <a:lnTo>
                      <a:pt x="2060" y="1353"/>
                    </a:lnTo>
                    <a:lnTo>
                      <a:pt x="1988" y="1382"/>
                    </a:lnTo>
                    <a:lnTo>
                      <a:pt x="1988" y="1382"/>
                    </a:lnTo>
                    <a:lnTo>
                      <a:pt x="2040" y="1373"/>
                    </a:lnTo>
                    <a:lnTo>
                      <a:pt x="2141" y="1353"/>
                    </a:lnTo>
                    <a:lnTo>
                      <a:pt x="2161" y="1353"/>
                    </a:lnTo>
                    <a:lnTo>
                      <a:pt x="2242" y="1378"/>
                    </a:lnTo>
                    <a:lnTo>
                      <a:pt x="2242" y="1378"/>
                    </a:lnTo>
                    <a:lnTo>
                      <a:pt x="2121" y="1333"/>
                    </a:lnTo>
                    <a:close/>
                    <a:moveTo>
                      <a:pt x="1616" y="1353"/>
                    </a:moveTo>
                    <a:lnTo>
                      <a:pt x="1616" y="1373"/>
                    </a:lnTo>
                    <a:lnTo>
                      <a:pt x="1717" y="1394"/>
                    </a:lnTo>
                    <a:lnTo>
                      <a:pt x="1616" y="1353"/>
                    </a:lnTo>
                    <a:close/>
                    <a:moveTo>
                      <a:pt x="1988" y="1382"/>
                    </a:moveTo>
                    <a:lnTo>
                      <a:pt x="1919" y="1394"/>
                    </a:lnTo>
                    <a:lnTo>
                      <a:pt x="1959" y="1394"/>
                    </a:lnTo>
                    <a:lnTo>
                      <a:pt x="1988" y="1382"/>
                    </a:lnTo>
                    <a:close/>
                    <a:moveTo>
                      <a:pt x="2242" y="1378"/>
                    </a:moveTo>
                    <a:lnTo>
                      <a:pt x="2444" y="1454"/>
                    </a:lnTo>
                    <a:lnTo>
                      <a:pt x="2787" y="1535"/>
                    </a:lnTo>
                    <a:lnTo>
                      <a:pt x="3110" y="1596"/>
                    </a:lnTo>
                    <a:lnTo>
                      <a:pt x="3474" y="1616"/>
                    </a:lnTo>
                    <a:lnTo>
                      <a:pt x="3131" y="1596"/>
                    </a:lnTo>
                    <a:lnTo>
                      <a:pt x="2808" y="1535"/>
                    </a:lnTo>
                    <a:lnTo>
                      <a:pt x="2484" y="1454"/>
                    </a:lnTo>
                    <a:lnTo>
                      <a:pt x="2242" y="13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49"/>
              <p:cNvSpPr/>
              <p:nvPr/>
            </p:nvSpPr>
            <p:spPr>
              <a:xfrm>
                <a:off x="2826606" y="-988074"/>
                <a:ext cx="2346" cy="5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49"/>
              <p:cNvSpPr/>
              <p:nvPr/>
            </p:nvSpPr>
            <p:spPr>
              <a:xfrm>
                <a:off x="2640547" y="-988074"/>
                <a:ext cx="106333" cy="16196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83" fill="none" extrusionOk="0">
                    <a:moveTo>
                      <a:pt x="505" y="0"/>
                    </a:moveTo>
                    <a:lnTo>
                      <a:pt x="505" y="0"/>
                    </a:lnTo>
                    <a:lnTo>
                      <a:pt x="444" y="20"/>
                    </a:lnTo>
                    <a:lnTo>
                      <a:pt x="444" y="20"/>
                    </a:lnTo>
                    <a:lnTo>
                      <a:pt x="343" y="61"/>
                    </a:lnTo>
                    <a:lnTo>
                      <a:pt x="222" y="61"/>
                    </a:lnTo>
                    <a:lnTo>
                      <a:pt x="222" y="61"/>
                    </a:lnTo>
                    <a:lnTo>
                      <a:pt x="101" y="6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01" y="61"/>
                    </a:lnTo>
                    <a:lnTo>
                      <a:pt x="222" y="61"/>
                    </a:lnTo>
                    <a:lnTo>
                      <a:pt x="222" y="61"/>
                    </a:lnTo>
                    <a:lnTo>
                      <a:pt x="303" y="61"/>
                    </a:lnTo>
                    <a:lnTo>
                      <a:pt x="303" y="61"/>
                    </a:lnTo>
                    <a:lnTo>
                      <a:pt x="424" y="40"/>
                    </a:lnTo>
                    <a:lnTo>
                      <a:pt x="525" y="20"/>
                    </a:lnTo>
                    <a:lnTo>
                      <a:pt x="525" y="20"/>
                    </a:lnTo>
                    <a:lnTo>
                      <a:pt x="545" y="20"/>
                    </a:lnTo>
                    <a:lnTo>
                      <a:pt x="545" y="20"/>
                    </a:lnTo>
                    <a:lnTo>
                      <a:pt x="868" y="121"/>
                    </a:lnTo>
                    <a:lnTo>
                      <a:pt x="1192" y="202"/>
                    </a:lnTo>
                    <a:lnTo>
                      <a:pt x="1515" y="263"/>
                    </a:lnTo>
                    <a:lnTo>
                      <a:pt x="1858" y="283"/>
                    </a:lnTo>
                    <a:lnTo>
                      <a:pt x="1858" y="283"/>
                    </a:lnTo>
                    <a:lnTo>
                      <a:pt x="1494" y="263"/>
                    </a:lnTo>
                    <a:lnTo>
                      <a:pt x="1171" y="202"/>
                    </a:lnTo>
                    <a:lnTo>
                      <a:pt x="828" y="121"/>
                    </a:lnTo>
                    <a:lnTo>
                      <a:pt x="505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49"/>
              <p:cNvSpPr/>
              <p:nvPr/>
            </p:nvSpPr>
            <p:spPr>
              <a:xfrm>
                <a:off x="2615079" y="-1019323"/>
                <a:ext cx="5837" cy="469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8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02" y="82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49"/>
              <p:cNvSpPr/>
              <p:nvPr/>
            </p:nvSpPr>
            <p:spPr>
              <a:xfrm>
                <a:off x="2568894" y="-1026248"/>
                <a:ext cx="32392" cy="583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2" fill="none" extrusionOk="0">
                    <a:moveTo>
                      <a:pt x="566" y="1"/>
                    </a:moveTo>
                    <a:lnTo>
                      <a:pt x="566" y="1"/>
                    </a:lnTo>
                    <a:lnTo>
                      <a:pt x="445" y="61"/>
                    </a:lnTo>
                    <a:lnTo>
                      <a:pt x="445" y="61"/>
                    </a:lnTo>
                    <a:lnTo>
                      <a:pt x="323" y="81"/>
                    </a:lnTo>
                    <a:lnTo>
                      <a:pt x="202" y="102"/>
                    </a:lnTo>
                    <a:lnTo>
                      <a:pt x="202" y="102"/>
                    </a:lnTo>
                    <a:lnTo>
                      <a:pt x="101" y="8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01" y="102"/>
                    </a:lnTo>
                    <a:lnTo>
                      <a:pt x="222" y="102"/>
                    </a:lnTo>
                    <a:lnTo>
                      <a:pt x="222" y="102"/>
                    </a:lnTo>
                    <a:lnTo>
                      <a:pt x="303" y="102"/>
                    </a:lnTo>
                    <a:lnTo>
                      <a:pt x="404" y="81"/>
                    </a:lnTo>
                    <a:lnTo>
                      <a:pt x="485" y="41"/>
                    </a:lnTo>
                    <a:lnTo>
                      <a:pt x="566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49"/>
              <p:cNvSpPr/>
              <p:nvPr/>
            </p:nvSpPr>
            <p:spPr>
              <a:xfrm>
                <a:off x="2548062" y="-1064364"/>
                <a:ext cx="4693" cy="20832"/>
              </a:xfrm>
              <a:custGeom>
                <a:avLst/>
                <a:gdLst/>
                <a:ahLst/>
                <a:cxnLst/>
                <a:rect l="l" t="t" r="r" b="b"/>
                <a:pathLst>
                  <a:path w="82" h="364" fill="none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41" y="81"/>
                    </a:lnTo>
                    <a:lnTo>
                      <a:pt x="21" y="202"/>
                    </a:lnTo>
                    <a:lnTo>
                      <a:pt x="21" y="202"/>
                    </a:lnTo>
                    <a:lnTo>
                      <a:pt x="1" y="283"/>
                    </a:lnTo>
                    <a:lnTo>
                      <a:pt x="21" y="364"/>
                    </a:lnTo>
                    <a:lnTo>
                      <a:pt x="21" y="364"/>
                    </a:lnTo>
                    <a:lnTo>
                      <a:pt x="21" y="303"/>
                    </a:lnTo>
                    <a:lnTo>
                      <a:pt x="21" y="303"/>
                    </a:lnTo>
                    <a:lnTo>
                      <a:pt x="41" y="142"/>
                    </a:lnTo>
                    <a:lnTo>
                      <a:pt x="82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49"/>
              <p:cNvSpPr/>
              <p:nvPr/>
            </p:nvSpPr>
            <p:spPr>
              <a:xfrm>
                <a:off x="2550408" y="-1089774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49"/>
              <p:cNvSpPr/>
              <p:nvPr/>
            </p:nvSpPr>
            <p:spPr>
              <a:xfrm>
                <a:off x="2550408" y="-1089774"/>
                <a:ext cx="57" cy="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49"/>
              <p:cNvSpPr/>
              <p:nvPr/>
            </p:nvSpPr>
            <p:spPr>
              <a:xfrm>
                <a:off x="2513437" y="-1167208"/>
                <a:ext cx="35883" cy="76288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33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62" y="445"/>
                    </a:lnTo>
                    <a:lnTo>
                      <a:pt x="263" y="667"/>
                    </a:lnTo>
                    <a:lnTo>
                      <a:pt x="364" y="869"/>
                    </a:lnTo>
                    <a:lnTo>
                      <a:pt x="364" y="869"/>
                    </a:lnTo>
                    <a:lnTo>
                      <a:pt x="485" y="1111"/>
                    </a:lnTo>
                    <a:lnTo>
                      <a:pt x="626" y="1333"/>
                    </a:lnTo>
                    <a:lnTo>
                      <a:pt x="626" y="1333"/>
                    </a:lnTo>
                    <a:lnTo>
                      <a:pt x="485" y="1111"/>
                    </a:lnTo>
                    <a:lnTo>
                      <a:pt x="364" y="869"/>
                    </a:lnTo>
                    <a:lnTo>
                      <a:pt x="364" y="869"/>
                    </a:lnTo>
                    <a:lnTo>
                      <a:pt x="263" y="667"/>
                    </a:lnTo>
                    <a:lnTo>
                      <a:pt x="162" y="445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49"/>
              <p:cNvSpPr/>
              <p:nvPr/>
            </p:nvSpPr>
            <p:spPr>
              <a:xfrm>
                <a:off x="2487969" y="-1245786"/>
                <a:ext cx="4693" cy="12762"/>
              </a:xfrm>
              <a:custGeom>
                <a:avLst/>
                <a:gdLst/>
                <a:ahLst/>
                <a:cxnLst/>
                <a:rect l="l" t="t" r="r" b="b"/>
                <a:pathLst>
                  <a:path w="82" h="223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2" y="222"/>
                    </a:lnTo>
                    <a:lnTo>
                      <a:pt x="82" y="22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49"/>
              <p:cNvSpPr/>
              <p:nvPr/>
            </p:nvSpPr>
            <p:spPr>
              <a:xfrm>
                <a:off x="2567749" y="-1022756"/>
                <a:ext cx="1202" cy="57"/>
              </a:xfrm>
              <a:custGeom>
                <a:avLst/>
                <a:gdLst/>
                <a:ahLst/>
                <a:cxnLst/>
                <a:rect l="l" t="t" r="r" b="b"/>
                <a:pathLst>
                  <a:path w="2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49"/>
              <p:cNvSpPr/>
              <p:nvPr/>
            </p:nvSpPr>
            <p:spPr>
              <a:xfrm>
                <a:off x="2567749" y="-1022756"/>
                <a:ext cx="1202" cy="57"/>
              </a:xfrm>
              <a:custGeom>
                <a:avLst/>
                <a:gdLst/>
                <a:ahLst/>
                <a:cxnLst/>
                <a:rect l="l" t="t" r="r" b="b"/>
                <a:pathLst>
                  <a:path w="2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49"/>
              <p:cNvSpPr/>
              <p:nvPr/>
            </p:nvSpPr>
            <p:spPr>
              <a:xfrm>
                <a:off x="2628987" y="-992710"/>
                <a:ext cx="11618" cy="698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2" extrusionOk="0">
                    <a:moveTo>
                      <a:pt x="0" y="0"/>
                    </a:moveTo>
                    <a:lnTo>
                      <a:pt x="101" y="81"/>
                    </a:lnTo>
                    <a:lnTo>
                      <a:pt x="202" y="121"/>
                    </a:lnTo>
                    <a:lnTo>
                      <a:pt x="202" y="101"/>
                    </a:lnTo>
                    <a:lnTo>
                      <a:pt x="101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49"/>
              <p:cNvSpPr/>
              <p:nvPr/>
            </p:nvSpPr>
            <p:spPr>
              <a:xfrm>
                <a:off x="2628987" y="-992710"/>
                <a:ext cx="11618" cy="6982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2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101" y="81"/>
                    </a:lnTo>
                    <a:lnTo>
                      <a:pt x="101" y="81"/>
                    </a:lnTo>
                    <a:lnTo>
                      <a:pt x="202" y="121"/>
                    </a:lnTo>
                    <a:lnTo>
                      <a:pt x="202" y="121"/>
                    </a:lnTo>
                    <a:lnTo>
                      <a:pt x="202" y="101"/>
                    </a:lnTo>
                    <a:lnTo>
                      <a:pt x="202" y="101"/>
                    </a:lnTo>
                    <a:lnTo>
                      <a:pt x="101" y="6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49"/>
              <p:cNvSpPr/>
              <p:nvPr/>
            </p:nvSpPr>
            <p:spPr>
              <a:xfrm>
                <a:off x="2487969" y="-1245786"/>
                <a:ext cx="340976" cy="273903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786" extrusionOk="0">
                    <a:moveTo>
                      <a:pt x="1" y="0"/>
                    </a:moveTo>
                    <a:lnTo>
                      <a:pt x="82" y="222"/>
                    </a:lnTo>
                    <a:lnTo>
                      <a:pt x="263" y="788"/>
                    </a:lnTo>
                    <a:lnTo>
                      <a:pt x="445" y="1373"/>
                    </a:lnTo>
                    <a:lnTo>
                      <a:pt x="607" y="1818"/>
                    </a:lnTo>
                    <a:lnTo>
                      <a:pt x="708" y="2040"/>
                    </a:lnTo>
                    <a:lnTo>
                      <a:pt x="809" y="2242"/>
                    </a:lnTo>
                    <a:lnTo>
                      <a:pt x="930" y="2484"/>
                    </a:lnTo>
                    <a:lnTo>
                      <a:pt x="1071" y="2706"/>
                    </a:lnTo>
                    <a:lnTo>
                      <a:pt x="1091" y="2726"/>
                    </a:lnTo>
                    <a:lnTo>
                      <a:pt x="1273" y="2989"/>
                    </a:lnTo>
                    <a:lnTo>
                      <a:pt x="1132" y="3170"/>
                    </a:lnTo>
                    <a:lnTo>
                      <a:pt x="1091" y="3312"/>
                    </a:lnTo>
                    <a:lnTo>
                      <a:pt x="1071" y="3473"/>
                    </a:lnTo>
                    <a:lnTo>
                      <a:pt x="1071" y="3534"/>
                    </a:lnTo>
                    <a:lnTo>
                      <a:pt x="1111" y="3655"/>
                    </a:lnTo>
                    <a:lnTo>
                      <a:pt x="1192" y="3756"/>
                    </a:lnTo>
                    <a:lnTo>
                      <a:pt x="1293" y="3837"/>
                    </a:lnTo>
                    <a:lnTo>
                      <a:pt x="1394" y="3897"/>
                    </a:lnTo>
                    <a:lnTo>
                      <a:pt x="1414" y="3897"/>
                    </a:lnTo>
                    <a:lnTo>
                      <a:pt x="1515" y="3917"/>
                    </a:lnTo>
                    <a:lnTo>
                      <a:pt x="1616" y="3938"/>
                    </a:lnTo>
                    <a:lnTo>
                      <a:pt x="1737" y="3917"/>
                    </a:lnTo>
                    <a:lnTo>
                      <a:pt x="1859" y="3897"/>
                    </a:lnTo>
                    <a:lnTo>
                      <a:pt x="1980" y="3837"/>
                    </a:lnTo>
                    <a:lnTo>
                      <a:pt x="2040" y="3796"/>
                    </a:lnTo>
                    <a:lnTo>
                      <a:pt x="2222" y="3958"/>
                    </a:lnTo>
                    <a:lnTo>
                      <a:pt x="2323" y="4039"/>
                    </a:lnTo>
                    <a:lnTo>
                      <a:pt x="2343" y="4039"/>
                    </a:lnTo>
                    <a:lnTo>
                      <a:pt x="2343" y="4079"/>
                    </a:lnTo>
                    <a:lnTo>
                      <a:pt x="2343" y="4180"/>
                    </a:lnTo>
                    <a:lnTo>
                      <a:pt x="2384" y="4281"/>
                    </a:lnTo>
                    <a:lnTo>
                      <a:pt x="2424" y="4362"/>
                    </a:lnTo>
                    <a:lnTo>
                      <a:pt x="2464" y="4422"/>
                    </a:lnTo>
                    <a:lnTo>
                      <a:pt x="2565" y="4483"/>
                    </a:lnTo>
                    <a:lnTo>
                      <a:pt x="2666" y="4523"/>
                    </a:lnTo>
                    <a:lnTo>
                      <a:pt x="2767" y="4564"/>
                    </a:lnTo>
                    <a:lnTo>
                      <a:pt x="3009" y="4564"/>
                    </a:lnTo>
                    <a:lnTo>
                      <a:pt x="3110" y="4523"/>
                    </a:lnTo>
                    <a:lnTo>
                      <a:pt x="3171" y="4503"/>
                    </a:lnTo>
                    <a:lnTo>
                      <a:pt x="3494" y="4624"/>
                    </a:lnTo>
                    <a:lnTo>
                      <a:pt x="3837" y="4705"/>
                    </a:lnTo>
                    <a:lnTo>
                      <a:pt x="4160" y="4766"/>
                    </a:lnTo>
                    <a:lnTo>
                      <a:pt x="4524" y="4786"/>
                    </a:lnTo>
                    <a:lnTo>
                      <a:pt x="4564" y="4786"/>
                    </a:lnTo>
                    <a:lnTo>
                      <a:pt x="4847" y="4766"/>
                    </a:lnTo>
                    <a:lnTo>
                      <a:pt x="5130" y="4745"/>
                    </a:lnTo>
                    <a:lnTo>
                      <a:pt x="5432" y="4685"/>
                    </a:lnTo>
                    <a:lnTo>
                      <a:pt x="5735" y="4584"/>
                    </a:lnTo>
                    <a:lnTo>
                      <a:pt x="5856" y="4543"/>
                    </a:lnTo>
                    <a:lnTo>
                      <a:pt x="5917" y="4503"/>
                    </a:lnTo>
                    <a:lnTo>
                      <a:pt x="5957" y="4503"/>
                    </a:lnTo>
                    <a:lnTo>
                      <a:pt x="5937" y="4382"/>
                    </a:lnTo>
                    <a:lnTo>
                      <a:pt x="5897" y="4241"/>
                    </a:lnTo>
                    <a:lnTo>
                      <a:pt x="5816" y="4119"/>
                    </a:lnTo>
                    <a:lnTo>
                      <a:pt x="5735" y="3998"/>
                    </a:lnTo>
                    <a:lnTo>
                      <a:pt x="5614" y="3897"/>
                    </a:lnTo>
                    <a:lnTo>
                      <a:pt x="5513" y="3837"/>
                    </a:lnTo>
                    <a:lnTo>
                      <a:pt x="5372" y="3776"/>
                    </a:lnTo>
                    <a:lnTo>
                      <a:pt x="5231" y="3736"/>
                    </a:lnTo>
                    <a:lnTo>
                      <a:pt x="4907" y="3675"/>
                    </a:lnTo>
                    <a:lnTo>
                      <a:pt x="4564" y="3655"/>
                    </a:lnTo>
                    <a:lnTo>
                      <a:pt x="4221" y="3635"/>
                    </a:lnTo>
                    <a:lnTo>
                      <a:pt x="3858" y="3594"/>
                    </a:lnTo>
                    <a:lnTo>
                      <a:pt x="3676" y="3554"/>
                    </a:lnTo>
                    <a:lnTo>
                      <a:pt x="3494" y="3514"/>
                    </a:lnTo>
                    <a:lnTo>
                      <a:pt x="3333" y="3453"/>
                    </a:lnTo>
                    <a:lnTo>
                      <a:pt x="3171" y="3372"/>
                    </a:lnTo>
                    <a:lnTo>
                      <a:pt x="2969" y="3231"/>
                    </a:lnTo>
                    <a:lnTo>
                      <a:pt x="2767" y="3090"/>
                    </a:lnTo>
                    <a:lnTo>
                      <a:pt x="2585" y="2928"/>
                    </a:lnTo>
                    <a:lnTo>
                      <a:pt x="2424" y="2767"/>
                    </a:lnTo>
                    <a:lnTo>
                      <a:pt x="2262" y="2565"/>
                    </a:lnTo>
                    <a:lnTo>
                      <a:pt x="2101" y="2363"/>
                    </a:lnTo>
                    <a:lnTo>
                      <a:pt x="1838" y="1939"/>
                    </a:lnTo>
                    <a:lnTo>
                      <a:pt x="1677" y="1636"/>
                    </a:lnTo>
                    <a:lnTo>
                      <a:pt x="1515" y="1313"/>
                    </a:lnTo>
                    <a:lnTo>
                      <a:pt x="1374" y="1010"/>
                    </a:lnTo>
                    <a:lnTo>
                      <a:pt x="1192" y="727"/>
                    </a:lnTo>
                    <a:lnTo>
                      <a:pt x="1111" y="586"/>
                    </a:lnTo>
                    <a:lnTo>
                      <a:pt x="1010" y="465"/>
                    </a:lnTo>
                    <a:lnTo>
                      <a:pt x="889" y="344"/>
                    </a:lnTo>
                    <a:lnTo>
                      <a:pt x="768" y="243"/>
                    </a:lnTo>
                    <a:lnTo>
                      <a:pt x="627" y="162"/>
                    </a:lnTo>
                    <a:lnTo>
                      <a:pt x="465" y="81"/>
                    </a:lnTo>
                    <a:lnTo>
                      <a:pt x="284" y="4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49"/>
              <p:cNvSpPr/>
              <p:nvPr/>
            </p:nvSpPr>
            <p:spPr>
              <a:xfrm>
                <a:off x="2487969" y="-1245786"/>
                <a:ext cx="340976" cy="273903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4786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2" y="222"/>
                    </a:lnTo>
                    <a:lnTo>
                      <a:pt x="82" y="222"/>
                    </a:lnTo>
                    <a:lnTo>
                      <a:pt x="263" y="788"/>
                    </a:lnTo>
                    <a:lnTo>
                      <a:pt x="445" y="1373"/>
                    </a:lnTo>
                    <a:lnTo>
                      <a:pt x="445" y="1373"/>
                    </a:lnTo>
                    <a:lnTo>
                      <a:pt x="607" y="1818"/>
                    </a:lnTo>
                    <a:lnTo>
                      <a:pt x="708" y="2040"/>
                    </a:lnTo>
                    <a:lnTo>
                      <a:pt x="809" y="2242"/>
                    </a:lnTo>
                    <a:lnTo>
                      <a:pt x="809" y="2242"/>
                    </a:lnTo>
                    <a:lnTo>
                      <a:pt x="930" y="2484"/>
                    </a:lnTo>
                    <a:lnTo>
                      <a:pt x="1071" y="2706"/>
                    </a:lnTo>
                    <a:lnTo>
                      <a:pt x="1071" y="270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091" y="2726"/>
                    </a:lnTo>
                    <a:lnTo>
                      <a:pt x="1273" y="2989"/>
                    </a:lnTo>
                    <a:lnTo>
                      <a:pt x="1273" y="2989"/>
                    </a:lnTo>
                    <a:lnTo>
                      <a:pt x="1132" y="3170"/>
                    </a:lnTo>
                    <a:lnTo>
                      <a:pt x="1132" y="3170"/>
                    </a:lnTo>
                    <a:lnTo>
                      <a:pt x="1091" y="3312"/>
                    </a:lnTo>
                    <a:lnTo>
                      <a:pt x="1071" y="3473"/>
                    </a:lnTo>
                    <a:lnTo>
                      <a:pt x="1071" y="3473"/>
                    </a:lnTo>
                    <a:lnTo>
                      <a:pt x="1071" y="3534"/>
                    </a:lnTo>
                    <a:lnTo>
                      <a:pt x="1071" y="3534"/>
                    </a:lnTo>
                    <a:lnTo>
                      <a:pt x="1111" y="3655"/>
                    </a:lnTo>
                    <a:lnTo>
                      <a:pt x="1192" y="3756"/>
                    </a:lnTo>
                    <a:lnTo>
                      <a:pt x="1293" y="3837"/>
                    </a:lnTo>
                    <a:lnTo>
                      <a:pt x="1394" y="3897"/>
                    </a:lnTo>
                    <a:lnTo>
                      <a:pt x="1394" y="3897"/>
                    </a:lnTo>
                    <a:lnTo>
                      <a:pt x="1414" y="3897"/>
                    </a:lnTo>
                    <a:lnTo>
                      <a:pt x="1414" y="3897"/>
                    </a:lnTo>
                    <a:lnTo>
                      <a:pt x="1515" y="3917"/>
                    </a:lnTo>
                    <a:lnTo>
                      <a:pt x="1616" y="3938"/>
                    </a:lnTo>
                    <a:lnTo>
                      <a:pt x="1616" y="3938"/>
                    </a:lnTo>
                    <a:lnTo>
                      <a:pt x="1737" y="3917"/>
                    </a:lnTo>
                    <a:lnTo>
                      <a:pt x="1859" y="3897"/>
                    </a:lnTo>
                    <a:lnTo>
                      <a:pt x="1859" y="3897"/>
                    </a:lnTo>
                    <a:lnTo>
                      <a:pt x="1980" y="3837"/>
                    </a:lnTo>
                    <a:lnTo>
                      <a:pt x="1980" y="3837"/>
                    </a:lnTo>
                    <a:lnTo>
                      <a:pt x="2040" y="3796"/>
                    </a:lnTo>
                    <a:lnTo>
                      <a:pt x="2040" y="3796"/>
                    </a:lnTo>
                    <a:lnTo>
                      <a:pt x="2222" y="3958"/>
                    </a:lnTo>
                    <a:lnTo>
                      <a:pt x="2222" y="3958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23" y="4039"/>
                    </a:lnTo>
                    <a:lnTo>
                      <a:pt x="2343" y="4039"/>
                    </a:lnTo>
                    <a:lnTo>
                      <a:pt x="2343" y="4039"/>
                    </a:lnTo>
                    <a:lnTo>
                      <a:pt x="2343" y="4079"/>
                    </a:lnTo>
                    <a:lnTo>
                      <a:pt x="2343" y="4180"/>
                    </a:lnTo>
                    <a:lnTo>
                      <a:pt x="2384" y="4281"/>
                    </a:lnTo>
                    <a:lnTo>
                      <a:pt x="2424" y="4362"/>
                    </a:lnTo>
                    <a:lnTo>
                      <a:pt x="2464" y="4422"/>
                    </a:lnTo>
                    <a:lnTo>
                      <a:pt x="2464" y="4422"/>
                    </a:lnTo>
                    <a:lnTo>
                      <a:pt x="2565" y="4483"/>
                    </a:lnTo>
                    <a:lnTo>
                      <a:pt x="2666" y="4523"/>
                    </a:lnTo>
                    <a:lnTo>
                      <a:pt x="2666" y="4523"/>
                    </a:lnTo>
                    <a:lnTo>
                      <a:pt x="2767" y="4564"/>
                    </a:lnTo>
                    <a:lnTo>
                      <a:pt x="2888" y="4564"/>
                    </a:lnTo>
                    <a:lnTo>
                      <a:pt x="2888" y="4564"/>
                    </a:lnTo>
                    <a:lnTo>
                      <a:pt x="3009" y="4564"/>
                    </a:lnTo>
                    <a:lnTo>
                      <a:pt x="3110" y="4523"/>
                    </a:lnTo>
                    <a:lnTo>
                      <a:pt x="3110" y="4523"/>
                    </a:lnTo>
                    <a:lnTo>
                      <a:pt x="3171" y="4503"/>
                    </a:lnTo>
                    <a:lnTo>
                      <a:pt x="3171" y="4503"/>
                    </a:lnTo>
                    <a:lnTo>
                      <a:pt x="3494" y="4624"/>
                    </a:lnTo>
                    <a:lnTo>
                      <a:pt x="3837" y="4705"/>
                    </a:lnTo>
                    <a:lnTo>
                      <a:pt x="4160" y="4766"/>
                    </a:lnTo>
                    <a:lnTo>
                      <a:pt x="4524" y="4786"/>
                    </a:lnTo>
                    <a:lnTo>
                      <a:pt x="4524" y="4786"/>
                    </a:lnTo>
                    <a:lnTo>
                      <a:pt x="4564" y="4786"/>
                    </a:lnTo>
                    <a:lnTo>
                      <a:pt x="4564" y="4786"/>
                    </a:lnTo>
                    <a:lnTo>
                      <a:pt x="4847" y="4766"/>
                    </a:lnTo>
                    <a:lnTo>
                      <a:pt x="5130" y="4745"/>
                    </a:lnTo>
                    <a:lnTo>
                      <a:pt x="5432" y="4685"/>
                    </a:lnTo>
                    <a:lnTo>
                      <a:pt x="5735" y="4584"/>
                    </a:lnTo>
                    <a:lnTo>
                      <a:pt x="5735" y="4584"/>
                    </a:lnTo>
                    <a:lnTo>
                      <a:pt x="5856" y="4543"/>
                    </a:lnTo>
                    <a:lnTo>
                      <a:pt x="5917" y="4503"/>
                    </a:lnTo>
                    <a:lnTo>
                      <a:pt x="591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37" y="4503"/>
                    </a:lnTo>
                    <a:lnTo>
                      <a:pt x="5957" y="4503"/>
                    </a:lnTo>
                    <a:lnTo>
                      <a:pt x="5957" y="4503"/>
                    </a:lnTo>
                    <a:lnTo>
                      <a:pt x="5937" y="4382"/>
                    </a:lnTo>
                    <a:lnTo>
                      <a:pt x="5897" y="4241"/>
                    </a:lnTo>
                    <a:lnTo>
                      <a:pt x="5816" y="4119"/>
                    </a:lnTo>
                    <a:lnTo>
                      <a:pt x="5735" y="3998"/>
                    </a:lnTo>
                    <a:lnTo>
                      <a:pt x="5735" y="3998"/>
                    </a:lnTo>
                    <a:lnTo>
                      <a:pt x="5614" y="3897"/>
                    </a:lnTo>
                    <a:lnTo>
                      <a:pt x="5513" y="3837"/>
                    </a:lnTo>
                    <a:lnTo>
                      <a:pt x="5372" y="3776"/>
                    </a:lnTo>
                    <a:lnTo>
                      <a:pt x="5231" y="3736"/>
                    </a:lnTo>
                    <a:lnTo>
                      <a:pt x="4907" y="3675"/>
                    </a:lnTo>
                    <a:lnTo>
                      <a:pt x="4564" y="3655"/>
                    </a:lnTo>
                    <a:lnTo>
                      <a:pt x="4221" y="3635"/>
                    </a:lnTo>
                    <a:lnTo>
                      <a:pt x="3858" y="3594"/>
                    </a:lnTo>
                    <a:lnTo>
                      <a:pt x="3676" y="3554"/>
                    </a:lnTo>
                    <a:lnTo>
                      <a:pt x="3494" y="3514"/>
                    </a:lnTo>
                    <a:lnTo>
                      <a:pt x="3333" y="3453"/>
                    </a:lnTo>
                    <a:lnTo>
                      <a:pt x="3171" y="3372"/>
                    </a:lnTo>
                    <a:lnTo>
                      <a:pt x="3171" y="3372"/>
                    </a:lnTo>
                    <a:lnTo>
                      <a:pt x="2969" y="3231"/>
                    </a:lnTo>
                    <a:lnTo>
                      <a:pt x="2767" y="3090"/>
                    </a:lnTo>
                    <a:lnTo>
                      <a:pt x="2585" y="2928"/>
                    </a:lnTo>
                    <a:lnTo>
                      <a:pt x="2424" y="2767"/>
                    </a:lnTo>
                    <a:lnTo>
                      <a:pt x="2262" y="2565"/>
                    </a:lnTo>
                    <a:lnTo>
                      <a:pt x="2101" y="2363"/>
                    </a:lnTo>
                    <a:lnTo>
                      <a:pt x="1838" y="1939"/>
                    </a:lnTo>
                    <a:lnTo>
                      <a:pt x="1838" y="1939"/>
                    </a:lnTo>
                    <a:lnTo>
                      <a:pt x="1677" y="1636"/>
                    </a:lnTo>
                    <a:lnTo>
                      <a:pt x="1515" y="1313"/>
                    </a:lnTo>
                    <a:lnTo>
                      <a:pt x="1374" y="1010"/>
                    </a:lnTo>
                    <a:lnTo>
                      <a:pt x="1192" y="727"/>
                    </a:lnTo>
                    <a:lnTo>
                      <a:pt x="1111" y="586"/>
                    </a:lnTo>
                    <a:lnTo>
                      <a:pt x="1010" y="465"/>
                    </a:lnTo>
                    <a:lnTo>
                      <a:pt x="889" y="344"/>
                    </a:lnTo>
                    <a:lnTo>
                      <a:pt x="768" y="243"/>
                    </a:lnTo>
                    <a:lnTo>
                      <a:pt x="627" y="162"/>
                    </a:lnTo>
                    <a:lnTo>
                      <a:pt x="465" y="81"/>
                    </a:lnTo>
                    <a:lnTo>
                      <a:pt x="284" y="41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49"/>
              <p:cNvSpPr/>
              <p:nvPr/>
            </p:nvSpPr>
            <p:spPr>
              <a:xfrm>
                <a:off x="2487969" y="-1367116"/>
                <a:ext cx="23178" cy="2197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84" extrusionOk="0">
                    <a:moveTo>
                      <a:pt x="142" y="0"/>
                    </a:moveTo>
                    <a:lnTo>
                      <a:pt x="82" y="41"/>
                    </a:lnTo>
                    <a:lnTo>
                      <a:pt x="41" y="101"/>
                    </a:lnTo>
                    <a:lnTo>
                      <a:pt x="1" y="162"/>
                    </a:lnTo>
                    <a:lnTo>
                      <a:pt x="1" y="182"/>
                    </a:lnTo>
                    <a:lnTo>
                      <a:pt x="21" y="242"/>
                    </a:lnTo>
                    <a:lnTo>
                      <a:pt x="41" y="303"/>
                    </a:lnTo>
                    <a:lnTo>
                      <a:pt x="82" y="343"/>
                    </a:lnTo>
                    <a:lnTo>
                      <a:pt x="142" y="364"/>
                    </a:lnTo>
                    <a:lnTo>
                      <a:pt x="203" y="384"/>
                    </a:lnTo>
                    <a:lnTo>
                      <a:pt x="284" y="364"/>
                    </a:lnTo>
                    <a:lnTo>
                      <a:pt x="344" y="323"/>
                    </a:lnTo>
                    <a:lnTo>
                      <a:pt x="385" y="263"/>
                    </a:lnTo>
                    <a:lnTo>
                      <a:pt x="405" y="182"/>
                    </a:lnTo>
                    <a:lnTo>
                      <a:pt x="385" y="121"/>
                    </a:lnTo>
                    <a:lnTo>
                      <a:pt x="344" y="4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49"/>
              <p:cNvSpPr/>
              <p:nvPr/>
            </p:nvSpPr>
            <p:spPr>
              <a:xfrm>
                <a:off x="2385125" y="-1712678"/>
                <a:ext cx="758126" cy="929129"/>
              </a:xfrm>
              <a:custGeom>
                <a:avLst/>
                <a:gdLst/>
                <a:ahLst/>
                <a:cxnLst/>
                <a:rect l="l" t="t" r="r" b="b"/>
                <a:pathLst>
                  <a:path w="13247" h="16235" extrusionOk="0">
                    <a:moveTo>
                      <a:pt x="6725" y="122"/>
                    </a:moveTo>
                    <a:lnTo>
                      <a:pt x="6805" y="162"/>
                    </a:lnTo>
                    <a:lnTo>
                      <a:pt x="6866" y="243"/>
                    </a:lnTo>
                    <a:lnTo>
                      <a:pt x="6906" y="304"/>
                    </a:lnTo>
                    <a:lnTo>
                      <a:pt x="6987" y="506"/>
                    </a:lnTo>
                    <a:lnTo>
                      <a:pt x="7048" y="728"/>
                    </a:lnTo>
                    <a:lnTo>
                      <a:pt x="7108" y="970"/>
                    </a:lnTo>
                    <a:lnTo>
                      <a:pt x="7149" y="1455"/>
                    </a:lnTo>
                    <a:lnTo>
                      <a:pt x="7189" y="1879"/>
                    </a:lnTo>
                    <a:lnTo>
                      <a:pt x="7209" y="2161"/>
                    </a:lnTo>
                    <a:lnTo>
                      <a:pt x="7209" y="2222"/>
                    </a:lnTo>
                    <a:lnTo>
                      <a:pt x="7250" y="2242"/>
                    </a:lnTo>
                    <a:lnTo>
                      <a:pt x="7290" y="2242"/>
                    </a:lnTo>
                    <a:lnTo>
                      <a:pt x="7310" y="2222"/>
                    </a:lnTo>
                    <a:lnTo>
                      <a:pt x="7351" y="2182"/>
                    </a:lnTo>
                    <a:lnTo>
                      <a:pt x="7411" y="2081"/>
                    </a:lnTo>
                    <a:lnTo>
                      <a:pt x="7492" y="1959"/>
                    </a:lnTo>
                    <a:lnTo>
                      <a:pt x="7573" y="1818"/>
                    </a:lnTo>
                    <a:lnTo>
                      <a:pt x="7694" y="1677"/>
                    </a:lnTo>
                    <a:lnTo>
                      <a:pt x="7754" y="1616"/>
                    </a:lnTo>
                    <a:lnTo>
                      <a:pt x="7835" y="1576"/>
                    </a:lnTo>
                    <a:lnTo>
                      <a:pt x="7896" y="1556"/>
                    </a:lnTo>
                    <a:lnTo>
                      <a:pt x="7956" y="1535"/>
                    </a:lnTo>
                    <a:lnTo>
                      <a:pt x="8017" y="1535"/>
                    </a:lnTo>
                    <a:lnTo>
                      <a:pt x="8057" y="1556"/>
                    </a:lnTo>
                    <a:lnTo>
                      <a:pt x="8138" y="1636"/>
                    </a:lnTo>
                    <a:lnTo>
                      <a:pt x="8199" y="1737"/>
                    </a:lnTo>
                    <a:lnTo>
                      <a:pt x="8259" y="1858"/>
                    </a:lnTo>
                    <a:lnTo>
                      <a:pt x="8279" y="2000"/>
                    </a:lnTo>
                    <a:lnTo>
                      <a:pt x="8279" y="2121"/>
                    </a:lnTo>
                    <a:lnTo>
                      <a:pt x="8279" y="2363"/>
                    </a:lnTo>
                    <a:lnTo>
                      <a:pt x="8259" y="2585"/>
                    </a:lnTo>
                    <a:lnTo>
                      <a:pt x="8178" y="2969"/>
                    </a:lnTo>
                    <a:lnTo>
                      <a:pt x="8138" y="3110"/>
                    </a:lnTo>
                    <a:lnTo>
                      <a:pt x="8138" y="3211"/>
                    </a:lnTo>
                    <a:lnTo>
                      <a:pt x="8158" y="3252"/>
                    </a:lnTo>
                    <a:lnTo>
                      <a:pt x="8219" y="3272"/>
                    </a:lnTo>
                    <a:lnTo>
                      <a:pt x="8279" y="3232"/>
                    </a:lnTo>
                    <a:lnTo>
                      <a:pt x="8320" y="3191"/>
                    </a:lnTo>
                    <a:lnTo>
                      <a:pt x="8421" y="3151"/>
                    </a:lnTo>
                    <a:lnTo>
                      <a:pt x="8481" y="3110"/>
                    </a:lnTo>
                    <a:lnTo>
                      <a:pt x="8603" y="3110"/>
                    </a:lnTo>
                    <a:lnTo>
                      <a:pt x="8663" y="3131"/>
                    </a:lnTo>
                    <a:lnTo>
                      <a:pt x="8724" y="3191"/>
                    </a:lnTo>
                    <a:lnTo>
                      <a:pt x="8764" y="3252"/>
                    </a:lnTo>
                    <a:lnTo>
                      <a:pt x="8360" y="3534"/>
                    </a:lnTo>
                    <a:lnTo>
                      <a:pt x="7956" y="3797"/>
                    </a:lnTo>
                    <a:lnTo>
                      <a:pt x="7129" y="4281"/>
                    </a:lnTo>
                    <a:lnTo>
                      <a:pt x="6381" y="4746"/>
                    </a:lnTo>
                    <a:lnTo>
                      <a:pt x="6018" y="4968"/>
                    </a:lnTo>
                    <a:lnTo>
                      <a:pt x="5655" y="5230"/>
                    </a:lnTo>
                    <a:lnTo>
                      <a:pt x="5311" y="5493"/>
                    </a:lnTo>
                    <a:lnTo>
                      <a:pt x="4968" y="5796"/>
                    </a:lnTo>
                    <a:lnTo>
                      <a:pt x="4645" y="6119"/>
                    </a:lnTo>
                    <a:lnTo>
                      <a:pt x="4342" y="6462"/>
                    </a:lnTo>
                    <a:lnTo>
                      <a:pt x="4160" y="6361"/>
                    </a:lnTo>
                    <a:lnTo>
                      <a:pt x="3979" y="6260"/>
                    </a:lnTo>
                    <a:lnTo>
                      <a:pt x="3918" y="6200"/>
                    </a:lnTo>
                    <a:lnTo>
                      <a:pt x="3979" y="6079"/>
                    </a:lnTo>
                    <a:lnTo>
                      <a:pt x="4241" y="5513"/>
                    </a:lnTo>
                    <a:lnTo>
                      <a:pt x="4443" y="5069"/>
                    </a:lnTo>
                    <a:lnTo>
                      <a:pt x="4645" y="4605"/>
                    </a:lnTo>
                    <a:lnTo>
                      <a:pt x="4847" y="4100"/>
                    </a:lnTo>
                    <a:lnTo>
                      <a:pt x="5008" y="3575"/>
                    </a:lnTo>
                    <a:lnTo>
                      <a:pt x="5150" y="2989"/>
                    </a:lnTo>
                    <a:lnTo>
                      <a:pt x="5271" y="2363"/>
                    </a:lnTo>
                    <a:lnTo>
                      <a:pt x="5311" y="2040"/>
                    </a:lnTo>
                    <a:lnTo>
                      <a:pt x="5331" y="1677"/>
                    </a:lnTo>
                    <a:lnTo>
                      <a:pt x="5352" y="1333"/>
                    </a:lnTo>
                    <a:lnTo>
                      <a:pt x="5352" y="950"/>
                    </a:lnTo>
                    <a:lnTo>
                      <a:pt x="5372" y="768"/>
                    </a:lnTo>
                    <a:lnTo>
                      <a:pt x="5412" y="647"/>
                    </a:lnTo>
                    <a:lnTo>
                      <a:pt x="5453" y="546"/>
                    </a:lnTo>
                    <a:lnTo>
                      <a:pt x="5513" y="526"/>
                    </a:lnTo>
                    <a:lnTo>
                      <a:pt x="5554" y="506"/>
                    </a:lnTo>
                    <a:lnTo>
                      <a:pt x="5594" y="526"/>
                    </a:lnTo>
                    <a:lnTo>
                      <a:pt x="5655" y="586"/>
                    </a:lnTo>
                    <a:lnTo>
                      <a:pt x="5776" y="788"/>
                    </a:lnTo>
                    <a:lnTo>
                      <a:pt x="5877" y="990"/>
                    </a:lnTo>
                    <a:lnTo>
                      <a:pt x="5917" y="1152"/>
                    </a:lnTo>
                    <a:lnTo>
                      <a:pt x="5957" y="1293"/>
                    </a:lnTo>
                    <a:lnTo>
                      <a:pt x="5998" y="1434"/>
                    </a:lnTo>
                    <a:lnTo>
                      <a:pt x="6038" y="1475"/>
                    </a:lnTo>
                    <a:lnTo>
                      <a:pt x="6058" y="1495"/>
                    </a:lnTo>
                    <a:lnTo>
                      <a:pt x="6119" y="1495"/>
                    </a:lnTo>
                    <a:lnTo>
                      <a:pt x="6139" y="1475"/>
                    </a:lnTo>
                    <a:lnTo>
                      <a:pt x="6159" y="1434"/>
                    </a:lnTo>
                    <a:lnTo>
                      <a:pt x="6180" y="1273"/>
                    </a:lnTo>
                    <a:lnTo>
                      <a:pt x="6200" y="1051"/>
                    </a:lnTo>
                    <a:lnTo>
                      <a:pt x="6260" y="788"/>
                    </a:lnTo>
                    <a:lnTo>
                      <a:pt x="6341" y="506"/>
                    </a:lnTo>
                    <a:lnTo>
                      <a:pt x="6381" y="384"/>
                    </a:lnTo>
                    <a:lnTo>
                      <a:pt x="6442" y="263"/>
                    </a:lnTo>
                    <a:lnTo>
                      <a:pt x="6482" y="203"/>
                    </a:lnTo>
                    <a:lnTo>
                      <a:pt x="6543" y="162"/>
                    </a:lnTo>
                    <a:lnTo>
                      <a:pt x="6604" y="122"/>
                    </a:lnTo>
                    <a:close/>
                    <a:moveTo>
                      <a:pt x="950" y="6402"/>
                    </a:moveTo>
                    <a:lnTo>
                      <a:pt x="1010" y="6644"/>
                    </a:lnTo>
                    <a:lnTo>
                      <a:pt x="1091" y="6866"/>
                    </a:lnTo>
                    <a:lnTo>
                      <a:pt x="1172" y="7048"/>
                    </a:lnTo>
                    <a:lnTo>
                      <a:pt x="1273" y="7229"/>
                    </a:lnTo>
                    <a:lnTo>
                      <a:pt x="183" y="7209"/>
                    </a:lnTo>
                    <a:lnTo>
                      <a:pt x="162" y="7189"/>
                    </a:lnTo>
                    <a:lnTo>
                      <a:pt x="142" y="7189"/>
                    </a:lnTo>
                    <a:lnTo>
                      <a:pt x="122" y="7149"/>
                    </a:lnTo>
                    <a:lnTo>
                      <a:pt x="122" y="7108"/>
                    </a:lnTo>
                    <a:lnTo>
                      <a:pt x="122" y="7088"/>
                    </a:lnTo>
                    <a:lnTo>
                      <a:pt x="142" y="7068"/>
                    </a:lnTo>
                    <a:lnTo>
                      <a:pt x="950" y="6402"/>
                    </a:lnTo>
                    <a:close/>
                    <a:moveTo>
                      <a:pt x="3050" y="11227"/>
                    </a:moveTo>
                    <a:lnTo>
                      <a:pt x="3332" y="11571"/>
                    </a:lnTo>
                    <a:lnTo>
                      <a:pt x="3413" y="11651"/>
                    </a:lnTo>
                    <a:lnTo>
                      <a:pt x="3534" y="11773"/>
                    </a:lnTo>
                    <a:lnTo>
                      <a:pt x="3615" y="11853"/>
                    </a:lnTo>
                    <a:lnTo>
                      <a:pt x="3736" y="11954"/>
                    </a:lnTo>
                    <a:lnTo>
                      <a:pt x="3635" y="11995"/>
                    </a:lnTo>
                    <a:lnTo>
                      <a:pt x="3494" y="12035"/>
                    </a:lnTo>
                    <a:lnTo>
                      <a:pt x="3353" y="12035"/>
                    </a:lnTo>
                    <a:lnTo>
                      <a:pt x="3191" y="11995"/>
                    </a:lnTo>
                    <a:lnTo>
                      <a:pt x="3090" y="11934"/>
                    </a:lnTo>
                    <a:lnTo>
                      <a:pt x="3030" y="11894"/>
                    </a:lnTo>
                    <a:lnTo>
                      <a:pt x="2969" y="11793"/>
                    </a:lnTo>
                    <a:lnTo>
                      <a:pt x="2929" y="11712"/>
                    </a:lnTo>
                    <a:lnTo>
                      <a:pt x="2929" y="11631"/>
                    </a:lnTo>
                    <a:lnTo>
                      <a:pt x="2929" y="11530"/>
                    </a:lnTo>
                    <a:lnTo>
                      <a:pt x="2949" y="11429"/>
                    </a:lnTo>
                    <a:lnTo>
                      <a:pt x="2989" y="11349"/>
                    </a:lnTo>
                    <a:lnTo>
                      <a:pt x="3030" y="11248"/>
                    </a:lnTo>
                    <a:lnTo>
                      <a:pt x="3050" y="11227"/>
                    </a:lnTo>
                    <a:close/>
                    <a:moveTo>
                      <a:pt x="2505" y="12762"/>
                    </a:moveTo>
                    <a:lnTo>
                      <a:pt x="2646" y="12843"/>
                    </a:lnTo>
                    <a:lnTo>
                      <a:pt x="2727" y="12883"/>
                    </a:lnTo>
                    <a:lnTo>
                      <a:pt x="2767" y="12944"/>
                    </a:lnTo>
                    <a:lnTo>
                      <a:pt x="2807" y="13004"/>
                    </a:lnTo>
                    <a:lnTo>
                      <a:pt x="2848" y="13085"/>
                    </a:lnTo>
                    <a:lnTo>
                      <a:pt x="2848" y="13146"/>
                    </a:lnTo>
                    <a:lnTo>
                      <a:pt x="2848" y="13226"/>
                    </a:lnTo>
                    <a:lnTo>
                      <a:pt x="2848" y="13287"/>
                    </a:lnTo>
                    <a:lnTo>
                      <a:pt x="2868" y="13348"/>
                    </a:lnTo>
                    <a:lnTo>
                      <a:pt x="2727" y="13348"/>
                    </a:lnTo>
                    <a:lnTo>
                      <a:pt x="2646" y="13307"/>
                    </a:lnTo>
                    <a:lnTo>
                      <a:pt x="2565" y="13267"/>
                    </a:lnTo>
                    <a:lnTo>
                      <a:pt x="2505" y="13206"/>
                    </a:lnTo>
                    <a:lnTo>
                      <a:pt x="2444" y="13105"/>
                    </a:lnTo>
                    <a:lnTo>
                      <a:pt x="2424" y="13045"/>
                    </a:lnTo>
                    <a:lnTo>
                      <a:pt x="2424" y="12984"/>
                    </a:lnTo>
                    <a:lnTo>
                      <a:pt x="2444" y="12883"/>
                    </a:lnTo>
                    <a:lnTo>
                      <a:pt x="2505" y="12762"/>
                    </a:lnTo>
                    <a:close/>
                    <a:moveTo>
                      <a:pt x="2929" y="11954"/>
                    </a:moveTo>
                    <a:lnTo>
                      <a:pt x="3030" y="12035"/>
                    </a:lnTo>
                    <a:lnTo>
                      <a:pt x="3090" y="12075"/>
                    </a:lnTo>
                    <a:lnTo>
                      <a:pt x="2807" y="12277"/>
                    </a:lnTo>
                    <a:lnTo>
                      <a:pt x="2585" y="12479"/>
                    </a:lnTo>
                    <a:lnTo>
                      <a:pt x="2727" y="12540"/>
                    </a:lnTo>
                    <a:lnTo>
                      <a:pt x="2828" y="12621"/>
                    </a:lnTo>
                    <a:lnTo>
                      <a:pt x="2949" y="12701"/>
                    </a:lnTo>
                    <a:lnTo>
                      <a:pt x="3030" y="12802"/>
                    </a:lnTo>
                    <a:lnTo>
                      <a:pt x="3090" y="12903"/>
                    </a:lnTo>
                    <a:lnTo>
                      <a:pt x="3131" y="13025"/>
                    </a:lnTo>
                    <a:lnTo>
                      <a:pt x="3151" y="13166"/>
                    </a:lnTo>
                    <a:lnTo>
                      <a:pt x="3131" y="13287"/>
                    </a:lnTo>
                    <a:lnTo>
                      <a:pt x="3110" y="13348"/>
                    </a:lnTo>
                    <a:lnTo>
                      <a:pt x="3050" y="13368"/>
                    </a:lnTo>
                    <a:lnTo>
                      <a:pt x="3030" y="13368"/>
                    </a:lnTo>
                    <a:lnTo>
                      <a:pt x="2989" y="13348"/>
                    </a:lnTo>
                    <a:lnTo>
                      <a:pt x="2969" y="13327"/>
                    </a:lnTo>
                    <a:lnTo>
                      <a:pt x="2969" y="13287"/>
                    </a:lnTo>
                    <a:lnTo>
                      <a:pt x="2969" y="13247"/>
                    </a:lnTo>
                    <a:lnTo>
                      <a:pt x="2969" y="13146"/>
                    </a:lnTo>
                    <a:lnTo>
                      <a:pt x="2949" y="13045"/>
                    </a:lnTo>
                    <a:lnTo>
                      <a:pt x="2908" y="12944"/>
                    </a:lnTo>
                    <a:lnTo>
                      <a:pt x="2848" y="12863"/>
                    </a:lnTo>
                    <a:lnTo>
                      <a:pt x="2767" y="12782"/>
                    </a:lnTo>
                    <a:lnTo>
                      <a:pt x="2686" y="12722"/>
                    </a:lnTo>
                    <a:lnTo>
                      <a:pt x="2565" y="12661"/>
                    </a:lnTo>
                    <a:lnTo>
                      <a:pt x="2464" y="12641"/>
                    </a:lnTo>
                    <a:lnTo>
                      <a:pt x="2343" y="12802"/>
                    </a:lnTo>
                    <a:lnTo>
                      <a:pt x="2323" y="12883"/>
                    </a:lnTo>
                    <a:lnTo>
                      <a:pt x="2303" y="12964"/>
                    </a:lnTo>
                    <a:lnTo>
                      <a:pt x="2303" y="13065"/>
                    </a:lnTo>
                    <a:lnTo>
                      <a:pt x="2323" y="13146"/>
                    </a:lnTo>
                    <a:lnTo>
                      <a:pt x="2383" y="13247"/>
                    </a:lnTo>
                    <a:lnTo>
                      <a:pt x="2444" y="13307"/>
                    </a:lnTo>
                    <a:lnTo>
                      <a:pt x="2525" y="13388"/>
                    </a:lnTo>
                    <a:lnTo>
                      <a:pt x="2606" y="13428"/>
                    </a:lnTo>
                    <a:lnTo>
                      <a:pt x="2707" y="13449"/>
                    </a:lnTo>
                    <a:lnTo>
                      <a:pt x="2807" y="13469"/>
                    </a:lnTo>
                    <a:lnTo>
                      <a:pt x="2868" y="13469"/>
                    </a:lnTo>
                    <a:lnTo>
                      <a:pt x="2908" y="13489"/>
                    </a:lnTo>
                    <a:lnTo>
                      <a:pt x="2929" y="13549"/>
                    </a:lnTo>
                    <a:lnTo>
                      <a:pt x="2908" y="13610"/>
                    </a:lnTo>
                    <a:lnTo>
                      <a:pt x="2888" y="13630"/>
                    </a:lnTo>
                    <a:lnTo>
                      <a:pt x="2848" y="13630"/>
                    </a:lnTo>
                    <a:lnTo>
                      <a:pt x="2807" y="13650"/>
                    </a:lnTo>
                    <a:lnTo>
                      <a:pt x="2727" y="13630"/>
                    </a:lnTo>
                    <a:lnTo>
                      <a:pt x="2626" y="13610"/>
                    </a:lnTo>
                    <a:lnTo>
                      <a:pt x="2525" y="13570"/>
                    </a:lnTo>
                    <a:lnTo>
                      <a:pt x="2444" y="13529"/>
                    </a:lnTo>
                    <a:lnTo>
                      <a:pt x="2363" y="13469"/>
                    </a:lnTo>
                    <a:lnTo>
                      <a:pt x="2283" y="13408"/>
                    </a:lnTo>
                    <a:lnTo>
                      <a:pt x="2222" y="13327"/>
                    </a:lnTo>
                    <a:lnTo>
                      <a:pt x="2182" y="13247"/>
                    </a:lnTo>
                    <a:lnTo>
                      <a:pt x="2182" y="13327"/>
                    </a:lnTo>
                    <a:lnTo>
                      <a:pt x="2202" y="13428"/>
                    </a:lnTo>
                    <a:lnTo>
                      <a:pt x="2262" y="13590"/>
                    </a:lnTo>
                    <a:lnTo>
                      <a:pt x="2363" y="13731"/>
                    </a:lnTo>
                    <a:lnTo>
                      <a:pt x="2484" y="13832"/>
                    </a:lnTo>
                    <a:lnTo>
                      <a:pt x="2505" y="13893"/>
                    </a:lnTo>
                    <a:lnTo>
                      <a:pt x="2505" y="13953"/>
                    </a:lnTo>
                    <a:lnTo>
                      <a:pt x="2464" y="13974"/>
                    </a:lnTo>
                    <a:lnTo>
                      <a:pt x="2424" y="13994"/>
                    </a:lnTo>
                    <a:lnTo>
                      <a:pt x="2383" y="13974"/>
                    </a:lnTo>
                    <a:lnTo>
                      <a:pt x="2303" y="13913"/>
                    </a:lnTo>
                    <a:lnTo>
                      <a:pt x="2182" y="13792"/>
                    </a:lnTo>
                    <a:lnTo>
                      <a:pt x="2121" y="13691"/>
                    </a:lnTo>
                    <a:lnTo>
                      <a:pt x="2060" y="13570"/>
                    </a:lnTo>
                    <a:lnTo>
                      <a:pt x="2020" y="13428"/>
                    </a:lnTo>
                    <a:lnTo>
                      <a:pt x="2000" y="13267"/>
                    </a:lnTo>
                    <a:lnTo>
                      <a:pt x="2020" y="13085"/>
                    </a:lnTo>
                    <a:lnTo>
                      <a:pt x="2081" y="12903"/>
                    </a:lnTo>
                    <a:lnTo>
                      <a:pt x="2161" y="12722"/>
                    </a:lnTo>
                    <a:lnTo>
                      <a:pt x="2283" y="12560"/>
                    </a:lnTo>
                    <a:lnTo>
                      <a:pt x="2424" y="12399"/>
                    </a:lnTo>
                    <a:lnTo>
                      <a:pt x="2585" y="12237"/>
                    </a:lnTo>
                    <a:lnTo>
                      <a:pt x="2747" y="12096"/>
                    </a:lnTo>
                    <a:lnTo>
                      <a:pt x="2929" y="11954"/>
                    </a:lnTo>
                    <a:close/>
                    <a:moveTo>
                      <a:pt x="3757" y="13408"/>
                    </a:moveTo>
                    <a:lnTo>
                      <a:pt x="3918" y="13469"/>
                    </a:lnTo>
                    <a:lnTo>
                      <a:pt x="3979" y="13529"/>
                    </a:lnTo>
                    <a:lnTo>
                      <a:pt x="4039" y="13570"/>
                    </a:lnTo>
                    <a:lnTo>
                      <a:pt x="4080" y="13630"/>
                    </a:lnTo>
                    <a:lnTo>
                      <a:pt x="4100" y="13711"/>
                    </a:lnTo>
                    <a:lnTo>
                      <a:pt x="4120" y="13792"/>
                    </a:lnTo>
                    <a:lnTo>
                      <a:pt x="4120" y="13873"/>
                    </a:lnTo>
                    <a:lnTo>
                      <a:pt x="4100" y="13933"/>
                    </a:lnTo>
                    <a:lnTo>
                      <a:pt x="4120" y="13994"/>
                    </a:lnTo>
                    <a:lnTo>
                      <a:pt x="4080" y="13994"/>
                    </a:lnTo>
                    <a:lnTo>
                      <a:pt x="3979" y="13974"/>
                    </a:lnTo>
                    <a:lnTo>
                      <a:pt x="3898" y="13953"/>
                    </a:lnTo>
                    <a:lnTo>
                      <a:pt x="3817" y="13893"/>
                    </a:lnTo>
                    <a:lnTo>
                      <a:pt x="3757" y="13832"/>
                    </a:lnTo>
                    <a:lnTo>
                      <a:pt x="3696" y="13751"/>
                    </a:lnTo>
                    <a:lnTo>
                      <a:pt x="3676" y="13671"/>
                    </a:lnTo>
                    <a:lnTo>
                      <a:pt x="3676" y="13610"/>
                    </a:lnTo>
                    <a:lnTo>
                      <a:pt x="3716" y="13509"/>
                    </a:lnTo>
                    <a:lnTo>
                      <a:pt x="3757" y="13408"/>
                    </a:lnTo>
                    <a:close/>
                    <a:moveTo>
                      <a:pt x="4201" y="12600"/>
                    </a:moveTo>
                    <a:lnTo>
                      <a:pt x="4281" y="12661"/>
                    </a:lnTo>
                    <a:lnTo>
                      <a:pt x="4342" y="12701"/>
                    </a:lnTo>
                    <a:lnTo>
                      <a:pt x="4059" y="12924"/>
                    </a:lnTo>
                    <a:lnTo>
                      <a:pt x="3837" y="13125"/>
                    </a:lnTo>
                    <a:lnTo>
                      <a:pt x="3979" y="13186"/>
                    </a:lnTo>
                    <a:lnTo>
                      <a:pt x="4100" y="13247"/>
                    </a:lnTo>
                    <a:lnTo>
                      <a:pt x="4201" y="13327"/>
                    </a:lnTo>
                    <a:lnTo>
                      <a:pt x="4281" y="13428"/>
                    </a:lnTo>
                    <a:lnTo>
                      <a:pt x="4362" y="13529"/>
                    </a:lnTo>
                    <a:lnTo>
                      <a:pt x="4403" y="13650"/>
                    </a:lnTo>
                    <a:lnTo>
                      <a:pt x="4403" y="13792"/>
                    </a:lnTo>
                    <a:lnTo>
                      <a:pt x="4403" y="13933"/>
                    </a:lnTo>
                    <a:lnTo>
                      <a:pt x="4362" y="13974"/>
                    </a:lnTo>
                    <a:lnTo>
                      <a:pt x="4302" y="13994"/>
                    </a:lnTo>
                    <a:lnTo>
                      <a:pt x="4281" y="13994"/>
                    </a:lnTo>
                    <a:lnTo>
                      <a:pt x="4261" y="13974"/>
                    </a:lnTo>
                    <a:lnTo>
                      <a:pt x="4241" y="13953"/>
                    </a:lnTo>
                    <a:lnTo>
                      <a:pt x="4221" y="13913"/>
                    </a:lnTo>
                    <a:lnTo>
                      <a:pt x="4221" y="13893"/>
                    </a:lnTo>
                    <a:lnTo>
                      <a:pt x="4241" y="13772"/>
                    </a:lnTo>
                    <a:lnTo>
                      <a:pt x="4221" y="13671"/>
                    </a:lnTo>
                    <a:lnTo>
                      <a:pt x="4181" y="13570"/>
                    </a:lnTo>
                    <a:lnTo>
                      <a:pt x="4120" y="13489"/>
                    </a:lnTo>
                    <a:lnTo>
                      <a:pt x="4039" y="13408"/>
                    </a:lnTo>
                    <a:lnTo>
                      <a:pt x="3938" y="13348"/>
                    </a:lnTo>
                    <a:lnTo>
                      <a:pt x="3837" y="13307"/>
                    </a:lnTo>
                    <a:lnTo>
                      <a:pt x="3716" y="13267"/>
                    </a:lnTo>
                    <a:lnTo>
                      <a:pt x="3615" y="13428"/>
                    </a:lnTo>
                    <a:lnTo>
                      <a:pt x="3575" y="13509"/>
                    </a:lnTo>
                    <a:lnTo>
                      <a:pt x="3575" y="13590"/>
                    </a:lnTo>
                    <a:lnTo>
                      <a:pt x="3575" y="13691"/>
                    </a:lnTo>
                    <a:lnTo>
                      <a:pt x="3595" y="13792"/>
                    </a:lnTo>
                    <a:lnTo>
                      <a:pt x="3635" y="13873"/>
                    </a:lnTo>
                    <a:lnTo>
                      <a:pt x="3696" y="13953"/>
                    </a:lnTo>
                    <a:lnTo>
                      <a:pt x="3777" y="14014"/>
                    </a:lnTo>
                    <a:lnTo>
                      <a:pt x="3878" y="14054"/>
                    </a:lnTo>
                    <a:lnTo>
                      <a:pt x="3979" y="14095"/>
                    </a:lnTo>
                    <a:lnTo>
                      <a:pt x="4100" y="14095"/>
                    </a:lnTo>
                    <a:lnTo>
                      <a:pt x="4140" y="14115"/>
                    </a:lnTo>
                    <a:lnTo>
                      <a:pt x="4160" y="14135"/>
                    </a:lnTo>
                    <a:lnTo>
                      <a:pt x="4181" y="14175"/>
                    </a:lnTo>
                    <a:lnTo>
                      <a:pt x="4160" y="14236"/>
                    </a:lnTo>
                    <a:lnTo>
                      <a:pt x="4140" y="14256"/>
                    </a:lnTo>
                    <a:lnTo>
                      <a:pt x="4100" y="14276"/>
                    </a:lnTo>
                    <a:lnTo>
                      <a:pt x="3979" y="14276"/>
                    </a:lnTo>
                    <a:lnTo>
                      <a:pt x="3878" y="14236"/>
                    </a:lnTo>
                    <a:lnTo>
                      <a:pt x="3797" y="14216"/>
                    </a:lnTo>
                    <a:lnTo>
                      <a:pt x="3696" y="14175"/>
                    </a:lnTo>
                    <a:lnTo>
                      <a:pt x="3615" y="14115"/>
                    </a:lnTo>
                    <a:lnTo>
                      <a:pt x="3555" y="14034"/>
                    </a:lnTo>
                    <a:lnTo>
                      <a:pt x="3494" y="13974"/>
                    </a:lnTo>
                    <a:lnTo>
                      <a:pt x="3433" y="13873"/>
                    </a:lnTo>
                    <a:lnTo>
                      <a:pt x="3433" y="13974"/>
                    </a:lnTo>
                    <a:lnTo>
                      <a:pt x="3454" y="14054"/>
                    </a:lnTo>
                    <a:lnTo>
                      <a:pt x="3534" y="14216"/>
                    </a:lnTo>
                    <a:lnTo>
                      <a:pt x="3615" y="14357"/>
                    </a:lnTo>
                    <a:lnTo>
                      <a:pt x="3736" y="14458"/>
                    </a:lnTo>
                    <a:lnTo>
                      <a:pt x="3777" y="14519"/>
                    </a:lnTo>
                    <a:lnTo>
                      <a:pt x="3757" y="14579"/>
                    </a:lnTo>
                    <a:lnTo>
                      <a:pt x="3736" y="14620"/>
                    </a:lnTo>
                    <a:lnTo>
                      <a:pt x="3696" y="14620"/>
                    </a:lnTo>
                    <a:lnTo>
                      <a:pt x="3635" y="14599"/>
                    </a:lnTo>
                    <a:lnTo>
                      <a:pt x="3575" y="14559"/>
                    </a:lnTo>
                    <a:lnTo>
                      <a:pt x="3454" y="14418"/>
                    </a:lnTo>
                    <a:lnTo>
                      <a:pt x="3373" y="14317"/>
                    </a:lnTo>
                    <a:lnTo>
                      <a:pt x="3332" y="14196"/>
                    </a:lnTo>
                    <a:lnTo>
                      <a:pt x="3272" y="14054"/>
                    </a:lnTo>
                    <a:lnTo>
                      <a:pt x="3252" y="13893"/>
                    </a:lnTo>
                    <a:lnTo>
                      <a:pt x="3272" y="13711"/>
                    </a:lnTo>
                    <a:lnTo>
                      <a:pt x="3332" y="13529"/>
                    </a:lnTo>
                    <a:lnTo>
                      <a:pt x="3413" y="13348"/>
                    </a:lnTo>
                    <a:lnTo>
                      <a:pt x="3534" y="13186"/>
                    </a:lnTo>
                    <a:lnTo>
                      <a:pt x="3676" y="13025"/>
                    </a:lnTo>
                    <a:lnTo>
                      <a:pt x="3837" y="12863"/>
                    </a:lnTo>
                    <a:lnTo>
                      <a:pt x="4019" y="12722"/>
                    </a:lnTo>
                    <a:lnTo>
                      <a:pt x="4201" y="12600"/>
                    </a:lnTo>
                    <a:close/>
                    <a:moveTo>
                      <a:pt x="11550" y="607"/>
                    </a:moveTo>
                    <a:lnTo>
                      <a:pt x="11591" y="627"/>
                    </a:lnTo>
                    <a:lnTo>
                      <a:pt x="11611" y="647"/>
                    </a:lnTo>
                    <a:lnTo>
                      <a:pt x="11631" y="728"/>
                    </a:lnTo>
                    <a:lnTo>
                      <a:pt x="11631" y="990"/>
                    </a:lnTo>
                    <a:lnTo>
                      <a:pt x="11591" y="1192"/>
                    </a:lnTo>
                    <a:lnTo>
                      <a:pt x="11550" y="1374"/>
                    </a:lnTo>
                    <a:lnTo>
                      <a:pt x="11510" y="1495"/>
                    </a:lnTo>
                    <a:lnTo>
                      <a:pt x="11450" y="1636"/>
                    </a:lnTo>
                    <a:lnTo>
                      <a:pt x="11450" y="1697"/>
                    </a:lnTo>
                    <a:lnTo>
                      <a:pt x="11470" y="1737"/>
                    </a:lnTo>
                    <a:lnTo>
                      <a:pt x="11530" y="1758"/>
                    </a:lnTo>
                    <a:lnTo>
                      <a:pt x="11550" y="1758"/>
                    </a:lnTo>
                    <a:lnTo>
                      <a:pt x="11591" y="1737"/>
                    </a:lnTo>
                    <a:lnTo>
                      <a:pt x="11692" y="1596"/>
                    </a:lnTo>
                    <a:lnTo>
                      <a:pt x="11833" y="1434"/>
                    </a:lnTo>
                    <a:lnTo>
                      <a:pt x="12035" y="1233"/>
                    </a:lnTo>
                    <a:lnTo>
                      <a:pt x="12237" y="1051"/>
                    </a:lnTo>
                    <a:lnTo>
                      <a:pt x="12358" y="970"/>
                    </a:lnTo>
                    <a:lnTo>
                      <a:pt x="12479" y="909"/>
                    </a:lnTo>
                    <a:lnTo>
                      <a:pt x="12540" y="889"/>
                    </a:lnTo>
                    <a:lnTo>
                      <a:pt x="12600" y="869"/>
                    </a:lnTo>
                    <a:lnTo>
                      <a:pt x="12681" y="889"/>
                    </a:lnTo>
                    <a:lnTo>
                      <a:pt x="12722" y="909"/>
                    </a:lnTo>
                    <a:lnTo>
                      <a:pt x="12782" y="950"/>
                    </a:lnTo>
                    <a:lnTo>
                      <a:pt x="12823" y="1031"/>
                    </a:lnTo>
                    <a:lnTo>
                      <a:pt x="12843" y="1111"/>
                    </a:lnTo>
                    <a:lnTo>
                      <a:pt x="12823" y="1212"/>
                    </a:lnTo>
                    <a:lnTo>
                      <a:pt x="12802" y="1414"/>
                    </a:lnTo>
                    <a:lnTo>
                      <a:pt x="12722" y="1636"/>
                    </a:lnTo>
                    <a:lnTo>
                      <a:pt x="12621" y="1858"/>
                    </a:lnTo>
                    <a:lnTo>
                      <a:pt x="12399" y="2303"/>
                    </a:lnTo>
                    <a:lnTo>
                      <a:pt x="12197" y="2666"/>
                    </a:lnTo>
                    <a:lnTo>
                      <a:pt x="12055" y="2908"/>
                    </a:lnTo>
                    <a:lnTo>
                      <a:pt x="12035" y="2969"/>
                    </a:lnTo>
                    <a:lnTo>
                      <a:pt x="12055" y="3009"/>
                    </a:lnTo>
                    <a:lnTo>
                      <a:pt x="12075" y="3030"/>
                    </a:lnTo>
                    <a:lnTo>
                      <a:pt x="12116" y="3030"/>
                    </a:lnTo>
                    <a:lnTo>
                      <a:pt x="12176" y="3009"/>
                    </a:lnTo>
                    <a:lnTo>
                      <a:pt x="12277" y="2949"/>
                    </a:lnTo>
                    <a:lnTo>
                      <a:pt x="12399" y="2888"/>
                    </a:lnTo>
                    <a:lnTo>
                      <a:pt x="12560" y="2828"/>
                    </a:lnTo>
                    <a:lnTo>
                      <a:pt x="12722" y="2787"/>
                    </a:lnTo>
                    <a:lnTo>
                      <a:pt x="12823" y="2767"/>
                    </a:lnTo>
                    <a:lnTo>
                      <a:pt x="12903" y="2767"/>
                    </a:lnTo>
                    <a:lnTo>
                      <a:pt x="12964" y="2787"/>
                    </a:lnTo>
                    <a:lnTo>
                      <a:pt x="13024" y="2807"/>
                    </a:lnTo>
                    <a:lnTo>
                      <a:pt x="13065" y="2848"/>
                    </a:lnTo>
                    <a:lnTo>
                      <a:pt x="13105" y="2888"/>
                    </a:lnTo>
                    <a:lnTo>
                      <a:pt x="13125" y="2989"/>
                    </a:lnTo>
                    <a:lnTo>
                      <a:pt x="13125" y="3110"/>
                    </a:lnTo>
                    <a:lnTo>
                      <a:pt x="13105" y="3232"/>
                    </a:lnTo>
                    <a:lnTo>
                      <a:pt x="13045" y="3373"/>
                    </a:lnTo>
                    <a:lnTo>
                      <a:pt x="12883" y="3615"/>
                    </a:lnTo>
                    <a:lnTo>
                      <a:pt x="12722" y="3817"/>
                    </a:lnTo>
                    <a:lnTo>
                      <a:pt x="12560" y="3979"/>
                    </a:lnTo>
                    <a:lnTo>
                      <a:pt x="12419" y="4120"/>
                    </a:lnTo>
                    <a:lnTo>
                      <a:pt x="12298" y="4221"/>
                    </a:lnTo>
                    <a:lnTo>
                      <a:pt x="12237" y="4302"/>
                    </a:lnTo>
                    <a:lnTo>
                      <a:pt x="12257" y="4362"/>
                    </a:lnTo>
                    <a:lnTo>
                      <a:pt x="12277" y="4382"/>
                    </a:lnTo>
                    <a:lnTo>
                      <a:pt x="12358" y="4403"/>
                    </a:lnTo>
                    <a:lnTo>
                      <a:pt x="12520" y="4403"/>
                    </a:lnTo>
                    <a:lnTo>
                      <a:pt x="12600" y="4423"/>
                    </a:lnTo>
                    <a:lnTo>
                      <a:pt x="12661" y="4443"/>
                    </a:lnTo>
                    <a:lnTo>
                      <a:pt x="12701" y="4483"/>
                    </a:lnTo>
                    <a:lnTo>
                      <a:pt x="12742" y="4524"/>
                    </a:lnTo>
                    <a:lnTo>
                      <a:pt x="12762" y="4605"/>
                    </a:lnTo>
                    <a:lnTo>
                      <a:pt x="12762" y="4706"/>
                    </a:lnTo>
                    <a:lnTo>
                      <a:pt x="12722" y="4786"/>
                    </a:lnTo>
                    <a:lnTo>
                      <a:pt x="12681" y="4887"/>
                    </a:lnTo>
                    <a:lnTo>
                      <a:pt x="12560" y="5049"/>
                    </a:lnTo>
                    <a:lnTo>
                      <a:pt x="12419" y="5210"/>
                    </a:lnTo>
                    <a:lnTo>
                      <a:pt x="12277" y="5352"/>
                    </a:lnTo>
                    <a:lnTo>
                      <a:pt x="12136" y="5453"/>
                    </a:lnTo>
                    <a:lnTo>
                      <a:pt x="11874" y="5634"/>
                    </a:lnTo>
                    <a:lnTo>
                      <a:pt x="11651" y="5755"/>
                    </a:lnTo>
                    <a:lnTo>
                      <a:pt x="11530" y="5816"/>
                    </a:lnTo>
                    <a:lnTo>
                      <a:pt x="11490" y="5877"/>
                    </a:lnTo>
                    <a:lnTo>
                      <a:pt x="11490" y="5917"/>
                    </a:lnTo>
                    <a:lnTo>
                      <a:pt x="11530" y="5957"/>
                    </a:lnTo>
                    <a:lnTo>
                      <a:pt x="11571" y="5957"/>
                    </a:lnTo>
                    <a:lnTo>
                      <a:pt x="11672" y="5978"/>
                    </a:lnTo>
                    <a:lnTo>
                      <a:pt x="11752" y="6018"/>
                    </a:lnTo>
                    <a:lnTo>
                      <a:pt x="11833" y="6079"/>
                    </a:lnTo>
                    <a:lnTo>
                      <a:pt x="11874" y="6180"/>
                    </a:lnTo>
                    <a:lnTo>
                      <a:pt x="11853" y="6240"/>
                    </a:lnTo>
                    <a:lnTo>
                      <a:pt x="11833" y="6321"/>
                    </a:lnTo>
                    <a:lnTo>
                      <a:pt x="11793" y="6402"/>
                    </a:lnTo>
                    <a:lnTo>
                      <a:pt x="11732" y="6462"/>
                    </a:lnTo>
                    <a:lnTo>
                      <a:pt x="11591" y="6604"/>
                    </a:lnTo>
                    <a:lnTo>
                      <a:pt x="11450" y="6704"/>
                    </a:lnTo>
                    <a:lnTo>
                      <a:pt x="11308" y="6805"/>
                    </a:lnTo>
                    <a:lnTo>
                      <a:pt x="11167" y="6886"/>
                    </a:lnTo>
                    <a:lnTo>
                      <a:pt x="10884" y="6987"/>
                    </a:lnTo>
                    <a:lnTo>
                      <a:pt x="10662" y="7068"/>
                    </a:lnTo>
                    <a:lnTo>
                      <a:pt x="10480" y="7149"/>
                    </a:lnTo>
                    <a:lnTo>
                      <a:pt x="10420" y="7169"/>
                    </a:lnTo>
                    <a:lnTo>
                      <a:pt x="10400" y="7209"/>
                    </a:lnTo>
                    <a:lnTo>
                      <a:pt x="10420" y="7270"/>
                    </a:lnTo>
                    <a:lnTo>
                      <a:pt x="10460" y="7310"/>
                    </a:lnTo>
                    <a:lnTo>
                      <a:pt x="10541" y="7371"/>
                    </a:lnTo>
                    <a:lnTo>
                      <a:pt x="10601" y="7431"/>
                    </a:lnTo>
                    <a:lnTo>
                      <a:pt x="10642" y="7512"/>
                    </a:lnTo>
                    <a:lnTo>
                      <a:pt x="10662" y="7573"/>
                    </a:lnTo>
                    <a:lnTo>
                      <a:pt x="10662" y="7633"/>
                    </a:lnTo>
                    <a:lnTo>
                      <a:pt x="10642" y="7694"/>
                    </a:lnTo>
                    <a:lnTo>
                      <a:pt x="10581" y="7795"/>
                    </a:lnTo>
                    <a:lnTo>
                      <a:pt x="10480" y="7876"/>
                    </a:lnTo>
                    <a:lnTo>
                      <a:pt x="10359" y="7956"/>
                    </a:lnTo>
                    <a:lnTo>
                      <a:pt x="10218" y="8017"/>
                    </a:lnTo>
                    <a:lnTo>
                      <a:pt x="10056" y="8078"/>
                    </a:lnTo>
                    <a:lnTo>
                      <a:pt x="9753" y="8138"/>
                    </a:lnTo>
                    <a:lnTo>
                      <a:pt x="9471" y="8178"/>
                    </a:lnTo>
                    <a:lnTo>
                      <a:pt x="9228" y="8219"/>
                    </a:lnTo>
                    <a:lnTo>
                      <a:pt x="9188" y="8239"/>
                    </a:lnTo>
                    <a:lnTo>
                      <a:pt x="9168" y="8279"/>
                    </a:lnTo>
                    <a:lnTo>
                      <a:pt x="9188" y="8320"/>
                    </a:lnTo>
                    <a:lnTo>
                      <a:pt x="9208" y="8360"/>
                    </a:lnTo>
                    <a:lnTo>
                      <a:pt x="9249" y="8401"/>
                    </a:lnTo>
                    <a:lnTo>
                      <a:pt x="9269" y="8421"/>
                    </a:lnTo>
                    <a:lnTo>
                      <a:pt x="9289" y="8461"/>
                    </a:lnTo>
                    <a:lnTo>
                      <a:pt x="9329" y="8522"/>
                    </a:lnTo>
                    <a:lnTo>
                      <a:pt x="9350" y="8582"/>
                    </a:lnTo>
                    <a:lnTo>
                      <a:pt x="9350" y="8643"/>
                    </a:lnTo>
                    <a:lnTo>
                      <a:pt x="9350" y="8703"/>
                    </a:lnTo>
                    <a:lnTo>
                      <a:pt x="9309" y="8764"/>
                    </a:lnTo>
                    <a:lnTo>
                      <a:pt x="9228" y="8825"/>
                    </a:lnTo>
                    <a:lnTo>
                      <a:pt x="9107" y="8885"/>
                    </a:lnTo>
                    <a:lnTo>
                      <a:pt x="8966" y="8905"/>
                    </a:lnTo>
                    <a:lnTo>
                      <a:pt x="8825" y="8905"/>
                    </a:lnTo>
                    <a:lnTo>
                      <a:pt x="8522" y="8865"/>
                    </a:lnTo>
                    <a:lnTo>
                      <a:pt x="8360" y="8825"/>
                    </a:lnTo>
                    <a:lnTo>
                      <a:pt x="8219" y="8784"/>
                    </a:lnTo>
                    <a:lnTo>
                      <a:pt x="8199" y="8764"/>
                    </a:lnTo>
                    <a:lnTo>
                      <a:pt x="8158" y="8764"/>
                    </a:lnTo>
                    <a:lnTo>
                      <a:pt x="8098" y="8784"/>
                    </a:lnTo>
                    <a:lnTo>
                      <a:pt x="8078" y="8804"/>
                    </a:lnTo>
                    <a:lnTo>
                      <a:pt x="8057" y="8825"/>
                    </a:lnTo>
                    <a:lnTo>
                      <a:pt x="8037" y="8905"/>
                    </a:lnTo>
                    <a:lnTo>
                      <a:pt x="8037" y="8946"/>
                    </a:lnTo>
                    <a:lnTo>
                      <a:pt x="8017" y="9067"/>
                    </a:lnTo>
                    <a:lnTo>
                      <a:pt x="7977" y="9127"/>
                    </a:lnTo>
                    <a:lnTo>
                      <a:pt x="7936" y="9208"/>
                    </a:lnTo>
                    <a:lnTo>
                      <a:pt x="7936" y="9228"/>
                    </a:lnTo>
                    <a:lnTo>
                      <a:pt x="7896" y="9269"/>
                    </a:lnTo>
                    <a:lnTo>
                      <a:pt x="7855" y="9289"/>
                    </a:lnTo>
                    <a:lnTo>
                      <a:pt x="7795" y="9309"/>
                    </a:lnTo>
                    <a:lnTo>
                      <a:pt x="7734" y="9329"/>
                    </a:lnTo>
                    <a:lnTo>
                      <a:pt x="7593" y="9329"/>
                    </a:lnTo>
                    <a:lnTo>
                      <a:pt x="7472" y="9309"/>
                    </a:lnTo>
                    <a:lnTo>
                      <a:pt x="7351" y="9269"/>
                    </a:lnTo>
                    <a:lnTo>
                      <a:pt x="7290" y="9249"/>
                    </a:lnTo>
                    <a:lnTo>
                      <a:pt x="7270" y="9228"/>
                    </a:lnTo>
                    <a:lnTo>
                      <a:pt x="7250" y="9249"/>
                    </a:lnTo>
                    <a:lnTo>
                      <a:pt x="7229" y="9269"/>
                    </a:lnTo>
                    <a:lnTo>
                      <a:pt x="7209" y="9289"/>
                    </a:lnTo>
                    <a:lnTo>
                      <a:pt x="7189" y="9390"/>
                    </a:lnTo>
                    <a:lnTo>
                      <a:pt x="7149" y="9491"/>
                    </a:lnTo>
                    <a:lnTo>
                      <a:pt x="7088" y="9572"/>
                    </a:lnTo>
                    <a:lnTo>
                      <a:pt x="7028" y="9652"/>
                    </a:lnTo>
                    <a:lnTo>
                      <a:pt x="6947" y="9713"/>
                    </a:lnTo>
                    <a:lnTo>
                      <a:pt x="6826" y="9774"/>
                    </a:lnTo>
                    <a:lnTo>
                      <a:pt x="6704" y="9814"/>
                    </a:lnTo>
                    <a:lnTo>
                      <a:pt x="6563" y="9834"/>
                    </a:lnTo>
                    <a:lnTo>
                      <a:pt x="6422" y="9814"/>
                    </a:lnTo>
                    <a:lnTo>
                      <a:pt x="6301" y="9774"/>
                    </a:lnTo>
                    <a:lnTo>
                      <a:pt x="6180" y="9713"/>
                    </a:lnTo>
                    <a:lnTo>
                      <a:pt x="6058" y="9632"/>
                    </a:lnTo>
                    <a:lnTo>
                      <a:pt x="5957" y="9531"/>
                    </a:lnTo>
                    <a:lnTo>
                      <a:pt x="5755" y="9309"/>
                    </a:lnTo>
                    <a:lnTo>
                      <a:pt x="5594" y="9087"/>
                    </a:lnTo>
                    <a:lnTo>
                      <a:pt x="5554" y="9067"/>
                    </a:lnTo>
                    <a:lnTo>
                      <a:pt x="5513" y="9067"/>
                    </a:lnTo>
                    <a:lnTo>
                      <a:pt x="5493" y="9107"/>
                    </a:lnTo>
                    <a:lnTo>
                      <a:pt x="5493" y="9148"/>
                    </a:lnTo>
                    <a:lnTo>
                      <a:pt x="5675" y="9390"/>
                    </a:lnTo>
                    <a:lnTo>
                      <a:pt x="5877" y="9632"/>
                    </a:lnTo>
                    <a:lnTo>
                      <a:pt x="5998" y="9733"/>
                    </a:lnTo>
                    <a:lnTo>
                      <a:pt x="6119" y="9814"/>
                    </a:lnTo>
                    <a:lnTo>
                      <a:pt x="6260" y="9895"/>
                    </a:lnTo>
                    <a:lnTo>
                      <a:pt x="6402" y="9935"/>
                    </a:lnTo>
                    <a:lnTo>
                      <a:pt x="6563" y="9955"/>
                    </a:lnTo>
                    <a:lnTo>
                      <a:pt x="6684" y="9935"/>
                    </a:lnTo>
                    <a:lnTo>
                      <a:pt x="6805" y="9915"/>
                    </a:lnTo>
                    <a:lnTo>
                      <a:pt x="6906" y="9875"/>
                    </a:lnTo>
                    <a:lnTo>
                      <a:pt x="7007" y="9814"/>
                    </a:lnTo>
                    <a:lnTo>
                      <a:pt x="7149" y="9693"/>
                    </a:lnTo>
                    <a:lnTo>
                      <a:pt x="7250" y="9552"/>
                    </a:lnTo>
                    <a:lnTo>
                      <a:pt x="7310" y="9370"/>
                    </a:lnTo>
                    <a:lnTo>
                      <a:pt x="7452" y="9410"/>
                    </a:lnTo>
                    <a:lnTo>
                      <a:pt x="7593" y="9430"/>
                    </a:lnTo>
                    <a:lnTo>
                      <a:pt x="7775" y="9430"/>
                    </a:lnTo>
                    <a:lnTo>
                      <a:pt x="7835" y="9410"/>
                    </a:lnTo>
                    <a:lnTo>
                      <a:pt x="7916" y="9390"/>
                    </a:lnTo>
                    <a:lnTo>
                      <a:pt x="8057" y="9632"/>
                    </a:lnTo>
                    <a:lnTo>
                      <a:pt x="8178" y="9875"/>
                    </a:lnTo>
                    <a:lnTo>
                      <a:pt x="8279" y="10137"/>
                    </a:lnTo>
                    <a:lnTo>
                      <a:pt x="8360" y="10400"/>
                    </a:lnTo>
                    <a:lnTo>
                      <a:pt x="8441" y="10642"/>
                    </a:lnTo>
                    <a:lnTo>
                      <a:pt x="8481" y="10904"/>
                    </a:lnTo>
                    <a:lnTo>
                      <a:pt x="8522" y="11167"/>
                    </a:lnTo>
                    <a:lnTo>
                      <a:pt x="8542" y="11429"/>
                    </a:lnTo>
                    <a:lnTo>
                      <a:pt x="8562" y="11530"/>
                    </a:lnTo>
                    <a:lnTo>
                      <a:pt x="8603" y="11611"/>
                    </a:lnTo>
                    <a:lnTo>
                      <a:pt x="8724" y="11692"/>
                    </a:lnTo>
                    <a:lnTo>
                      <a:pt x="8926" y="11813"/>
                    </a:lnTo>
                    <a:lnTo>
                      <a:pt x="9289" y="12035"/>
                    </a:lnTo>
                    <a:lnTo>
                      <a:pt x="9632" y="12257"/>
                    </a:lnTo>
                    <a:lnTo>
                      <a:pt x="10056" y="12540"/>
                    </a:lnTo>
                    <a:lnTo>
                      <a:pt x="10541" y="12903"/>
                    </a:lnTo>
                    <a:lnTo>
                      <a:pt x="11046" y="13267"/>
                    </a:lnTo>
                    <a:lnTo>
                      <a:pt x="11510" y="13650"/>
                    </a:lnTo>
                    <a:lnTo>
                      <a:pt x="11874" y="13974"/>
                    </a:lnTo>
                    <a:lnTo>
                      <a:pt x="12015" y="14135"/>
                    </a:lnTo>
                    <a:lnTo>
                      <a:pt x="12136" y="14256"/>
                    </a:lnTo>
                    <a:lnTo>
                      <a:pt x="12197" y="14357"/>
                    </a:lnTo>
                    <a:lnTo>
                      <a:pt x="12217" y="14438"/>
                    </a:lnTo>
                    <a:lnTo>
                      <a:pt x="12197" y="14458"/>
                    </a:lnTo>
                    <a:lnTo>
                      <a:pt x="12156" y="14478"/>
                    </a:lnTo>
                    <a:lnTo>
                      <a:pt x="12116" y="14499"/>
                    </a:lnTo>
                    <a:lnTo>
                      <a:pt x="12035" y="14519"/>
                    </a:lnTo>
                    <a:lnTo>
                      <a:pt x="11975" y="14519"/>
                    </a:lnTo>
                    <a:lnTo>
                      <a:pt x="11853" y="14499"/>
                    </a:lnTo>
                    <a:lnTo>
                      <a:pt x="11672" y="14458"/>
                    </a:lnTo>
                    <a:lnTo>
                      <a:pt x="11510" y="14418"/>
                    </a:lnTo>
                    <a:lnTo>
                      <a:pt x="11369" y="14377"/>
                    </a:lnTo>
                    <a:lnTo>
                      <a:pt x="11328" y="14377"/>
                    </a:lnTo>
                    <a:lnTo>
                      <a:pt x="11288" y="14418"/>
                    </a:lnTo>
                    <a:lnTo>
                      <a:pt x="11288" y="14458"/>
                    </a:lnTo>
                    <a:lnTo>
                      <a:pt x="11308" y="14519"/>
                    </a:lnTo>
                    <a:lnTo>
                      <a:pt x="11470" y="14721"/>
                    </a:lnTo>
                    <a:lnTo>
                      <a:pt x="11611" y="14902"/>
                    </a:lnTo>
                    <a:lnTo>
                      <a:pt x="11773" y="15084"/>
                    </a:lnTo>
                    <a:lnTo>
                      <a:pt x="11914" y="15306"/>
                    </a:lnTo>
                    <a:lnTo>
                      <a:pt x="11954" y="15407"/>
                    </a:lnTo>
                    <a:lnTo>
                      <a:pt x="11995" y="15508"/>
                    </a:lnTo>
                    <a:lnTo>
                      <a:pt x="12015" y="15589"/>
                    </a:lnTo>
                    <a:lnTo>
                      <a:pt x="11995" y="15629"/>
                    </a:lnTo>
                    <a:lnTo>
                      <a:pt x="11975" y="15649"/>
                    </a:lnTo>
                    <a:lnTo>
                      <a:pt x="11934" y="15690"/>
                    </a:lnTo>
                    <a:lnTo>
                      <a:pt x="11853" y="15690"/>
                    </a:lnTo>
                    <a:lnTo>
                      <a:pt x="11732" y="15670"/>
                    </a:lnTo>
                    <a:lnTo>
                      <a:pt x="11611" y="15629"/>
                    </a:lnTo>
                    <a:lnTo>
                      <a:pt x="11389" y="15528"/>
                    </a:lnTo>
                    <a:lnTo>
                      <a:pt x="11187" y="15407"/>
                    </a:lnTo>
                    <a:lnTo>
                      <a:pt x="10864" y="15185"/>
                    </a:lnTo>
                    <a:lnTo>
                      <a:pt x="10723" y="15084"/>
                    </a:lnTo>
                    <a:lnTo>
                      <a:pt x="10682" y="15084"/>
                    </a:lnTo>
                    <a:lnTo>
                      <a:pt x="10662" y="15064"/>
                    </a:lnTo>
                    <a:lnTo>
                      <a:pt x="10622" y="15084"/>
                    </a:lnTo>
                    <a:lnTo>
                      <a:pt x="10601" y="15124"/>
                    </a:lnTo>
                    <a:lnTo>
                      <a:pt x="10601" y="15165"/>
                    </a:lnTo>
                    <a:lnTo>
                      <a:pt x="10662" y="15306"/>
                    </a:lnTo>
                    <a:lnTo>
                      <a:pt x="10783" y="15569"/>
                    </a:lnTo>
                    <a:lnTo>
                      <a:pt x="10844" y="15750"/>
                    </a:lnTo>
                    <a:lnTo>
                      <a:pt x="10884" y="15932"/>
                    </a:lnTo>
                    <a:lnTo>
                      <a:pt x="10884" y="15973"/>
                    </a:lnTo>
                    <a:lnTo>
                      <a:pt x="10864" y="16013"/>
                    </a:lnTo>
                    <a:lnTo>
                      <a:pt x="10844" y="16053"/>
                    </a:lnTo>
                    <a:lnTo>
                      <a:pt x="10803" y="16073"/>
                    </a:lnTo>
                    <a:lnTo>
                      <a:pt x="10763" y="16094"/>
                    </a:lnTo>
                    <a:lnTo>
                      <a:pt x="10723" y="16073"/>
                    </a:lnTo>
                    <a:lnTo>
                      <a:pt x="10662" y="16053"/>
                    </a:lnTo>
                    <a:lnTo>
                      <a:pt x="10581" y="16013"/>
                    </a:lnTo>
                    <a:lnTo>
                      <a:pt x="10440" y="15851"/>
                    </a:lnTo>
                    <a:lnTo>
                      <a:pt x="10238" y="15609"/>
                    </a:lnTo>
                    <a:lnTo>
                      <a:pt x="10177" y="15508"/>
                    </a:lnTo>
                    <a:lnTo>
                      <a:pt x="10056" y="15347"/>
                    </a:lnTo>
                    <a:lnTo>
                      <a:pt x="10036" y="15326"/>
                    </a:lnTo>
                    <a:lnTo>
                      <a:pt x="9996" y="15326"/>
                    </a:lnTo>
                    <a:lnTo>
                      <a:pt x="9955" y="15347"/>
                    </a:lnTo>
                    <a:lnTo>
                      <a:pt x="9935" y="15367"/>
                    </a:lnTo>
                    <a:lnTo>
                      <a:pt x="9915" y="15488"/>
                    </a:lnTo>
                    <a:lnTo>
                      <a:pt x="9895" y="15710"/>
                    </a:lnTo>
                    <a:lnTo>
                      <a:pt x="9854" y="15872"/>
                    </a:lnTo>
                    <a:lnTo>
                      <a:pt x="9814" y="15993"/>
                    </a:lnTo>
                    <a:lnTo>
                      <a:pt x="9753" y="16073"/>
                    </a:lnTo>
                    <a:lnTo>
                      <a:pt x="9673" y="16114"/>
                    </a:lnTo>
                    <a:lnTo>
                      <a:pt x="9592" y="16114"/>
                    </a:lnTo>
                    <a:lnTo>
                      <a:pt x="9552" y="16073"/>
                    </a:lnTo>
                    <a:lnTo>
                      <a:pt x="9491" y="16033"/>
                    </a:lnTo>
                    <a:lnTo>
                      <a:pt x="9350" y="15831"/>
                    </a:lnTo>
                    <a:lnTo>
                      <a:pt x="9188" y="15569"/>
                    </a:lnTo>
                    <a:lnTo>
                      <a:pt x="8845" y="14943"/>
                    </a:lnTo>
                    <a:lnTo>
                      <a:pt x="8542" y="14317"/>
                    </a:lnTo>
                    <a:lnTo>
                      <a:pt x="8320" y="13852"/>
                    </a:lnTo>
                    <a:lnTo>
                      <a:pt x="8078" y="13287"/>
                    </a:lnTo>
                    <a:lnTo>
                      <a:pt x="7936" y="12924"/>
                    </a:lnTo>
                    <a:lnTo>
                      <a:pt x="7876" y="12762"/>
                    </a:lnTo>
                    <a:lnTo>
                      <a:pt x="7815" y="12661"/>
                    </a:lnTo>
                    <a:lnTo>
                      <a:pt x="7936" y="12580"/>
                    </a:lnTo>
                    <a:lnTo>
                      <a:pt x="8057" y="12500"/>
                    </a:lnTo>
                    <a:lnTo>
                      <a:pt x="8199" y="12318"/>
                    </a:lnTo>
                    <a:lnTo>
                      <a:pt x="8300" y="12197"/>
                    </a:lnTo>
                    <a:lnTo>
                      <a:pt x="8320" y="12156"/>
                    </a:lnTo>
                    <a:lnTo>
                      <a:pt x="8320" y="12116"/>
                    </a:lnTo>
                    <a:lnTo>
                      <a:pt x="8300" y="12075"/>
                    </a:lnTo>
                    <a:lnTo>
                      <a:pt x="8259" y="12075"/>
                    </a:lnTo>
                    <a:lnTo>
                      <a:pt x="8219" y="12096"/>
                    </a:lnTo>
                    <a:lnTo>
                      <a:pt x="8178" y="12156"/>
                    </a:lnTo>
                    <a:lnTo>
                      <a:pt x="8057" y="12318"/>
                    </a:lnTo>
                    <a:lnTo>
                      <a:pt x="7956" y="12419"/>
                    </a:lnTo>
                    <a:lnTo>
                      <a:pt x="7835" y="12520"/>
                    </a:lnTo>
                    <a:lnTo>
                      <a:pt x="7674" y="12600"/>
                    </a:lnTo>
                    <a:lnTo>
                      <a:pt x="7512" y="12681"/>
                    </a:lnTo>
                    <a:lnTo>
                      <a:pt x="7512" y="12701"/>
                    </a:lnTo>
                    <a:lnTo>
                      <a:pt x="7209" y="12782"/>
                    </a:lnTo>
                    <a:lnTo>
                      <a:pt x="6906" y="12843"/>
                    </a:lnTo>
                    <a:lnTo>
                      <a:pt x="6604" y="12883"/>
                    </a:lnTo>
                    <a:lnTo>
                      <a:pt x="6301" y="12883"/>
                    </a:lnTo>
                    <a:lnTo>
                      <a:pt x="5998" y="12863"/>
                    </a:lnTo>
                    <a:lnTo>
                      <a:pt x="5695" y="12823"/>
                    </a:lnTo>
                    <a:lnTo>
                      <a:pt x="5412" y="12742"/>
                    </a:lnTo>
                    <a:lnTo>
                      <a:pt x="5109" y="12661"/>
                    </a:lnTo>
                    <a:lnTo>
                      <a:pt x="5331" y="12520"/>
                    </a:lnTo>
                    <a:lnTo>
                      <a:pt x="5533" y="12338"/>
                    </a:lnTo>
                    <a:lnTo>
                      <a:pt x="5554" y="12318"/>
                    </a:lnTo>
                    <a:lnTo>
                      <a:pt x="5574" y="12277"/>
                    </a:lnTo>
                    <a:lnTo>
                      <a:pt x="5574" y="12237"/>
                    </a:lnTo>
                    <a:lnTo>
                      <a:pt x="5533" y="12217"/>
                    </a:lnTo>
                    <a:lnTo>
                      <a:pt x="5473" y="12237"/>
                    </a:lnTo>
                    <a:lnTo>
                      <a:pt x="5453" y="12257"/>
                    </a:lnTo>
                    <a:lnTo>
                      <a:pt x="5230" y="12439"/>
                    </a:lnTo>
                    <a:lnTo>
                      <a:pt x="5109" y="12540"/>
                    </a:lnTo>
                    <a:lnTo>
                      <a:pt x="4968" y="12600"/>
                    </a:lnTo>
                    <a:lnTo>
                      <a:pt x="4887" y="12621"/>
                    </a:lnTo>
                    <a:lnTo>
                      <a:pt x="4806" y="12661"/>
                    </a:lnTo>
                    <a:lnTo>
                      <a:pt x="4625" y="12661"/>
                    </a:lnTo>
                    <a:lnTo>
                      <a:pt x="4463" y="12621"/>
                    </a:lnTo>
                    <a:lnTo>
                      <a:pt x="4342" y="12580"/>
                    </a:lnTo>
                    <a:lnTo>
                      <a:pt x="4302" y="12520"/>
                    </a:lnTo>
                    <a:lnTo>
                      <a:pt x="4221" y="12439"/>
                    </a:lnTo>
                    <a:lnTo>
                      <a:pt x="4181" y="12318"/>
                    </a:lnTo>
                    <a:lnTo>
                      <a:pt x="4181" y="12257"/>
                    </a:lnTo>
                    <a:lnTo>
                      <a:pt x="4181" y="12176"/>
                    </a:lnTo>
                    <a:lnTo>
                      <a:pt x="4221" y="12015"/>
                    </a:lnTo>
                    <a:lnTo>
                      <a:pt x="4302" y="11874"/>
                    </a:lnTo>
                    <a:lnTo>
                      <a:pt x="4423" y="11692"/>
                    </a:lnTo>
                    <a:lnTo>
                      <a:pt x="4564" y="11551"/>
                    </a:lnTo>
                    <a:lnTo>
                      <a:pt x="4584" y="11510"/>
                    </a:lnTo>
                    <a:lnTo>
                      <a:pt x="4584" y="11470"/>
                    </a:lnTo>
                    <a:lnTo>
                      <a:pt x="4544" y="11450"/>
                    </a:lnTo>
                    <a:lnTo>
                      <a:pt x="4504" y="11470"/>
                    </a:lnTo>
                    <a:lnTo>
                      <a:pt x="4403" y="11551"/>
                    </a:lnTo>
                    <a:lnTo>
                      <a:pt x="4322" y="11651"/>
                    </a:lnTo>
                    <a:lnTo>
                      <a:pt x="4281" y="11712"/>
                    </a:lnTo>
                    <a:lnTo>
                      <a:pt x="4201" y="11813"/>
                    </a:lnTo>
                    <a:lnTo>
                      <a:pt x="4120" y="11954"/>
                    </a:lnTo>
                    <a:lnTo>
                      <a:pt x="4080" y="12096"/>
                    </a:lnTo>
                    <a:lnTo>
                      <a:pt x="3938" y="11975"/>
                    </a:lnTo>
                    <a:lnTo>
                      <a:pt x="3837" y="11894"/>
                    </a:lnTo>
                    <a:lnTo>
                      <a:pt x="3716" y="11793"/>
                    </a:lnTo>
                    <a:lnTo>
                      <a:pt x="3635" y="11712"/>
                    </a:lnTo>
                    <a:lnTo>
                      <a:pt x="3514" y="11591"/>
                    </a:lnTo>
                    <a:lnTo>
                      <a:pt x="3433" y="11510"/>
                    </a:lnTo>
                    <a:lnTo>
                      <a:pt x="3272" y="11328"/>
                    </a:lnTo>
                    <a:lnTo>
                      <a:pt x="3110" y="11126"/>
                    </a:lnTo>
                    <a:lnTo>
                      <a:pt x="3050" y="11026"/>
                    </a:lnTo>
                    <a:lnTo>
                      <a:pt x="2848" y="10723"/>
                    </a:lnTo>
                    <a:lnTo>
                      <a:pt x="2646" y="10379"/>
                    </a:lnTo>
                    <a:lnTo>
                      <a:pt x="2505" y="10036"/>
                    </a:lnTo>
                    <a:lnTo>
                      <a:pt x="2363" y="9693"/>
                    </a:lnTo>
                    <a:lnTo>
                      <a:pt x="2141" y="8986"/>
                    </a:lnTo>
                    <a:lnTo>
                      <a:pt x="2000" y="8562"/>
                    </a:lnTo>
                    <a:lnTo>
                      <a:pt x="1858" y="8138"/>
                    </a:lnTo>
                    <a:lnTo>
                      <a:pt x="1677" y="7714"/>
                    </a:lnTo>
                    <a:lnTo>
                      <a:pt x="1495" y="7351"/>
                    </a:lnTo>
                    <a:lnTo>
                      <a:pt x="1414" y="7229"/>
                    </a:lnTo>
                    <a:lnTo>
                      <a:pt x="1293" y="7048"/>
                    </a:lnTo>
                    <a:lnTo>
                      <a:pt x="1192" y="6826"/>
                    </a:lnTo>
                    <a:lnTo>
                      <a:pt x="1111" y="6583"/>
                    </a:lnTo>
                    <a:lnTo>
                      <a:pt x="1071" y="6442"/>
                    </a:lnTo>
                    <a:lnTo>
                      <a:pt x="1051" y="6301"/>
                    </a:lnTo>
                    <a:lnTo>
                      <a:pt x="1051" y="6159"/>
                    </a:lnTo>
                    <a:lnTo>
                      <a:pt x="1071" y="5978"/>
                    </a:lnTo>
                    <a:lnTo>
                      <a:pt x="1132" y="5796"/>
                    </a:lnTo>
                    <a:lnTo>
                      <a:pt x="1212" y="5655"/>
                    </a:lnTo>
                    <a:lnTo>
                      <a:pt x="1313" y="5533"/>
                    </a:lnTo>
                    <a:lnTo>
                      <a:pt x="1414" y="5432"/>
                    </a:lnTo>
                    <a:lnTo>
                      <a:pt x="1535" y="5331"/>
                    </a:lnTo>
                    <a:lnTo>
                      <a:pt x="1677" y="5251"/>
                    </a:lnTo>
                    <a:lnTo>
                      <a:pt x="1818" y="5190"/>
                    </a:lnTo>
                    <a:lnTo>
                      <a:pt x="1980" y="5130"/>
                    </a:lnTo>
                    <a:lnTo>
                      <a:pt x="2121" y="5109"/>
                    </a:lnTo>
                    <a:lnTo>
                      <a:pt x="2323" y="5109"/>
                    </a:lnTo>
                    <a:lnTo>
                      <a:pt x="2505" y="5150"/>
                    </a:lnTo>
                    <a:lnTo>
                      <a:pt x="2686" y="5210"/>
                    </a:lnTo>
                    <a:lnTo>
                      <a:pt x="2828" y="5311"/>
                    </a:lnTo>
                    <a:lnTo>
                      <a:pt x="2969" y="5412"/>
                    </a:lnTo>
                    <a:lnTo>
                      <a:pt x="3090" y="5533"/>
                    </a:lnTo>
                    <a:lnTo>
                      <a:pt x="3353" y="5796"/>
                    </a:lnTo>
                    <a:lnTo>
                      <a:pt x="3555" y="6018"/>
                    </a:lnTo>
                    <a:lnTo>
                      <a:pt x="3777" y="6240"/>
                    </a:lnTo>
                    <a:lnTo>
                      <a:pt x="3857" y="6301"/>
                    </a:lnTo>
                    <a:lnTo>
                      <a:pt x="3918" y="6341"/>
                    </a:lnTo>
                    <a:lnTo>
                      <a:pt x="4080" y="6462"/>
                    </a:lnTo>
                    <a:lnTo>
                      <a:pt x="4261" y="6563"/>
                    </a:lnTo>
                    <a:lnTo>
                      <a:pt x="4019" y="6906"/>
                    </a:lnTo>
                    <a:lnTo>
                      <a:pt x="3797" y="7290"/>
                    </a:lnTo>
                    <a:lnTo>
                      <a:pt x="3777" y="7330"/>
                    </a:lnTo>
                    <a:lnTo>
                      <a:pt x="3817" y="7371"/>
                    </a:lnTo>
                    <a:lnTo>
                      <a:pt x="3857" y="7371"/>
                    </a:lnTo>
                    <a:lnTo>
                      <a:pt x="3878" y="7351"/>
                    </a:lnTo>
                    <a:lnTo>
                      <a:pt x="4120" y="6967"/>
                    </a:lnTo>
                    <a:lnTo>
                      <a:pt x="4382" y="6624"/>
                    </a:lnTo>
                    <a:lnTo>
                      <a:pt x="4443" y="6523"/>
                    </a:lnTo>
                    <a:lnTo>
                      <a:pt x="4746" y="6180"/>
                    </a:lnTo>
                    <a:lnTo>
                      <a:pt x="5069" y="5856"/>
                    </a:lnTo>
                    <a:lnTo>
                      <a:pt x="5392" y="5574"/>
                    </a:lnTo>
                    <a:lnTo>
                      <a:pt x="5735" y="5311"/>
                    </a:lnTo>
                    <a:lnTo>
                      <a:pt x="6099" y="5069"/>
                    </a:lnTo>
                    <a:lnTo>
                      <a:pt x="6442" y="4827"/>
                    </a:lnTo>
                    <a:lnTo>
                      <a:pt x="7189" y="4382"/>
                    </a:lnTo>
                    <a:lnTo>
                      <a:pt x="7997" y="3898"/>
                    </a:lnTo>
                    <a:lnTo>
                      <a:pt x="8401" y="3656"/>
                    </a:lnTo>
                    <a:lnTo>
                      <a:pt x="8804" y="3373"/>
                    </a:lnTo>
                    <a:lnTo>
                      <a:pt x="8905" y="3292"/>
                    </a:lnTo>
                    <a:lnTo>
                      <a:pt x="9208" y="3070"/>
                    </a:lnTo>
                    <a:lnTo>
                      <a:pt x="9491" y="2828"/>
                    </a:lnTo>
                    <a:lnTo>
                      <a:pt x="9794" y="2565"/>
                    </a:lnTo>
                    <a:lnTo>
                      <a:pt x="10076" y="2282"/>
                    </a:lnTo>
                    <a:lnTo>
                      <a:pt x="10359" y="1980"/>
                    </a:lnTo>
                    <a:lnTo>
                      <a:pt x="10642" y="1636"/>
                    </a:lnTo>
                    <a:lnTo>
                      <a:pt x="10925" y="1273"/>
                    </a:lnTo>
                    <a:lnTo>
                      <a:pt x="11187" y="889"/>
                    </a:lnTo>
                    <a:lnTo>
                      <a:pt x="11308" y="748"/>
                    </a:lnTo>
                    <a:lnTo>
                      <a:pt x="11409" y="647"/>
                    </a:lnTo>
                    <a:lnTo>
                      <a:pt x="11490" y="607"/>
                    </a:lnTo>
                    <a:close/>
                    <a:moveTo>
                      <a:pt x="6644" y="1"/>
                    </a:moveTo>
                    <a:lnTo>
                      <a:pt x="6563" y="21"/>
                    </a:lnTo>
                    <a:lnTo>
                      <a:pt x="6482" y="61"/>
                    </a:lnTo>
                    <a:lnTo>
                      <a:pt x="6402" y="122"/>
                    </a:lnTo>
                    <a:lnTo>
                      <a:pt x="6341" y="203"/>
                    </a:lnTo>
                    <a:lnTo>
                      <a:pt x="6280" y="324"/>
                    </a:lnTo>
                    <a:lnTo>
                      <a:pt x="6220" y="465"/>
                    </a:lnTo>
                    <a:lnTo>
                      <a:pt x="6139" y="748"/>
                    </a:lnTo>
                    <a:lnTo>
                      <a:pt x="6099" y="1010"/>
                    </a:lnTo>
                    <a:lnTo>
                      <a:pt x="6058" y="1253"/>
                    </a:lnTo>
                    <a:lnTo>
                      <a:pt x="6018" y="1111"/>
                    </a:lnTo>
                    <a:lnTo>
                      <a:pt x="5957" y="930"/>
                    </a:lnTo>
                    <a:lnTo>
                      <a:pt x="5877" y="728"/>
                    </a:lnTo>
                    <a:lnTo>
                      <a:pt x="5755" y="526"/>
                    </a:lnTo>
                    <a:lnTo>
                      <a:pt x="5695" y="445"/>
                    </a:lnTo>
                    <a:lnTo>
                      <a:pt x="5634" y="405"/>
                    </a:lnTo>
                    <a:lnTo>
                      <a:pt x="5473" y="405"/>
                    </a:lnTo>
                    <a:lnTo>
                      <a:pt x="5412" y="445"/>
                    </a:lnTo>
                    <a:lnTo>
                      <a:pt x="5372" y="485"/>
                    </a:lnTo>
                    <a:lnTo>
                      <a:pt x="5331" y="526"/>
                    </a:lnTo>
                    <a:lnTo>
                      <a:pt x="5291" y="607"/>
                    </a:lnTo>
                    <a:lnTo>
                      <a:pt x="5271" y="687"/>
                    </a:lnTo>
                    <a:lnTo>
                      <a:pt x="5251" y="808"/>
                    </a:lnTo>
                    <a:lnTo>
                      <a:pt x="5251" y="950"/>
                    </a:lnTo>
                    <a:lnTo>
                      <a:pt x="5230" y="1333"/>
                    </a:lnTo>
                    <a:lnTo>
                      <a:pt x="5230" y="1677"/>
                    </a:lnTo>
                    <a:lnTo>
                      <a:pt x="5190" y="2020"/>
                    </a:lnTo>
                    <a:lnTo>
                      <a:pt x="5150" y="2343"/>
                    </a:lnTo>
                    <a:lnTo>
                      <a:pt x="5049" y="2969"/>
                    </a:lnTo>
                    <a:lnTo>
                      <a:pt x="4907" y="3534"/>
                    </a:lnTo>
                    <a:lnTo>
                      <a:pt x="4726" y="4080"/>
                    </a:lnTo>
                    <a:lnTo>
                      <a:pt x="4544" y="4564"/>
                    </a:lnTo>
                    <a:lnTo>
                      <a:pt x="4342" y="5029"/>
                    </a:lnTo>
                    <a:lnTo>
                      <a:pt x="4140" y="5473"/>
                    </a:lnTo>
                    <a:lnTo>
                      <a:pt x="3878" y="6038"/>
                    </a:lnTo>
                    <a:lnTo>
                      <a:pt x="3817" y="6139"/>
                    </a:lnTo>
                    <a:lnTo>
                      <a:pt x="3615" y="5937"/>
                    </a:lnTo>
                    <a:lnTo>
                      <a:pt x="3433" y="5735"/>
                    </a:lnTo>
                    <a:lnTo>
                      <a:pt x="3171" y="5453"/>
                    </a:lnTo>
                    <a:lnTo>
                      <a:pt x="3030" y="5311"/>
                    </a:lnTo>
                    <a:lnTo>
                      <a:pt x="2888" y="5210"/>
                    </a:lnTo>
                    <a:lnTo>
                      <a:pt x="2727" y="5109"/>
                    </a:lnTo>
                    <a:lnTo>
                      <a:pt x="2545" y="5049"/>
                    </a:lnTo>
                    <a:lnTo>
                      <a:pt x="2343" y="5008"/>
                    </a:lnTo>
                    <a:lnTo>
                      <a:pt x="2121" y="5008"/>
                    </a:lnTo>
                    <a:lnTo>
                      <a:pt x="1939" y="5029"/>
                    </a:lnTo>
                    <a:lnTo>
                      <a:pt x="1778" y="5069"/>
                    </a:lnTo>
                    <a:lnTo>
                      <a:pt x="1616" y="5150"/>
                    </a:lnTo>
                    <a:lnTo>
                      <a:pt x="1475" y="5230"/>
                    </a:lnTo>
                    <a:lnTo>
                      <a:pt x="1333" y="5331"/>
                    </a:lnTo>
                    <a:lnTo>
                      <a:pt x="1212" y="5473"/>
                    </a:lnTo>
                    <a:lnTo>
                      <a:pt x="1111" y="5594"/>
                    </a:lnTo>
                    <a:lnTo>
                      <a:pt x="1031" y="5755"/>
                    </a:lnTo>
                    <a:lnTo>
                      <a:pt x="990" y="5877"/>
                    </a:lnTo>
                    <a:lnTo>
                      <a:pt x="950" y="5998"/>
                    </a:lnTo>
                    <a:lnTo>
                      <a:pt x="950" y="6139"/>
                    </a:lnTo>
                    <a:lnTo>
                      <a:pt x="950" y="6260"/>
                    </a:lnTo>
                    <a:lnTo>
                      <a:pt x="61" y="6967"/>
                    </a:lnTo>
                    <a:lnTo>
                      <a:pt x="21" y="7028"/>
                    </a:lnTo>
                    <a:lnTo>
                      <a:pt x="1" y="7068"/>
                    </a:lnTo>
                    <a:lnTo>
                      <a:pt x="1" y="7129"/>
                    </a:lnTo>
                    <a:lnTo>
                      <a:pt x="1" y="7189"/>
                    </a:lnTo>
                    <a:lnTo>
                      <a:pt x="41" y="7250"/>
                    </a:lnTo>
                    <a:lnTo>
                      <a:pt x="82" y="7290"/>
                    </a:lnTo>
                    <a:lnTo>
                      <a:pt x="122" y="7310"/>
                    </a:lnTo>
                    <a:lnTo>
                      <a:pt x="183" y="7310"/>
                    </a:lnTo>
                    <a:lnTo>
                      <a:pt x="1354" y="7351"/>
                    </a:lnTo>
                    <a:lnTo>
                      <a:pt x="1455" y="7532"/>
                    </a:lnTo>
                    <a:lnTo>
                      <a:pt x="1556" y="7734"/>
                    </a:lnTo>
                    <a:lnTo>
                      <a:pt x="1737" y="8178"/>
                    </a:lnTo>
                    <a:lnTo>
                      <a:pt x="1899" y="8582"/>
                    </a:lnTo>
                    <a:lnTo>
                      <a:pt x="2020" y="9006"/>
                    </a:lnTo>
                    <a:lnTo>
                      <a:pt x="2262" y="9733"/>
                    </a:lnTo>
                    <a:lnTo>
                      <a:pt x="2383" y="10097"/>
                    </a:lnTo>
                    <a:lnTo>
                      <a:pt x="2545" y="10440"/>
                    </a:lnTo>
                    <a:lnTo>
                      <a:pt x="2747" y="10783"/>
                    </a:lnTo>
                    <a:lnTo>
                      <a:pt x="2969" y="11126"/>
                    </a:lnTo>
                    <a:lnTo>
                      <a:pt x="2949" y="11187"/>
                    </a:lnTo>
                    <a:lnTo>
                      <a:pt x="2888" y="11288"/>
                    </a:lnTo>
                    <a:lnTo>
                      <a:pt x="2828" y="11409"/>
                    </a:lnTo>
                    <a:lnTo>
                      <a:pt x="2807" y="11530"/>
                    </a:lnTo>
                    <a:lnTo>
                      <a:pt x="2807" y="11631"/>
                    </a:lnTo>
                    <a:lnTo>
                      <a:pt x="2828" y="11752"/>
                    </a:lnTo>
                    <a:lnTo>
                      <a:pt x="2868" y="11874"/>
                    </a:lnTo>
                    <a:lnTo>
                      <a:pt x="2666" y="12015"/>
                    </a:lnTo>
                    <a:lnTo>
                      <a:pt x="2484" y="12176"/>
                    </a:lnTo>
                    <a:lnTo>
                      <a:pt x="2323" y="12338"/>
                    </a:lnTo>
                    <a:lnTo>
                      <a:pt x="2161" y="12500"/>
                    </a:lnTo>
                    <a:lnTo>
                      <a:pt x="2040" y="12681"/>
                    </a:lnTo>
                    <a:lnTo>
                      <a:pt x="1959" y="12883"/>
                    </a:lnTo>
                    <a:lnTo>
                      <a:pt x="1899" y="13065"/>
                    </a:lnTo>
                    <a:lnTo>
                      <a:pt x="1879" y="13267"/>
                    </a:lnTo>
                    <a:lnTo>
                      <a:pt x="1899" y="13449"/>
                    </a:lnTo>
                    <a:lnTo>
                      <a:pt x="1959" y="13610"/>
                    </a:lnTo>
                    <a:lnTo>
                      <a:pt x="2020" y="13731"/>
                    </a:lnTo>
                    <a:lnTo>
                      <a:pt x="2101" y="13852"/>
                    </a:lnTo>
                    <a:lnTo>
                      <a:pt x="2242" y="14014"/>
                    </a:lnTo>
                    <a:lnTo>
                      <a:pt x="2303" y="14074"/>
                    </a:lnTo>
                    <a:lnTo>
                      <a:pt x="2363" y="14095"/>
                    </a:lnTo>
                    <a:lnTo>
                      <a:pt x="2424" y="14115"/>
                    </a:lnTo>
                    <a:lnTo>
                      <a:pt x="2484" y="14095"/>
                    </a:lnTo>
                    <a:lnTo>
                      <a:pt x="2525" y="14074"/>
                    </a:lnTo>
                    <a:lnTo>
                      <a:pt x="2585" y="14034"/>
                    </a:lnTo>
                    <a:lnTo>
                      <a:pt x="2606" y="13994"/>
                    </a:lnTo>
                    <a:lnTo>
                      <a:pt x="2626" y="13933"/>
                    </a:lnTo>
                    <a:lnTo>
                      <a:pt x="2626" y="13852"/>
                    </a:lnTo>
                    <a:lnTo>
                      <a:pt x="2585" y="13792"/>
                    </a:lnTo>
                    <a:lnTo>
                      <a:pt x="2545" y="13731"/>
                    </a:lnTo>
                    <a:lnTo>
                      <a:pt x="2484" y="13691"/>
                    </a:lnTo>
                    <a:lnTo>
                      <a:pt x="2646" y="13731"/>
                    </a:lnTo>
                    <a:lnTo>
                      <a:pt x="2807" y="13751"/>
                    </a:lnTo>
                    <a:lnTo>
                      <a:pt x="2848" y="13751"/>
                    </a:lnTo>
                    <a:lnTo>
                      <a:pt x="2929" y="13731"/>
                    </a:lnTo>
                    <a:lnTo>
                      <a:pt x="2989" y="13691"/>
                    </a:lnTo>
                    <a:lnTo>
                      <a:pt x="3030" y="13630"/>
                    </a:lnTo>
                    <a:lnTo>
                      <a:pt x="3050" y="13549"/>
                    </a:lnTo>
                    <a:lnTo>
                      <a:pt x="3030" y="13489"/>
                    </a:lnTo>
                    <a:lnTo>
                      <a:pt x="3050" y="13489"/>
                    </a:lnTo>
                    <a:lnTo>
                      <a:pt x="3110" y="13469"/>
                    </a:lnTo>
                    <a:lnTo>
                      <a:pt x="3171" y="13428"/>
                    </a:lnTo>
                    <a:lnTo>
                      <a:pt x="3211" y="13388"/>
                    </a:lnTo>
                    <a:lnTo>
                      <a:pt x="3252" y="13327"/>
                    </a:lnTo>
                    <a:lnTo>
                      <a:pt x="3272" y="13186"/>
                    </a:lnTo>
                    <a:lnTo>
                      <a:pt x="3252" y="13065"/>
                    </a:lnTo>
                    <a:lnTo>
                      <a:pt x="3232" y="12944"/>
                    </a:lnTo>
                    <a:lnTo>
                      <a:pt x="3171" y="12823"/>
                    </a:lnTo>
                    <a:lnTo>
                      <a:pt x="3110" y="12722"/>
                    </a:lnTo>
                    <a:lnTo>
                      <a:pt x="3030" y="12621"/>
                    </a:lnTo>
                    <a:lnTo>
                      <a:pt x="2908" y="12520"/>
                    </a:lnTo>
                    <a:lnTo>
                      <a:pt x="2787" y="12459"/>
                    </a:lnTo>
                    <a:lnTo>
                      <a:pt x="2989" y="12298"/>
                    </a:lnTo>
                    <a:lnTo>
                      <a:pt x="3211" y="12116"/>
                    </a:lnTo>
                    <a:lnTo>
                      <a:pt x="3312" y="12136"/>
                    </a:lnTo>
                    <a:lnTo>
                      <a:pt x="3555" y="12136"/>
                    </a:lnTo>
                    <a:lnTo>
                      <a:pt x="3676" y="12096"/>
                    </a:lnTo>
                    <a:lnTo>
                      <a:pt x="3817" y="12035"/>
                    </a:lnTo>
                    <a:lnTo>
                      <a:pt x="4059" y="12217"/>
                    </a:lnTo>
                    <a:lnTo>
                      <a:pt x="4059" y="12257"/>
                    </a:lnTo>
                    <a:lnTo>
                      <a:pt x="4080" y="12378"/>
                    </a:lnTo>
                    <a:lnTo>
                      <a:pt x="4140" y="12500"/>
                    </a:lnTo>
                    <a:lnTo>
                      <a:pt x="3938" y="12641"/>
                    </a:lnTo>
                    <a:lnTo>
                      <a:pt x="3757" y="12802"/>
                    </a:lnTo>
                    <a:lnTo>
                      <a:pt x="3575" y="12964"/>
                    </a:lnTo>
                    <a:lnTo>
                      <a:pt x="3433" y="13146"/>
                    </a:lnTo>
                    <a:lnTo>
                      <a:pt x="3312" y="13327"/>
                    </a:lnTo>
                    <a:lnTo>
                      <a:pt x="3211" y="13509"/>
                    </a:lnTo>
                    <a:lnTo>
                      <a:pt x="3171" y="13711"/>
                    </a:lnTo>
                    <a:lnTo>
                      <a:pt x="3151" y="13913"/>
                    </a:lnTo>
                    <a:lnTo>
                      <a:pt x="3171" y="14074"/>
                    </a:lnTo>
                    <a:lnTo>
                      <a:pt x="3211" y="14236"/>
                    </a:lnTo>
                    <a:lnTo>
                      <a:pt x="3272" y="14377"/>
                    </a:lnTo>
                    <a:lnTo>
                      <a:pt x="3353" y="14478"/>
                    </a:lnTo>
                    <a:lnTo>
                      <a:pt x="3494" y="14640"/>
                    </a:lnTo>
                    <a:lnTo>
                      <a:pt x="3575" y="14700"/>
                    </a:lnTo>
                    <a:lnTo>
                      <a:pt x="3615" y="14721"/>
                    </a:lnTo>
                    <a:lnTo>
                      <a:pt x="3696" y="14741"/>
                    </a:lnTo>
                    <a:lnTo>
                      <a:pt x="3736" y="14741"/>
                    </a:lnTo>
                    <a:lnTo>
                      <a:pt x="3797" y="14700"/>
                    </a:lnTo>
                    <a:lnTo>
                      <a:pt x="3837" y="14680"/>
                    </a:lnTo>
                    <a:lnTo>
                      <a:pt x="3878" y="14620"/>
                    </a:lnTo>
                    <a:lnTo>
                      <a:pt x="3898" y="14559"/>
                    </a:lnTo>
                    <a:lnTo>
                      <a:pt x="3878" y="14499"/>
                    </a:lnTo>
                    <a:lnTo>
                      <a:pt x="3857" y="14418"/>
                    </a:lnTo>
                    <a:lnTo>
                      <a:pt x="3797" y="14377"/>
                    </a:lnTo>
                    <a:lnTo>
                      <a:pt x="3736" y="14317"/>
                    </a:lnTo>
                    <a:lnTo>
                      <a:pt x="3736" y="14317"/>
                    </a:lnTo>
                    <a:lnTo>
                      <a:pt x="3898" y="14377"/>
                    </a:lnTo>
                    <a:lnTo>
                      <a:pt x="4080" y="14398"/>
                    </a:lnTo>
                    <a:lnTo>
                      <a:pt x="4100" y="14398"/>
                    </a:lnTo>
                    <a:lnTo>
                      <a:pt x="4181" y="14377"/>
                    </a:lnTo>
                    <a:lnTo>
                      <a:pt x="4241" y="14317"/>
                    </a:lnTo>
                    <a:lnTo>
                      <a:pt x="4281" y="14256"/>
                    </a:lnTo>
                    <a:lnTo>
                      <a:pt x="4302" y="14175"/>
                    </a:lnTo>
                    <a:lnTo>
                      <a:pt x="4281" y="14115"/>
                    </a:lnTo>
                    <a:lnTo>
                      <a:pt x="4302" y="14115"/>
                    </a:lnTo>
                    <a:lnTo>
                      <a:pt x="4382" y="14095"/>
                    </a:lnTo>
                    <a:lnTo>
                      <a:pt x="4443" y="14074"/>
                    </a:lnTo>
                    <a:lnTo>
                      <a:pt x="4483" y="14014"/>
                    </a:lnTo>
                    <a:lnTo>
                      <a:pt x="4504" y="13953"/>
                    </a:lnTo>
                    <a:lnTo>
                      <a:pt x="4524" y="13812"/>
                    </a:lnTo>
                    <a:lnTo>
                      <a:pt x="4524" y="13691"/>
                    </a:lnTo>
                    <a:lnTo>
                      <a:pt x="4483" y="13570"/>
                    </a:lnTo>
                    <a:lnTo>
                      <a:pt x="4443" y="13449"/>
                    </a:lnTo>
                    <a:lnTo>
                      <a:pt x="4362" y="13348"/>
                    </a:lnTo>
                    <a:lnTo>
                      <a:pt x="4281" y="13247"/>
                    </a:lnTo>
                    <a:lnTo>
                      <a:pt x="4181" y="13166"/>
                    </a:lnTo>
                    <a:lnTo>
                      <a:pt x="4039" y="13085"/>
                    </a:lnTo>
                    <a:lnTo>
                      <a:pt x="4241" y="12924"/>
                    </a:lnTo>
                    <a:lnTo>
                      <a:pt x="4483" y="12762"/>
                    </a:lnTo>
                    <a:lnTo>
                      <a:pt x="4584" y="12762"/>
                    </a:lnTo>
                    <a:lnTo>
                      <a:pt x="4685" y="12782"/>
                    </a:lnTo>
                    <a:lnTo>
                      <a:pt x="4806" y="12762"/>
                    </a:lnTo>
                    <a:lnTo>
                      <a:pt x="4928" y="12742"/>
                    </a:lnTo>
                    <a:lnTo>
                      <a:pt x="4968" y="12722"/>
                    </a:lnTo>
                    <a:lnTo>
                      <a:pt x="5271" y="12843"/>
                    </a:lnTo>
                    <a:lnTo>
                      <a:pt x="5594" y="12924"/>
                    </a:lnTo>
                    <a:lnTo>
                      <a:pt x="5917" y="12964"/>
                    </a:lnTo>
                    <a:lnTo>
                      <a:pt x="6240" y="13004"/>
                    </a:lnTo>
                    <a:lnTo>
                      <a:pt x="6563" y="12984"/>
                    </a:lnTo>
                    <a:lnTo>
                      <a:pt x="6886" y="12964"/>
                    </a:lnTo>
                    <a:lnTo>
                      <a:pt x="7209" y="12903"/>
                    </a:lnTo>
                    <a:lnTo>
                      <a:pt x="7532" y="12802"/>
                    </a:lnTo>
                    <a:lnTo>
                      <a:pt x="7553" y="12802"/>
                    </a:lnTo>
                    <a:lnTo>
                      <a:pt x="7674" y="12742"/>
                    </a:lnTo>
                    <a:lnTo>
                      <a:pt x="7714" y="12722"/>
                    </a:lnTo>
                    <a:lnTo>
                      <a:pt x="7775" y="12802"/>
                    </a:lnTo>
                    <a:lnTo>
                      <a:pt x="7835" y="12984"/>
                    </a:lnTo>
                    <a:lnTo>
                      <a:pt x="7977" y="13348"/>
                    </a:lnTo>
                    <a:lnTo>
                      <a:pt x="8219" y="13893"/>
                    </a:lnTo>
                    <a:lnTo>
                      <a:pt x="8502" y="14499"/>
                    </a:lnTo>
                    <a:lnTo>
                      <a:pt x="8804" y="15124"/>
                    </a:lnTo>
                    <a:lnTo>
                      <a:pt x="9127" y="15690"/>
                    </a:lnTo>
                    <a:lnTo>
                      <a:pt x="9269" y="15932"/>
                    </a:lnTo>
                    <a:lnTo>
                      <a:pt x="9410" y="16114"/>
                    </a:lnTo>
                    <a:lnTo>
                      <a:pt x="9471" y="16174"/>
                    </a:lnTo>
                    <a:lnTo>
                      <a:pt x="9531" y="16215"/>
                    </a:lnTo>
                    <a:lnTo>
                      <a:pt x="9572" y="16235"/>
                    </a:lnTo>
                    <a:lnTo>
                      <a:pt x="9713" y="16235"/>
                    </a:lnTo>
                    <a:lnTo>
                      <a:pt x="9753" y="16215"/>
                    </a:lnTo>
                    <a:lnTo>
                      <a:pt x="9814" y="16174"/>
                    </a:lnTo>
                    <a:lnTo>
                      <a:pt x="9895" y="16073"/>
                    </a:lnTo>
                    <a:lnTo>
                      <a:pt x="9976" y="15912"/>
                    </a:lnTo>
                    <a:lnTo>
                      <a:pt x="10016" y="15730"/>
                    </a:lnTo>
                    <a:lnTo>
                      <a:pt x="10036" y="15508"/>
                    </a:lnTo>
                    <a:lnTo>
                      <a:pt x="10076" y="15569"/>
                    </a:lnTo>
                    <a:lnTo>
                      <a:pt x="10157" y="15670"/>
                    </a:lnTo>
                    <a:lnTo>
                      <a:pt x="10278" y="15851"/>
                    </a:lnTo>
                    <a:lnTo>
                      <a:pt x="10379" y="15973"/>
                    </a:lnTo>
                    <a:lnTo>
                      <a:pt x="10480" y="16073"/>
                    </a:lnTo>
                    <a:lnTo>
                      <a:pt x="10581" y="16134"/>
                    </a:lnTo>
                    <a:lnTo>
                      <a:pt x="10662" y="16174"/>
                    </a:lnTo>
                    <a:lnTo>
                      <a:pt x="10723" y="16195"/>
                    </a:lnTo>
                    <a:lnTo>
                      <a:pt x="10844" y="16195"/>
                    </a:lnTo>
                    <a:lnTo>
                      <a:pt x="10925" y="16134"/>
                    </a:lnTo>
                    <a:lnTo>
                      <a:pt x="10965" y="16073"/>
                    </a:lnTo>
                    <a:lnTo>
                      <a:pt x="10985" y="15993"/>
                    </a:lnTo>
                    <a:lnTo>
                      <a:pt x="10985" y="15912"/>
                    </a:lnTo>
                    <a:lnTo>
                      <a:pt x="10965" y="15730"/>
                    </a:lnTo>
                    <a:lnTo>
                      <a:pt x="10904" y="15548"/>
                    </a:lnTo>
                    <a:lnTo>
                      <a:pt x="10783" y="15266"/>
                    </a:lnTo>
                    <a:lnTo>
                      <a:pt x="10803" y="15286"/>
                    </a:lnTo>
                    <a:lnTo>
                      <a:pt x="11126" y="15508"/>
                    </a:lnTo>
                    <a:lnTo>
                      <a:pt x="11349" y="15629"/>
                    </a:lnTo>
                    <a:lnTo>
                      <a:pt x="11571" y="15730"/>
                    </a:lnTo>
                    <a:lnTo>
                      <a:pt x="11712" y="15791"/>
                    </a:lnTo>
                    <a:lnTo>
                      <a:pt x="11853" y="15811"/>
                    </a:lnTo>
                    <a:lnTo>
                      <a:pt x="11975" y="15791"/>
                    </a:lnTo>
                    <a:lnTo>
                      <a:pt x="12055" y="15750"/>
                    </a:lnTo>
                    <a:lnTo>
                      <a:pt x="12096" y="15710"/>
                    </a:lnTo>
                    <a:lnTo>
                      <a:pt x="12116" y="15649"/>
                    </a:lnTo>
                    <a:lnTo>
                      <a:pt x="12136" y="15569"/>
                    </a:lnTo>
                    <a:lnTo>
                      <a:pt x="12116" y="15468"/>
                    </a:lnTo>
                    <a:lnTo>
                      <a:pt x="12075" y="15367"/>
                    </a:lnTo>
                    <a:lnTo>
                      <a:pt x="12015" y="15246"/>
                    </a:lnTo>
                    <a:lnTo>
                      <a:pt x="11874" y="15023"/>
                    </a:lnTo>
                    <a:lnTo>
                      <a:pt x="11712" y="14822"/>
                    </a:lnTo>
                    <a:lnTo>
                      <a:pt x="11571" y="14660"/>
                    </a:lnTo>
                    <a:lnTo>
                      <a:pt x="11450" y="14519"/>
                    </a:lnTo>
                    <a:lnTo>
                      <a:pt x="11651" y="14579"/>
                    </a:lnTo>
                    <a:lnTo>
                      <a:pt x="11833" y="14620"/>
                    </a:lnTo>
                    <a:lnTo>
                      <a:pt x="11954" y="14640"/>
                    </a:lnTo>
                    <a:lnTo>
                      <a:pt x="12055" y="14640"/>
                    </a:lnTo>
                    <a:lnTo>
                      <a:pt x="12156" y="14620"/>
                    </a:lnTo>
                    <a:lnTo>
                      <a:pt x="12197" y="14599"/>
                    </a:lnTo>
                    <a:lnTo>
                      <a:pt x="12257" y="14579"/>
                    </a:lnTo>
                    <a:lnTo>
                      <a:pt x="12298" y="14539"/>
                    </a:lnTo>
                    <a:lnTo>
                      <a:pt x="12318" y="14499"/>
                    </a:lnTo>
                    <a:lnTo>
                      <a:pt x="12318" y="14458"/>
                    </a:lnTo>
                    <a:lnTo>
                      <a:pt x="12318" y="14398"/>
                    </a:lnTo>
                    <a:lnTo>
                      <a:pt x="12298" y="14337"/>
                    </a:lnTo>
                    <a:lnTo>
                      <a:pt x="12217" y="14196"/>
                    </a:lnTo>
                    <a:lnTo>
                      <a:pt x="12075" y="14034"/>
                    </a:lnTo>
                    <a:lnTo>
                      <a:pt x="11894" y="13832"/>
                    </a:lnTo>
                    <a:lnTo>
                      <a:pt x="11672" y="13630"/>
                    </a:lnTo>
                    <a:lnTo>
                      <a:pt x="11429" y="13428"/>
                    </a:lnTo>
                    <a:lnTo>
                      <a:pt x="10864" y="13004"/>
                    </a:lnTo>
                    <a:lnTo>
                      <a:pt x="10319" y="12600"/>
                    </a:lnTo>
                    <a:lnTo>
                      <a:pt x="9834" y="12257"/>
                    </a:lnTo>
                    <a:lnTo>
                      <a:pt x="9350" y="11934"/>
                    </a:lnTo>
                    <a:lnTo>
                      <a:pt x="8986" y="11712"/>
                    </a:lnTo>
                    <a:lnTo>
                      <a:pt x="8784" y="11591"/>
                    </a:lnTo>
                    <a:lnTo>
                      <a:pt x="8703" y="11530"/>
                    </a:lnTo>
                    <a:lnTo>
                      <a:pt x="8663" y="11470"/>
                    </a:lnTo>
                    <a:lnTo>
                      <a:pt x="8643" y="11429"/>
                    </a:lnTo>
                    <a:lnTo>
                      <a:pt x="8643" y="11147"/>
                    </a:lnTo>
                    <a:lnTo>
                      <a:pt x="8603" y="10884"/>
                    </a:lnTo>
                    <a:lnTo>
                      <a:pt x="8542" y="10622"/>
                    </a:lnTo>
                    <a:lnTo>
                      <a:pt x="8481" y="10359"/>
                    </a:lnTo>
                    <a:lnTo>
                      <a:pt x="8380" y="10097"/>
                    </a:lnTo>
                    <a:lnTo>
                      <a:pt x="8279" y="9834"/>
                    </a:lnTo>
                    <a:lnTo>
                      <a:pt x="8158" y="9572"/>
                    </a:lnTo>
                    <a:lnTo>
                      <a:pt x="7997" y="9309"/>
                    </a:lnTo>
                    <a:lnTo>
                      <a:pt x="8037" y="9289"/>
                    </a:lnTo>
                    <a:lnTo>
                      <a:pt x="8098" y="9188"/>
                    </a:lnTo>
                    <a:lnTo>
                      <a:pt x="8138" y="9087"/>
                    </a:lnTo>
                    <a:lnTo>
                      <a:pt x="8158" y="8926"/>
                    </a:lnTo>
                    <a:lnTo>
                      <a:pt x="8158" y="8885"/>
                    </a:lnTo>
                    <a:lnTo>
                      <a:pt x="8178" y="8885"/>
                    </a:lnTo>
                    <a:lnTo>
                      <a:pt x="8340" y="8926"/>
                    </a:lnTo>
                    <a:lnTo>
                      <a:pt x="8502" y="8966"/>
                    </a:lnTo>
                    <a:lnTo>
                      <a:pt x="8825" y="9027"/>
                    </a:lnTo>
                    <a:lnTo>
                      <a:pt x="8966" y="9027"/>
                    </a:lnTo>
                    <a:lnTo>
                      <a:pt x="9127" y="9006"/>
                    </a:lnTo>
                    <a:lnTo>
                      <a:pt x="9289" y="8926"/>
                    </a:lnTo>
                    <a:lnTo>
                      <a:pt x="9350" y="8885"/>
                    </a:lnTo>
                    <a:lnTo>
                      <a:pt x="9410" y="8825"/>
                    </a:lnTo>
                    <a:lnTo>
                      <a:pt x="9430" y="8764"/>
                    </a:lnTo>
                    <a:lnTo>
                      <a:pt x="9471" y="8683"/>
                    </a:lnTo>
                    <a:lnTo>
                      <a:pt x="9471" y="8603"/>
                    </a:lnTo>
                    <a:lnTo>
                      <a:pt x="9430" y="8481"/>
                    </a:lnTo>
                    <a:lnTo>
                      <a:pt x="9390" y="8401"/>
                    </a:lnTo>
                    <a:lnTo>
                      <a:pt x="9350" y="8360"/>
                    </a:lnTo>
                    <a:lnTo>
                      <a:pt x="9329" y="8320"/>
                    </a:lnTo>
                    <a:lnTo>
                      <a:pt x="9491" y="8300"/>
                    </a:lnTo>
                    <a:lnTo>
                      <a:pt x="9774" y="8259"/>
                    </a:lnTo>
                    <a:lnTo>
                      <a:pt x="10117" y="8178"/>
                    </a:lnTo>
                    <a:lnTo>
                      <a:pt x="10278" y="8118"/>
                    </a:lnTo>
                    <a:lnTo>
                      <a:pt x="10420" y="8057"/>
                    </a:lnTo>
                    <a:lnTo>
                      <a:pt x="10561" y="7977"/>
                    </a:lnTo>
                    <a:lnTo>
                      <a:pt x="10662" y="7855"/>
                    </a:lnTo>
                    <a:lnTo>
                      <a:pt x="10723" y="7795"/>
                    </a:lnTo>
                    <a:lnTo>
                      <a:pt x="10743" y="7714"/>
                    </a:lnTo>
                    <a:lnTo>
                      <a:pt x="10763" y="7633"/>
                    </a:lnTo>
                    <a:lnTo>
                      <a:pt x="10763" y="7573"/>
                    </a:lnTo>
                    <a:lnTo>
                      <a:pt x="10743" y="7472"/>
                    </a:lnTo>
                    <a:lnTo>
                      <a:pt x="10702" y="7391"/>
                    </a:lnTo>
                    <a:lnTo>
                      <a:pt x="10642" y="7310"/>
                    </a:lnTo>
                    <a:lnTo>
                      <a:pt x="10541" y="7229"/>
                    </a:lnTo>
                    <a:lnTo>
                      <a:pt x="10702" y="7189"/>
                    </a:lnTo>
                    <a:lnTo>
                      <a:pt x="10945" y="7108"/>
                    </a:lnTo>
                    <a:lnTo>
                      <a:pt x="11227" y="6987"/>
                    </a:lnTo>
                    <a:lnTo>
                      <a:pt x="11369" y="6906"/>
                    </a:lnTo>
                    <a:lnTo>
                      <a:pt x="11510" y="6805"/>
                    </a:lnTo>
                    <a:lnTo>
                      <a:pt x="11672" y="6684"/>
                    </a:lnTo>
                    <a:lnTo>
                      <a:pt x="11813" y="6543"/>
                    </a:lnTo>
                    <a:lnTo>
                      <a:pt x="11894" y="6462"/>
                    </a:lnTo>
                    <a:lnTo>
                      <a:pt x="11954" y="6361"/>
                    </a:lnTo>
                    <a:lnTo>
                      <a:pt x="11975" y="6260"/>
                    </a:lnTo>
                    <a:lnTo>
                      <a:pt x="11975" y="6159"/>
                    </a:lnTo>
                    <a:lnTo>
                      <a:pt x="11954" y="6079"/>
                    </a:lnTo>
                    <a:lnTo>
                      <a:pt x="11934" y="6018"/>
                    </a:lnTo>
                    <a:lnTo>
                      <a:pt x="11874" y="5978"/>
                    </a:lnTo>
                    <a:lnTo>
                      <a:pt x="11813" y="5917"/>
                    </a:lnTo>
                    <a:lnTo>
                      <a:pt x="11672" y="5877"/>
                    </a:lnTo>
                    <a:lnTo>
                      <a:pt x="11712" y="5856"/>
                    </a:lnTo>
                    <a:lnTo>
                      <a:pt x="11934" y="5735"/>
                    </a:lnTo>
                    <a:lnTo>
                      <a:pt x="12197" y="5554"/>
                    </a:lnTo>
                    <a:lnTo>
                      <a:pt x="12358" y="5432"/>
                    </a:lnTo>
                    <a:lnTo>
                      <a:pt x="12500" y="5291"/>
                    </a:lnTo>
                    <a:lnTo>
                      <a:pt x="12641" y="5130"/>
                    </a:lnTo>
                    <a:lnTo>
                      <a:pt x="12782" y="4948"/>
                    </a:lnTo>
                    <a:lnTo>
                      <a:pt x="12843" y="4827"/>
                    </a:lnTo>
                    <a:lnTo>
                      <a:pt x="12863" y="4706"/>
                    </a:lnTo>
                    <a:lnTo>
                      <a:pt x="12863" y="4584"/>
                    </a:lnTo>
                    <a:lnTo>
                      <a:pt x="12843" y="4483"/>
                    </a:lnTo>
                    <a:lnTo>
                      <a:pt x="12782" y="4403"/>
                    </a:lnTo>
                    <a:lnTo>
                      <a:pt x="12722" y="4342"/>
                    </a:lnTo>
                    <a:lnTo>
                      <a:pt x="12641" y="4302"/>
                    </a:lnTo>
                    <a:lnTo>
                      <a:pt x="12540" y="4281"/>
                    </a:lnTo>
                    <a:lnTo>
                      <a:pt x="12419" y="4281"/>
                    </a:lnTo>
                    <a:lnTo>
                      <a:pt x="12500" y="4201"/>
                    </a:lnTo>
                    <a:lnTo>
                      <a:pt x="12641" y="4059"/>
                    </a:lnTo>
                    <a:lnTo>
                      <a:pt x="12802" y="3898"/>
                    </a:lnTo>
                    <a:lnTo>
                      <a:pt x="12984" y="3676"/>
                    </a:lnTo>
                    <a:lnTo>
                      <a:pt x="13146" y="3433"/>
                    </a:lnTo>
                    <a:lnTo>
                      <a:pt x="13206" y="3272"/>
                    </a:lnTo>
                    <a:lnTo>
                      <a:pt x="13247" y="3110"/>
                    </a:lnTo>
                    <a:lnTo>
                      <a:pt x="13247" y="2949"/>
                    </a:lnTo>
                    <a:lnTo>
                      <a:pt x="13206" y="2828"/>
                    </a:lnTo>
                    <a:lnTo>
                      <a:pt x="13166" y="2787"/>
                    </a:lnTo>
                    <a:lnTo>
                      <a:pt x="13105" y="2727"/>
                    </a:lnTo>
                    <a:lnTo>
                      <a:pt x="13024" y="2686"/>
                    </a:lnTo>
                    <a:lnTo>
                      <a:pt x="12924" y="2666"/>
                    </a:lnTo>
                    <a:lnTo>
                      <a:pt x="12722" y="2666"/>
                    </a:lnTo>
                    <a:lnTo>
                      <a:pt x="12540" y="2707"/>
                    </a:lnTo>
                    <a:lnTo>
                      <a:pt x="12358" y="2787"/>
                    </a:lnTo>
                    <a:lnTo>
                      <a:pt x="12232" y="2841"/>
                    </a:lnTo>
                    <a:lnTo>
                      <a:pt x="12232" y="2841"/>
                    </a:lnTo>
                    <a:lnTo>
                      <a:pt x="12298" y="2727"/>
                    </a:lnTo>
                    <a:lnTo>
                      <a:pt x="12520" y="2343"/>
                    </a:lnTo>
                    <a:lnTo>
                      <a:pt x="12641" y="2121"/>
                    </a:lnTo>
                    <a:lnTo>
                      <a:pt x="12742" y="1879"/>
                    </a:lnTo>
                    <a:lnTo>
                      <a:pt x="12843" y="1636"/>
                    </a:lnTo>
                    <a:lnTo>
                      <a:pt x="12903" y="1414"/>
                    </a:lnTo>
                    <a:lnTo>
                      <a:pt x="12944" y="1192"/>
                    </a:lnTo>
                    <a:lnTo>
                      <a:pt x="12944" y="1111"/>
                    </a:lnTo>
                    <a:lnTo>
                      <a:pt x="12944" y="1010"/>
                    </a:lnTo>
                    <a:lnTo>
                      <a:pt x="12924" y="950"/>
                    </a:lnTo>
                    <a:lnTo>
                      <a:pt x="12883" y="889"/>
                    </a:lnTo>
                    <a:lnTo>
                      <a:pt x="12843" y="829"/>
                    </a:lnTo>
                    <a:lnTo>
                      <a:pt x="12782" y="788"/>
                    </a:lnTo>
                    <a:lnTo>
                      <a:pt x="12701" y="768"/>
                    </a:lnTo>
                    <a:lnTo>
                      <a:pt x="12520" y="768"/>
                    </a:lnTo>
                    <a:lnTo>
                      <a:pt x="12419" y="808"/>
                    </a:lnTo>
                    <a:lnTo>
                      <a:pt x="12298" y="869"/>
                    </a:lnTo>
                    <a:lnTo>
                      <a:pt x="12176" y="950"/>
                    </a:lnTo>
                    <a:lnTo>
                      <a:pt x="11954" y="1152"/>
                    </a:lnTo>
                    <a:lnTo>
                      <a:pt x="11773" y="1354"/>
                    </a:lnTo>
                    <a:lnTo>
                      <a:pt x="11611" y="1515"/>
                    </a:lnTo>
                    <a:lnTo>
                      <a:pt x="11611" y="1515"/>
                    </a:lnTo>
                    <a:lnTo>
                      <a:pt x="11672" y="1374"/>
                    </a:lnTo>
                    <a:lnTo>
                      <a:pt x="11712" y="1192"/>
                    </a:lnTo>
                    <a:lnTo>
                      <a:pt x="11732" y="990"/>
                    </a:lnTo>
                    <a:lnTo>
                      <a:pt x="11752" y="728"/>
                    </a:lnTo>
                    <a:lnTo>
                      <a:pt x="11732" y="647"/>
                    </a:lnTo>
                    <a:lnTo>
                      <a:pt x="11712" y="586"/>
                    </a:lnTo>
                    <a:lnTo>
                      <a:pt x="11651" y="526"/>
                    </a:lnTo>
                    <a:lnTo>
                      <a:pt x="11591" y="506"/>
                    </a:lnTo>
                    <a:lnTo>
                      <a:pt x="11510" y="485"/>
                    </a:lnTo>
                    <a:lnTo>
                      <a:pt x="11470" y="506"/>
                    </a:lnTo>
                    <a:lnTo>
                      <a:pt x="11409" y="526"/>
                    </a:lnTo>
                    <a:lnTo>
                      <a:pt x="11328" y="566"/>
                    </a:lnTo>
                    <a:lnTo>
                      <a:pt x="11268" y="627"/>
                    </a:lnTo>
                    <a:lnTo>
                      <a:pt x="11187" y="708"/>
                    </a:lnTo>
                    <a:lnTo>
                      <a:pt x="11086" y="829"/>
                    </a:lnTo>
                    <a:lnTo>
                      <a:pt x="10824" y="1212"/>
                    </a:lnTo>
                    <a:lnTo>
                      <a:pt x="10561" y="1556"/>
                    </a:lnTo>
                    <a:lnTo>
                      <a:pt x="10278" y="1899"/>
                    </a:lnTo>
                    <a:lnTo>
                      <a:pt x="9996" y="2202"/>
                    </a:lnTo>
                    <a:lnTo>
                      <a:pt x="9713" y="2464"/>
                    </a:lnTo>
                    <a:lnTo>
                      <a:pt x="9430" y="2727"/>
                    </a:lnTo>
                    <a:lnTo>
                      <a:pt x="9148" y="2969"/>
                    </a:lnTo>
                    <a:lnTo>
                      <a:pt x="8865" y="3191"/>
                    </a:lnTo>
                    <a:lnTo>
                      <a:pt x="8804" y="3090"/>
                    </a:lnTo>
                    <a:lnTo>
                      <a:pt x="8724" y="3030"/>
                    </a:lnTo>
                    <a:lnTo>
                      <a:pt x="8643" y="3009"/>
                    </a:lnTo>
                    <a:lnTo>
                      <a:pt x="8542" y="2989"/>
                    </a:lnTo>
                    <a:lnTo>
                      <a:pt x="8461" y="3009"/>
                    </a:lnTo>
                    <a:lnTo>
                      <a:pt x="8360" y="3050"/>
                    </a:lnTo>
                    <a:lnTo>
                      <a:pt x="8259" y="3110"/>
                    </a:lnTo>
                    <a:lnTo>
                      <a:pt x="8279" y="2989"/>
                    </a:lnTo>
                    <a:lnTo>
                      <a:pt x="8360" y="2606"/>
                    </a:lnTo>
                    <a:lnTo>
                      <a:pt x="8401" y="2383"/>
                    </a:lnTo>
                    <a:lnTo>
                      <a:pt x="8401" y="2121"/>
                    </a:lnTo>
                    <a:lnTo>
                      <a:pt x="8401" y="2000"/>
                    </a:lnTo>
                    <a:lnTo>
                      <a:pt x="8360" y="1818"/>
                    </a:lnTo>
                    <a:lnTo>
                      <a:pt x="8300" y="1657"/>
                    </a:lnTo>
                    <a:lnTo>
                      <a:pt x="8219" y="1535"/>
                    </a:lnTo>
                    <a:lnTo>
                      <a:pt x="8118" y="1455"/>
                    </a:lnTo>
                    <a:lnTo>
                      <a:pt x="8057" y="1434"/>
                    </a:lnTo>
                    <a:lnTo>
                      <a:pt x="7977" y="1414"/>
                    </a:lnTo>
                    <a:lnTo>
                      <a:pt x="7896" y="1434"/>
                    </a:lnTo>
                    <a:lnTo>
                      <a:pt x="7775" y="1475"/>
                    </a:lnTo>
                    <a:lnTo>
                      <a:pt x="7694" y="1535"/>
                    </a:lnTo>
                    <a:lnTo>
                      <a:pt x="7613" y="1596"/>
                    </a:lnTo>
                    <a:lnTo>
                      <a:pt x="7492" y="1737"/>
                    </a:lnTo>
                    <a:lnTo>
                      <a:pt x="7391" y="1899"/>
                    </a:lnTo>
                    <a:lnTo>
                      <a:pt x="7310" y="2020"/>
                    </a:lnTo>
                    <a:lnTo>
                      <a:pt x="7310" y="2040"/>
                    </a:lnTo>
                    <a:lnTo>
                      <a:pt x="7290" y="1879"/>
                    </a:lnTo>
                    <a:lnTo>
                      <a:pt x="7270" y="1434"/>
                    </a:lnTo>
                    <a:lnTo>
                      <a:pt x="7250" y="1172"/>
                    </a:lnTo>
                    <a:lnTo>
                      <a:pt x="7209" y="909"/>
                    </a:lnTo>
                    <a:lnTo>
                      <a:pt x="7149" y="667"/>
                    </a:lnTo>
                    <a:lnTo>
                      <a:pt x="7088" y="445"/>
                    </a:lnTo>
                    <a:lnTo>
                      <a:pt x="7007" y="243"/>
                    </a:lnTo>
                    <a:lnTo>
                      <a:pt x="6947" y="162"/>
                    </a:lnTo>
                    <a:lnTo>
                      <a:pt x="6886" y="82"/>
                    </a:lnTo>
                    <a:lnTo>
                      <a:pt x="6826" y="41"/>
                    </a:lnTo>
                    <a:lnTo>
                      <a:pt x="6765" y="21"/>
                    </a:lnTo>
                    <a:lnTo>
                      <a:pt x="67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Image 13" descr="Une image contenant sourire, dessin humoristique, jouet, Silhouette d’animal&#10;&#10;Description générée automatiquement">
            <a:extLst>
              <a:ext uri="{FF2B5EF4-FFF2-40B4-BE49-F238E27FC236}">
                <a16:creationId xmlns:a16="http://schemas.microsoft.com/office/drawing/2014/main" id="{14DA0707-B695-EFF8-9A28-FB87A9A1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27" y="2180300"/>
            <a:ext cx="2341326" cy="2071796"/>
          </a:xfrm>
          <a:prstGeom prst="rect">
            <a:avLst/>
          </a:prstGeom>
        </p:spPr>
      </p:pic>
      <p:pic>
        <p:nvPicPr>
          <p:cNvPr id="20" name="Image 19" descr="Une image contenant clipart, Silhouette d’animal, illustration, dessin humoristique&#10;&#10;Description générée automatiquement">
            <a:extLst>
              <a:ext uri="{FF2B5EF4-FFF2-40B4-BE49-F238E27FC236}">
                <a16:creationId xmlns:a16="http://schemas.microsoft.com/office/drawing/2014/main" id="{671225F4-55A9-FCDA-2147-A8C29384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94" y="2018062"/>
            <a:ext cx="1648111" cy="2277182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E0004D4-6746-E96E-5B11-E945098B01C4}"/>
              </a:ext>
            </a:extLst>
          </p:cNvPr>
          <p:cNvSpPr/>
          <p:nvPr/>
        </p:nvSpPr>
        <p:spPr>
          <a:xfrm rot="19541858">
            <a:off x="1355761" y="1755818"/>
            <a:ext cx="316273" cy="14296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05D37DE-B050-E927-4A14-882936E0E2C3}"/>
              </a:ext>
            </a:extLst>
          </p:cNvPr>
          <p:cNvGrpSpPr/>
          <p:nvPr/>
        </p:nvGrpSpPr>
        <p:grpSpPr>
          <a:xfrm>
            <a:off x="1102331" y="1764964"/>
            <a:ext cx="435887" cy="378083"/>
            <a:chOff x="2308510" y="1665589"/>
            <a:chExt cx="435887" cy="378083"/>
          </a:xfrm>
        </p:grpSpPr>
        <p:pic>
          <p:nvPicPr>
            <p:cNvPr id="12" name="Image 11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79369C9B-9CE8-5124-6E84-17FBAB3A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C0BCFD1-7033-097E-6219-C1E07461F8F9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9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A948458-D4DB-3AF1-E62A-719C23B09B5D}"/>
              </a:ext>
            </a:extLst>
          </p:cNvPr>
          <p:cNvGrpSpPr/>
          <p:nvPr/>
        </p:nvGrpSpPr>
        <p:grpSpPr>
          <a:xfrm>
            <a:off x="6926050" y="1742382"/>
            <a:ext cx="435887" cy="378083"/>
            <a:chOff x="2308510" y="1665589"/>
            <a:chExt cx="435887" cy="378083"/>
          </a:xfrm>
        </p:grpSpPr>
        <p:pic>
          <p:nvPicPr>
            <p:cNvPr id="3" name="Image 2" descr="Une image contenant cœur, Saint-Valentin, créativité&#10;&#10;Description générée automatiquement">
              <a:extLst>
                <a:ext uri="{FF2B5EF4-FFF2-40B4-BE49-F238E27FC236}">
                  <a16:creationId xmlns:a16="http://schemas.microsoft.com/office/drawing/2014/main" id="{16B6F624-8E06-A555-A13F-A5E3402A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8510" y="1665589"/>
              <a:ext cx="435887" cy="378083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0CDF8E-6C53-295F-0812-01E7000CAC58}"/>
                </a:ext>
              </a:extLst>
            </p:cNvPr>
            <p:cNvSpPr txBox="1"/>
            <p:nvPr/>
          </p:nvSpPr>
          <p:spPr>
            <a:xfrm>
              <a:off x="2382441" y="1713036"/>
              <a:ext cx="239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accent6"/>
                  </a:solidFill>
                </a:rPr>
                <a:t>4</a:t>
              </a:r>
            </a:p>
          </p:txBody>
        </p:sp>
      </p:grpSp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1E275CC5-5B31-21EF-7D0A-CE7D27AA73F1}"/>
              </a:ext>
            </a:extLst>
          </p:cNvPr>
          <p:cNvSpPr/>
          <p:nvPr/>
        </p:nvSpPr>
        <p:spPr>
          <a:xfrm>
            <a:off x="2645564" y="1771251"/>
            <a:ext cx="1333813" cy="58110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EBA8A656-F946-3ED2-E139-61878BB598DC}"/>
              </a:ext>
            </a:extLst>
          </p:cNvPr>
          <p:cNvSpPr/>
          <p:nvPr/>
        </p:nvSpPr>
        <p:spPr>
          <a:xfrm flipH="1">
            <a:off x="4468555" y="1772009"/>
            <a:ext cx="1333813" cy="58110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Google Shape;4848;p50">
            <a:extLst>
              <a:ext uri="{FF2B5EF4-FFF2-40B4-BE49-F238E27FC236}">
                <a16:creationId xmlns:a16="http://schemas.microsoft.com/office/drawing/2014/main" id="{95325FED-41D8-8B86-B267-AFD64848D070}"/>
              </a:ext>
            </a:extLst>
          </p:cNvPr>
          <p:cNvSpPr txBox="1">
            <a:spLocks/>
          </p:cNvSpPr>
          <p:nvPr/>
        </p:nvSpPr>
        <p:spPr>
          <a:xfrm>
            <a:off x="4466398" y="1839878"/>
            <a:ext cx="1324773" cy="44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Quoicoubeh</a:t>
            </a:r>
          </a:p>
        </p:txBody>
      </p:sp>
      <p:sp>
        <p:nvSpPr>
          <p:cNvPr id="11" name="Google Shape;4848;p50">
            <a:extLst>
              <a:ext uri="{FF2B5EF4-FFF2-40B4-BE49-F238E27FC236}">
                <a16:creationId xmlns:a16="http://schemas.microsoft.com/office/drawing/2014/main" id="{01060958-42B5-1136-6EA5-881D1FE5EF81}"/>
              </a:ext>
            </a:extLst>
          </p:cNvPr>
          <p:cNvSpPr txBox="1">
            <a:spLocks/>
          </p:cNvSpPr>
          <p:nvPr/>
        </p:nvSpPr>
        <p:spPr>
          <a:xfrm>
            <a:off x="2661748" y="1835077"/>
            <a:ext cx="1324773" cy="44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Quoi ?</a:t>
            </a:r>
          </a:p>
        </p:txBody>
      </p:sp>
      <p:sp>
        <p:nvSpPr>
          <p:cNvPr id="17" name="Google Shape;4848;p50">
            <a:extLst>
              <a:ext uri="{FF2B5EF4-FFF2-40B4-BE49-F238E27FC236}">
                <a16:creationId xmlns:a16="http://schemas.microsoft.com/office/drawing/2014/main" id="{AE54A648-22D7-A64C-32BE-60CD67FBEB3B}"/>
              </a:ext>
            </a:extLst>
          </p:cNvPr>
          <p:cNvSpPr txBox="1">
            <a:spLocks/>
          </p:cNvSpPr>
          <p:nvPr/>
        </p:nvSpPr>
        <p:spPr>
          <a:xfrm>
            <a:off x="1466734" y="1767407"/>
            <a:ext cx="364023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+1</a:t>
            </a:r>
          </a:p>
        </p:txBody>
      </p:sp>
      <p:sp>
        <p:nvSpPr>
          <p:cNvPr id="18" name="Google Shape;4848;p50">
            <a:extLst>
              <a:ext uri="{FF2B5EF4-FFF2-40B4-BE49-F238E27FC236}">
                <a16:creationId xmlns:a16="http://schemas.microsoft.com/office/drawing/2014/main" id="{21EC2619-07B3-BDC4-EDF3-1C781B24B5C9}"/>
              </a:ext>
            </a:extLst>
          </p:cNvPr>
          <p:cNvSpPr txBox="1">
            <a:spLocks/>
          </p:cNvSpPr>
          <p:nvPr/>
        </p:nvSpPr>
        <p:spPr>
          <a:xfrm>
            <a:off x="7388763" y="1777863"/>
            <a:ext cx="364023" cy="36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-1</a:t>
            </a:r>
          </a:p>
        </p:txBody>
      </p:sp>
      <p:sp>
        <p:nvSpPr>
          <p:cNvPr id="23" name="Google Shape;4848;p50">
            <a:extLst>
              <a:ext uri="{FF2B5EF4-FFF2-40B4-BE49-F238E27FC236}">
                <a16:creationId xmlns:a16="http://schemas.microsoft.com/office/drawing/2014/main" id="{F35E24C8-89D3-4C84-FDE3-0399E68629BE}"/>
              </a:ext>
            </a:extLst>
          </p:cNvPr>
          <p:cNvSpPr txBox="1">
            <a:spLocks/>
          </p:cNvSpPr>
          <p:nvPr/>
        </p:nvSpPr>
        <p:spPr>
          <a:xfrm>
            <a:off x="1295919" y="4295244"/>
            <a:ext cx="1324773" cy="44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Cooldown Bonus</a:t>
            </a:r>
          </a:p>
        </p:txBody>
      </p:sp>
      <p:sp>
        <p:nvSpPr>
          <p:cNvPr id="25" name="Google Shape;4848;p50">
            <a:extLst>
              <a:ext uri="{FF2B5EF4-FFF2-40B4-BE49-F238E27FC236}">
                <a16:creationId xmlns:a16="http://schemas.microsoft.com/office/drawing/2014/main" id="{7CFA1514-8761-6DD2-F560-865C987E419B}"/>
              </a:ext>
            </a:extLst>
          </p:cNvPr>
          <p:cNvSpPr txBox="1">
            <a:spLocks/>
          </p:cNvSpPr>
          <p:nvPr/>
        </p:nvSpPr>
        <p:spPr>
          <a:xfrm>
            <a:off x="5925776" y="4289089"/>
            <a:ext cx="1324773" cy="44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dirty="0"/>
              <a:t>Injuries </a:t>
            </a:r>
          </a:p>
          <a:p>
            <a:pPr marL="0" indent="0"/>
            <a:r>
              <a:rPr lang="en-US" dirty="0"/>
              <a:t>Malus</a:t>
            </a:r>
          </a:p>
        </p:txBody>
      </p:sp>
      <p:grpSp>
        <p:nvGrpSpPr>
          <p:cNvPr id="26" name="Google Shape;4578;p49">
            <a:extLst>
              <a:ext uri="{FF2B5EF4-FFF2-40B4-BE49-F238E27FC236}">
                <a16:creationId xmlns:a16="http://schemas.microsoft.com/office/drawing/2014/main" id="{D026D1B2-9A09-C8E1-B81E-6716D8CA20F1}"/>
              </a:ext>
            </a:extLst>
          </p:cNvPr>
          <p:cNvGrpSpPr/>
          <p:nvPr/>
        </p:nvGrpSpPr>
        <p:grpSpPr>
          <a:xfrm rot="954423">
            <a:off x="7633315" y="116528"/>
            <a:ext cx="1380309" cy="1662267"/>
            <a:chOff x="2909249" y="-2667012"/>
            <a:chExt cx="1050866" cy="1265528"/>
          </a:xfrm>
        </p:grpSpPr>
        <p:sp>
          <p:nvSpPr>
            <p:cNvPr id="27" name="Google Shape;4579;p49">
              <a:extLst>
                <a:ext uri="{FF2B5EF4-FFF2-40B4-BE49-F238E27FC236}">
                  <a16:creationId xmlns:a16="http://schemas.microsoft.com/office/drawing/2014/main" id="{526E21A8-0345-802A-5D49-0ED41E5D57D7}"/>
                </a:ext>
              </a:extLst>
            </p:cNvPr>
            <p:cNvSpPr/>
            <p:nvPr/>
          </p:nvSpPr>
          <p:spPr>
            <a:xfrm>
              <a:off x="2909249" y="-2667012"/>
              <a:ext cx="1050866" cy="1265527"/>
            </a:xfrm>
            <a:custGeom>
              <a:avLst/>
              <a:gdLst/>
              <a:ahLst/>
              <a:cxnLst/>
              <a:rect l="l" t="t" r="r" b="b"/>
              <a:pathLst>
                <a:path w="14236" h="17144" extrusionOk="0">
                  <a:moveTo>
                    <a:pt x="6563" y="1"/>
                  </a:moveTo>
                  <a:lnTo>
                    <a:pt x="6462" y="41"/>
                  </a:lnTo>
                  <a:lnTo>
                    <a:pt x="6381" y="82"/>
                  </a:lnTo>
                  <a:lnTo>
                    <a:pt x="6320" y="122"/>
                  </a:lnTo>
                  <a:lnTo>
                    <a:pt x="6240" y="203"/>
                  </a:lnTo>
                  <a:lnTo>
                    <a:pt x="6199" y="304"/>
                  </a:lnTo>
                  <a:lnTo>
                    <a:pt x="6098" y="526"/>
                  </a:lnTo>
                  <a:lnTo>
                    <a:pt x="5997" y="829"/>
                  </a:lnTo>
                  <a:lnTo>
                    <a:pt x="5937" y="1212"/>
                  </a:lnTo>
                  <a:lnTo>
                    <a:pt x="5775" y="2161"/>
                  </a:lnTo>
                  <a:lnTo>
                    <a:pt x="5654" y="3090"/>
                  </a:lnTo>
                  <a:lnTo>
                    <a:pt x="5351" y="3110"/>
                  </a:lnTo>
                  <a:lnTo>
                    <a:pt x="5068" y="3151"/>
                  </a:lnTo>
                  <a:lnTo>
                    <a:pt x="4786" y="3191"/>
                  </a:lnTo>
                  <a:lnTo>
                    <a:pt x="4503" y="3252"/>
                  </a:lnTo>
                  <a:lnTo>
                    <a:pt x="4220" y="3333"/>
                  </a:lnTo>
                  <a:lnTo>
                    <a:pt x="3958" y="3413"/>
                  </a:lnTo>
                  <a:lnTo>
                    <a:pt x="3695" y="3514"/>
                  </a:lnTo>
                  <a:lnTo>
                    <a:pt x="3433" y="3635"/>
                  </a:lnTo>
                  <a:lnTo>
                    <a:pt x="3191" y="3757"/>
                  </a:lnTo>
                  <a:lnTo>
                    <a:pt x="2948" y="3898"/>
                  </a:lnTo>
                  <a:lnTo>
                    <a:pt x="2706" y="4039"/>
                  </a:lnTo>
                  <a:lnTo>
                    <a:pt x="2484" y="4201"/>
                  </a:lnTo>
                  <a:lnTo>
                    <a:pt x="2262" y="4362"/>
                  </a:lnTo>
                  <a:lnTo>
                    <a:pt x="2040" y="4544"/>
                  </a:lnTo>
                  <a:lnTo>
                    <a:pt x="1838" y="4726"/>
                  </a:lnTo>
                  <a:lnTo>
                    <a:pt x="1656" y="4928"/>
                  </a:lnTo>
                  <a:lnTo>
                    <a:pt x="1454" y="5130"/>
                  </a:lnTo>
                  <a:lnTo>
                    <a:pt x="1293" y="5352"/>
                  </a:lnTo>
                  <a:lnTo>
                    <a:pt x="1111" y="5574"/>
                  </a:lnTo>
                  <a:lnTo>
                    <a:pt x="970" y="5796"/>
                  </a:lnTo>
                  <a:lnTo>
                    <a:pt x="808" y="6038"/>
                  </a:lnTo>
                  <a:lnTo>
                    <a:pt x="687" y="6281"/>
                  </a:lnTo>
                  <a:lnTo>
                    <a:pt x="566" y="6523"/>
                  </a:lnTo>
                  <a:lnTo>
                    <a:pt x="445" y="6785"/>
                  </a:lnTo>
                  <a:lnTo>
                    <a:pt x="344" y="7048"/>
                  </a:lnTo>
                  <a:lnTo>
                    <a:pt x="263" y="7310"/>
                  </a:lnTo>
                  <a:lnTo>
                    <a:pt x="182" y="7593"/>
                  </a:lnTo>
                  <a:lnTo>
                    <a:pt x="121" y="7876"/>
                  </a:lnTo>
                  <a:lnTo>
                    <a:pt x="61" y="8158"/>
                  </a:lnTo>
                  <a:lnTo>
                    <a:pt x="41" y="8441"/>
                  </a:lnTo>
                  <a:lnTo>
                    <a:pt x="21" y="8744"/>
                  </a:lnTo>
                  <a:lnTo>
                    <a:pt x="0" y="9027"/>
                  </a:lnTo>
                  <a:lnTo>
                    <a:pt x="21" y="9329"/>
                  </a:lnTo>
                  <a:lnTo>
                    <a:pt x="41" y="9612"/>
                  </a:lnTo>
                  <a:lnTo>
                    <a:pt x="61" y="9915"/>
                  </a:lnTo>
                  <a:lnTo>
                    <a:pt x="121" y="10198"/>
                  </a:lnTo>
                  <a:lnTo>
                    <a:pt x="182" y="10480"/>
                  </a:lnTo>
                  <a:lnTo>
                    <a:pt x="263" y="10763"/>
                  </a:lnTo>
                  <a:lnTo>
                    <a:pt x="344" y="11026"/>
                  </a:lnTo>
                  <a:lnTo>
                    <a:pt x="445" y="11308"/>
                  </a:lnTo>
                  <a:lnTo>
                    <a:pt x="566" y="11571"/>
                  </a:lnTo>
                  <a:lnTo>
                    <a:pt x="687" y="11813"/>
                  </a:lnTo>
                  <a:lnTo>
                    <a:pt x="828" y="12076"/>
                  </a:lnTo>
                  <a:lnTo>
                    <a:pt x="990" y="12318"/>
                  </a:lnTo>
                  <a:lnTo>
                    <a:pt x="1151" y="12560"/>
                  </a:lnTo>
                  <a:lnTo>
                    <a:pt x="1333" y="12782"/>
                  </a:lnTo>
                  <a:lnTo>
                    <a:pt x="1535" y="13004"/>
                  </a:lnTo>
                  <a:lnTo>
                    <a:pt x="1737" y="13226"/>
                  </a:lnTo>
                  <a:lnTo>
                    <a:pt x="1858" y="13348"/>
                  </a:lnTo>
                  <a:lnTo>
                    <a:pt x="1717" y="13711"/>
                  </a:lnTo>
                  <a:lnTo>
                    <a:pt x="1616" y="14075"/>
                  </a:lnTo>
                  <a:lnTo>
                    <a:pt x="1555" y="14438"/>
                  </a:lnTo>
                  <a:lnTo>
                    <a:pt x="1535" y="14781"/>
                  </a:lnTo>
                  <a:lnTo>
                    <a:pt x="1535" y="15024"/>
                  </a:lnTo>
                  <a:lnTo>
                    <a:pt x="1575" y="15225"/>
                  </a:lnTo>
                  <a:lnTo>
                    <a:pt x="1636" y="15427"/>
                  </a:lnTo>
                  <a:lnTo>
                    <a:pt x="1696" y="15629"/>
                  </a:lnTo>
                  <a:lnTo>
                    <a:pt x="1797" y="15811"/>
                  </a:lnTo>
                  <a:lnTo>
                    <a:pt x="1919" y="15973"/>
                  </a:lnTo>
                  <a:lnTo>
                    <a:pt x="2060" y="16134"/>
                  </a:lnTo>
                  <a:lnTo>
                    <a:pt x="2221" y="16275"/>
                  </a:lnTo>
                  <a:lnTo>
                    <a:pt x="2363" y="16376"/>
                  </a:lnTo>
                  <a:lnTo>
                    <a:pt x="2504" y="16457"/>
                  </a:lnTo>
                  <a:lnTo>
                    <a:pt x="2645" y="16538"/>
                  </a:lnTo>
                  <a:lnTo>
                    <a:pt x="2807" y="16599"/>
                  </a:lnTo>
                  <a:lnTo>
                    <a:pt x="2969" y="16639"/>
                  </a:lnTo>
                  <a:lnTo>
                    <a:pt x="3110" y="16679"/>
                  </a:lnTo>
                  <a:lnTo>
                    <a:pt x="3292" y="16699"/>
                  </a:lnTo>
                  <a:lnTo>
                    <a:pt x="3655" y="16699"/>
                  </a:lnTo>
                  <a:lnTo>
                    <a:pt x="3877" y="16659"/>
                  </a:lnTo>
                  <a:lnTo>
                    <a:pt x="4099" y="16599"/>
                  </a:lnTo>
                  <a:lnTo>
                    <a:pt x="4342" y="16498"/>
                  </a:lnTo>
                  <a:lnTo>
                    <a:pt x="4543" y="16397"/>
                  </a:lnTo>
                  <a:lnTo>
                    <a:pt x="4745" y="16255"/>
                  </a:lnTo>
                  <a:lnTo>
                    <a:pt x="4927" y="16094"/>
                  </a:lnTo>
                  <a:lnTo>
                    <a:pt x="5089" y="15912"/>
                  </a:lnTo>
                  <a:lnTo>
                    <a:pt x="5230" y="15730"/>
                  </a:lnTo>
                  <a:lnTo>
                    <a:pt x="5351" y="15508"/>
                  </a:lnTo>
                  <a:lnTo>
                    <a:pt x="5472" y="15246"/>
                  </a:lnTo>
                  <a:lnTo>
                    <a:pt x="5553" y="14963"/>
                  </a:lnTo>
                  <a:lnTo>
                    <a:pt x="5957" y="14983"/>
                  </a:lnTo>
                  <a:lnTo>
                    <a:pt x="6482" y="14963"/>
                  </a:lnTo>
                  <a:lnTo>
                    <a:pt x="6987" y="14902"/>
                  </a:lnTo>
                  <a:lnTo>
                    <a:pt x="6946" y="15044"/>
                  </a:lnTo>
                  <a:lnTo>
                    <a:pt x="6906" y="15205"/>
                  </a:lnTo>
                  <a:lnTo>
                    <a:pt x="6886" y="15347"/>
                  </a:lnTo>
                  <a:lnTo>
                    <a:pt x="6865" y="15488"/>
                  </a:lnTo>
                  <a:lnTo>
                    <a:pt x="6865" y="15629"/>
                  </a:lnTo>
                  <a:lnTo>
                    <a:pt x="6886" y="15771"/>
                  </a:lnTo>
                  <a:lnTo>
                    <a:pt x="6926" y="15892"/>
                  </a:lnTo>
                  <a:lnTo>
                    <a:pt x="6966" y="16013"/>
                  </a:lnTo>
                  <a:lnTo>
                    <a:pt x="6785" y="16255"/>
                  </a:lnTo>
                  <a:lnTo>
                    <a:pt x="6704" y="16397"/>
                  </a:lnTo>
                  <a:lnTo>
                    <a:pt x="6643" y="16518"/>
                  </a:lnTo>
                  <a:lnTo>
                    <a:pt x="6583" y="16659"/>
                  </a:lnTo>
                  <a:lnTo>
                    <a:pt x="6542" y="16780"/>
                  </a:lnTo>
                  <a:lnTo>
                    <a:pt x="6522" y="16922"/>
                  </a:lnTo>
                  <a:lnTo>
                    <a:pt x="6522" y="17083"/>
                  </a:lnTo>
                  <a:lnTo>
                    <a:pt x="6522" y="17124"/>
                  </a:lnTo>
                  <a:lnTo>
                    <a:pt x="6583" y="17144"/>
                  </a:lnTo>
                  <a:lnTo>
                    <a:pt x="6623" y="17124"/>
                  </a:lnTo>
                  <a:lnTo>
                    <a:pt x="6643" y="17083"/>
                  </a:lnTo>
                  <a:lnTo>
                    <a:pt x="6643" y="16962"/>
                  </a:lnTo>
                  <a:lnTo>
                    <a:pt x="6664" y="16821"/>
                  </a:lnTo>
                  <a:lnTo>
                    <a:pt x="6744" y="16599"/>
                  </a:lnTo>
                  <a:lnTo>
                    <a:pt x="6865" y="16356"/>
                  </a:lnTo>
                  <a:lnTo>
                    <a:pt x="7007" y="16154"/>
                  </a:lnTo>
                  <a:lnTo>
                    <a:pt x="7128" y="16336"/>
                  </a:lnTo>
                  <a:lnTo>
                    <a:pt x="7249" y="16498"/>
                  </a:lnTo>
                  <a:lnTo>
                    <a:pt x="7350" y="16578"/>
                  </a:lnTo>
                  <a:lnTo>
                    <a:pt x="7451" y="16659"/>
                  </a:lnTo>
                  <a:lnTo>
                    <a:pt x="7572" y="16740"/>
                  </a:lnTo>
                  <a:lnTo>
                    <a:pt x="7673" y="16800"/>
                  </a:lnTo>
                  <a:lnTo>
                    <a:pt x="7794" y="16841"/>
                  </a:lnTo>
                  <a:lnTo>
                    <a:pt x="7915" y="16861"/>
                  </a:lnTo>
                  <a:lnTo>
                    <a:pt x="8057" y="16881"/>
                  </a:lnTo>
                  <a:lnTo>
                    <a:pt x="8178" y="16901"/>
                  </a:lnTo>
                  <a:lnTo>
                    <a:pt x="8380" y="16881"/>
                  </a:lnTo>
                  <a:lnTo>
                    <a:pt x="8582" y="16841"/>
                  </a:lnTo>
                  <a:lnTo>
                    <a:pt x="8804" y="16760"/>
                  </a:lnTo>
                  <a:lnTo>
                    <a:pt x="9006" y="16639"/>
                  </a:lnTo>
                  <a:lnTo>
                    <a:pt x="9167" y="16518"/>
                  </a:lnTo>
                  <a:lnTo>
                    <a:pt x="9289" y="16376"/>
                  </a:lnTo>
                  <a:lnTo>
                    <a:pt x="9389" y="16255"/>
                  </a:lnTo>
                  <a:lnTo>
                    <a:pt x="9470" y="16114"/>
                  </a:lnTo>
                  <a:lnTo>
                    <a:pt x="9571" y="15973"/>
                  </a:lnTo>
                  <a:lnTo>
                    <a:pt x="9692" y="15831"/>
                  </a:lnTo>
                  <a:lnTo>
                    <a:pt x="9813" y="15750"/>
                  </a:lnTo>
                  <a:lnTo>
                    <a:pt x="9935" y="15730"/>
                  </a:lnTo>
                  <a:lnTo>
                    <a:pt x="10056" y="15730"/>
                  </a:lnTo>
                  <a:lnTo>
                    <a:pt x="10197" y="15750"/>
                  </a:lnTo>
                  <a:lnTo>
                    <a:pt x="10298" y="15771"/>
                  </a:lnTo>
                  <a:lnTo>
                    <a:pt x="10783" y="15771"/>
                  </a:lnTo>
                  <a:lnTo>
                    <a:pt x="10944" y="15750"/>
                  </a:lnTo>
                  <a:lnTo>
                    <a:pt x="11227" y="15670"/>
                  </a:lnTo>
                  <a:lnTo>
                    <a:pt x="11489" y="15549"/>
                  </a:lnTo>
                  <a:lnTo>
                    <a:pt x="11732" y="15407"/>
                  </a:lnTo>
                  <a:lnTo>
                    <a:pt x="11954" y="15225"/>
                  </a:lnTo>
                  <a:lnTo>
                    <a:pt x="12136" y="15044"/>
                  </a:lnTo>
                  <a:lnTo>
                    <a:pt x="12277" y="14842"/>
                  </a:lnTo>
                  <a:lnTo>
                    <a:pt x="12459" y="14559"/>
                  </a:lnTo>
                  <a:lnTo>
                    <a:pt x="12600" y="14276"/>
                  </a:lnTo>
                  <a:lnTo>
                    <a:pt x="12741" y="14034"/>
                  </a:lnTo>
                  <a:lnTo>
                    <a:pt x="12862" y="13812"/>
                  </a:lnTo>
                  <a:lnTo>
                    <a:pt x="13085" y="13509"/>
                  </a:lnTo>
                  <a:lnTo>
                    <a:pt x="13185" y="13408"/>
                  </a:lnTo>
                  <a:lnTo>
                    <a:pt x="13286" y="13307"/>
                  </a:lnTo>
                  <a:lnTo>
                    <a:pt x="13488" y="13166"/>
                  </a:lnTo>
                  <a:lnTo>
                    <a:pt x="13731" y="13045"/>
                  </a:lnTo>
                  <a:lnTo>
                    <a:pt x="14135" y="12823"/>
                  </a:lnTo>
                  <a:lnTo>
                    <a:pt x="14195" y="12762"/>
                  </a:lnTo>
                  <a:lnTo>
                    <a:pt x="14235" y="12702"/>
                  </a:lnTo>
                  <a:lnTo>
                    <a:pt x="14215" y="12641"/>
                  </a:lnTo>
                  <a:lnTo>
                    <a:pt x="14155" y="12580"/>
                  </a:lnTo>
                  <a:lnTo>
                    <a:pt x="14034" y="12520"/>
                  </a:lnTo>
                  <a:lnTo>
                    <a:pt x="13892" y="12479"/>
                  </a:lnTo>
                  <a:lnTo>
                    <a:pt x="13630" y="12419"/>
                  </a:lnTo>
                  <a:lnTo>
                    <a:pt x="13165" y="12358"/>
                  </a:lnTo>
                  <a:lnTo>
                    <a:pt x="12761" y="12358"/>
                  </a:lnTo>
                  <a:lnTo>
                    <a:pt x="12378" y="12378"/>
                  </a:lnTo>
                  <a:lnTo>
                    <a:pt x="12035" y="12459"/>
                  </a:lnTo>
                  <a:lnTo>
                    <a:pt x="11712" y="12560"/>
                  </a:lnTo>
                  <a:lnTo>
                    <a:pt x="11429" y="12702"/>
                  </a:lnTo>
                  <a:lnTo>
                    <a:pt x="11126" y="12883"/>
                  </a:lnTo>
                  <a:lnTo>
                    <a:pt x="10863" y="13065"/>
                  </a:lnTo>
                  <a:lnTo>
                    <a:pt x="10742" y="13166"/>
                  </a:lnTo>
                  <a:lnTo>
                    <a:pt x="10722" y="13186"/>
                  </a:lnTo>
                  <a:lnTo>
                    <a:pt x="10338" y="13469"/>
                  </a:lnTo>
                  <a:lnTo>
                    <a:pt x="10036" y="13651"/>
                  </a:lnTo>
                  <a:lnTo>
                    <a:pt x="9894" y="13711"/>
                  </a:lnTo>
                  <a:lnTo>
                    <a:pt x="9773" y="13751"/>
                  </a:lnTo>
                  <a:lnTo>
                    <a:pt x="9652" y="13792"/>
                  </a:lnTo>
                  <a:lnTo>
                    <a:pt x="9511" y="13812"/>
                  </a:lnTo>
                  <a:lnTo>
                    <a:pt x="9773" y="13610"/>
                  </a:lnTo>
                  <a:lnTo>
                    <a:pt x="10036" y="13368"/>
                  </a:lnTo>
                  <a:lnTo>
                    <a:pt x="10278" y="13146"/>
                  </a:lnTo>
                  <a:lnTo>
                    <a:pt x="10500" y="12883"/>
                  </a:lnTo>
                  <a:lnTo>
                    <a:pt x="10702" y="12621"/>
                  </a:lnTo>
                  <a:lnTo>
                    <a:pt x="10904" y="12338"/>
                  </a:lnTo>
                  <a:lnTo>
                    <a:pt x="11086" y="12055"/>
                  </a:lnTo>
                  <a:lnTo>
                    <a:pt x="11247" y="11753"/>
                  </a:lnTo>
                  <a:lnTo>
                    <a:pt x="11409" y="11429"/>
                  </a:lnTo>
                  <a:lnTo>
                    <a:pt x="11530" y="11127"/>
                  </a:lnTo>
                  <a:lnTo>
                    <a:pt x="11651" y="10783"/>
                  </a:lnTo>
                  <a:lnTo>
                    <a:pt x="11752" y="10460"/>
                  </a:lnTo>
                  <a:lnTo>
                    <a:pt x="11812" y="10097"/>
                  </a:lnTo>
                  <a:lnTo>
                    <a:pt x="11873" y="9754"/>
                  </a:lnTo>
                  <a:lnTo>
                    <a:pt x="11893" y="9390"/>
                  </a:lnTo>
                  <a:lnTo>
                    <a:pt x="11913" y="9027"/>
                  </a:lnTo>
                  <a:lnTo>
                    <a:pt x="11913" y="8744"/>
                  </a:lnTo>
                  <a:lnTo>
                    <a:pt x="11893" y="8481"/>
                  </a:lnTo>
                  <a:lnTo>
                    <a:pt x="11853" y="8199"/>
                  </a:lnTo>
                  <a:lnTo>
                    <a:pt x="11812" y="7916"/>
                  </a:lnTo>
                  <a:lnTo>
                    <a:pt x="11752" y="7654"/>
                  </a:lnTo>
                  <a:lnTo>
                    <a:pt x="11691" y="7391"/>
                  </a:lnTo>
                  <a:lnTo>
                    <a:pt x="11611" y="7129"/>
                  </a:lnTo>
                  <a:lnTo>
                    <a:pt x="11510" y="6866"/>
                  </a:lnTo>
                  <a:lnTo>
                    <a:pt x="11409" y="6604"/>
                  </a:lnTo>
                  <a:lnTo>
                    <a:pt x="11287" y="6361"/>
                  </a:lnTo>
                  <a:lnTo>
                    <a:pt x="11146" y="6119"/>
                  </a:lnTo>
                  <a:lnTo>
                    <a:pt x="11005" y="5877"/>
                  </a:lnTo>
                  <a:lnTo>
                    <a:pt x="10863" y="5655"/>
                  </a:lnTo>
                  <a:lnTo>
                    <a:pt x="10702" y="5432"/>
                  </a:lnTo>
                  <a:lnTo>
                    <a:pt x="10520" y="5210"/>
                  </a:lnTo>
                  <a:lnTo>
                    <a:pt x="10338" y="4988"/>
                  </a:lnTo>
                  <a:lnTo>
                    <a:pt x="10036" y="4685"/>
                  </a:lnTo>
                  <a:lnTo>
                    <a:pt x="9713" y="4403"/>
                  </a:lnTo>
                  <a:lnTo>
                    <a:pt x="9369" y="4160"/>
                  </a:lnTo>
                  <a:lnTo>
                    <a:pt x="9006" y="3918"/>
                  </a:lnTo>
                  <a:lnTo>
                    <a:pt x="9349" y="3232"/>
                  </a:lnTo>
                  <a:lnTo>
                    <a:pt x="9652" y="2525"/>
                  </a:lnTo>
                  <a:lnTo>
                    <a:pt x="9914" y="1879"/>
                  </a:lnTo>
                  <a:lnTo>
                    <a:pt x="10015" y="1576"/>
                  </a:lnTo>
                  <a:lnTo>
                    <a:pt x="10076" y="1334"/>
                  </a:lnTo>
                  <a:lnTo>
                    <a:pt x="10096" y="1212"/>
                  </a:lnTo>
                  <a:lnTo>
                    <a:pt x="10096" y="1111"/>
                  </a:lnTo>
                  <a:lnTo>
                    <a:pt x="10096" y="1031"/>
                  </a:lnTo>
                  <a:lnTo>
                    <a:pt x="10076" y="930"/>
                  </a:lnTo>
                  <a:lnTo>
                    <a:pt x="10036" y="849"/>
                  </a:lnTo>
                  <a:lnTo>
                    <a:pt x="9975" y="788"/>
                  </a:lnTo>
                  <a:lnTo>
                    <a:pt x="9914" y="728"/>
                  </a:lnTo>
                  <a:lnTo>
                    <a:pt x="9834" y="667"/>
                  </a:lnTo>
                  <a:lnTo>
                    <a:pt x="9753" y="627"/>
                  </a:lnTo>
                  <a:lnTo>
                    <a:pt x="9652" y="607"/>
                  </a:lnTo>
                  <a:lnTo>
                    <a:pt x="9551" y="607"/>
                  </a:lnTo>
                  <a:lnTo>
                    <a:pt x="9450" y="627"/>
                  </a:lnTo>
                  <a:lnTo>
                    <a:pt x="9329" y="708"/>
                  </a:lnTo>
                  <a:lnTo>
                    <a:pt x="9208" y="809"/>
                  </a:lnTo>
                  <a:lnTo>
                    <a:pt x="9087" y="930"/>
                  </a:lnTo>
                  <a:lnTo>
                    <a:pt x="8986" y="1071"/>
                  </a:lnTo>
                  <a:lnTo>
                    <a:pt x="8804" y="1394"/>
                  </a:lnTo>
                  <a:lnTo>
                    <a:pt x="8663" y="1677"/>
                  </a:lnTo>
                  <a:lnTo>
                    <a:pt x="8602" y="1818"/>
                  </a:lnTo>
                  <a:lnTo>
                    <a:pt x="8279" y="2464"/>
                  </a:lnTo>
                  <a:lnTo>
                    <a:pt x="7835" y="3373"/>
                  </a:lnTo>
                  <a:lnTo>
                    <a:pt x="7411" y="3252"/>
                  </a:lnTo>
                  <a:lnTo>
                    <a:pt x="6987" y="3171"/>
                  </a:lnTo>
                  <a:lnTo>
                    <a:pt x="7067" y="2606"/>
                  </a:lnTo>
                  <a:lnTo>
                    <a:pt x="7108" y="2020"/>
                  </a:lnTo>
                  <a:lnTo>
                    <a:pt x="7128" y="1394"/>
                  </a:lnTo>
                  <a:lnTo>
                    <a:pt x="7128" y="728"/>
                  </a:lnTo>
                  <a:lnTo>
                    <a:pt x="7108" y="526"/>
                  </a:lnTo>
                  <a:lnTo>
                    <a:pt x="7067" y="364"/>
                  </a:lnTo>
                  <a:lnTo>
                    <a:pt x="7027" y="243"/>
                  </a:lnTo>
                  <a:lnTo>
                    <a:pt x="6966" y="142"/>
                  </a:lnTo>
                  <a:lnTo>
                    <a:pt x="6886" y="82"/>
                  </a:lnTo>
                  <a:lnTo>
                    <a:pt x="6805" y="41"/>
                  </a:lnTo>
                  <a:lnTo>
                    <a:pt x="6724" y="21"/>
                  </a:lnTo>
                  <a:lnTo>
                    <a:pt x="6643" y="1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4580;p49">
              <a:extLst>
                <a:ext uri="{FF2B5EF4-FFF2-40B4-BE49-F238E27FC236}">
                  <a16:creationId xmlns:a16="http://schemas.microsoft.com/office/drawing/2014/main" id="{E38E2B7A-5032-B308-8287-D2644B23CFC9}"/>
                </a:ext>
              </a:extLst>
            </p:cNvPr>
            <p:cNvGrpSpPr/>
            <p:nvPr/>
          </p:nvGrpSpPr>
          <p:grpSpPr>
            <a:xfrm>
              <a:off x="2910000" y="-2667000"/>
              <a:ext cx="1049383" cy="1265516"/>
              <a:chOff x="1912250" y="-2667000"/>
              <a:chExt cx="1049383" cy="1265516"/>
            </a:xfrm>
          </p:grpSpPr>
          <p:sp>
            <p:nvSpPr>
              <p:cNvPr id="29" name="Google Shape;4581;p49">
                <a:extLst>
                  <a:ext uri="{FF2B5EF4-FFF2-40B4-BE49-F238E27FC236}">
                    <a16:creationId xmlns:a16="http://schemas.microsoft.com/office/drawing/2014/main" id="{2FC0A081-324D-B257-02FC-FAB3562387F7}"/>
                  </a:ext>
                </a:extLst>
              </p:cNvPr>
              <p:cNvSpPr/>
              <p:nvPr/>
            </p:nvSpPr>
            <p:spPr>
              <a:xfrm>
                <a:off x="1916753" y="-2435954"/>
                <a:ext cx="869053" cy="870530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11793" extrusionOk="0">
                    <a:moveTo>
                      <a:pt x="5876" y="0"/>
                    </a:moveTo>
                    <a:lnTo>
                      <a:pt x="5573" y="20"/>
                    </a:lnTo>
                    <a:lnTo>
                      <a:pt x="5291" y="40"/>
                    </a:lnTo>
                    <a:lnTo>
                      <a:pt x="4988" y="81"/>
                    </a:lnTo>
                    <a:lnTo>
                      <a:pt x="4705" y="121"/>
                    </a:lnTo>
                    <a:lnTo>
                      <a:pt x="4423" y="182"/>
                    </a:lnTo>
                    <a:lnTo>
                      <a:pt x="4140" y="263"/>
                    </a:lnTo>
                    <a:lnTo>
                      <a:pt x="3857" y="364"/>
                    </a:lnTo>
                    <a:lnTo>
                      <a:pt x="3595" y="465"/>
                    </a:lnTo>
                    <a:lnTo>
                      <a:pt x="3332" y="586"/>
                    </a:lnTo>
                    <a:lnTo>
                      <a:pt x="3070" y="707"/>
                    </a:lnTo>
                    <a:lnTo>
                      <a:pt x="2827" y="868"/>
                    </a:lnTo>
                    <a:lnTo>
                      <a:pt x="2585" y="1010"/>
                    </a:lnTo>
                    <a:lnTo>
                      <a:pt x="2363" y="1171"/>
                    </a:lnTo>
                    <a:lnTo>
                      <a:pt x="2141" y="1353"/>
                    </a:lnTo>
                    <a:lnTo>
                      <a:pt x="1919" y="1535"/>
                    </a:lnTo>
                    <a:lnTo>
                      <a:pt x="1717" y="1737"/>
                    </a:lnTo>
                    <a:lnTo>
                      <a:pt x="1515" y="1939"/>
                    </a:lnTo>
                    <a:lnTo>
                      <a:pt x="1333" y="2140"/>
                    </a:lnTo>
                    <a:lnTo>
                      <a:pt x="1172" y="2383"/>
                    </a:lnTo>
                    <a:lnTo>
                      <a:pt x="990" y="2605"/>
                    </a:lnTo>
                    <a:lnTo>
                      <a:pt x="849" y="2847"/>
                    </a:lnTo>
                    <a:lnTo>
                      <a:pt x="707" y="3089"/>
                    </a:lnTo>
                    <a:lnTo>
                      <a:pt x="566" y="3352"/>
                    </a:lnTo>
                    <a:lnTo>
                      <a:pt x="465" y="3614"/>
                    </a:lnTo>
                    <a:lnTo>
                      <a:pt x="344" y="3877"/>
                    </a:lnTo>
                    <a:lnTo>
                      <a:pt x="263" y="4139"/>
                    </a:lnTo>
                    <a:lnTo>
                      <a:pt x="182" y="4422"/>
                    </a:lnTo>
                    <a:lnTo>
                      <a:pt x="122" y="4705"/>
                    </a:lnTo>
                    <a:lnTo>
                      <a:pt x="61" y="5008"/>
                    </a:lnTo>
                    <a:lnTo>
                      <a:pt x="21" y="5290"/>
                    </a:lnTo>
                    <a:lnTo>
                      <a:pt x="1" y="5593"/>
                    </a:lnTo>
                    <a:lnTo>
                      <a:pt x="1" y="5896"/>
                    </a:lnTo>
                    <a:lnTo>
                      <a:pt x="1" y="6199"/>
                    </a:lnTo>
                    <a:lnTo>
                      <a:pt x="21" y="6502"/>
                    </a:lnTo>
                    <a:lnTo>
                      <a:pt x="61" y="6785"/>
                    </a:lnTo>
                    <a:lnTo>
                      <a:pt x="102" y="7087"/>
                    </a:lnTo>
                    <a:lnTo>
                      <a:pt x="182" y="7370"/>
                    </a:lnTo>
                    <a:lnTo>
                      <a:pt x="263" y="7653"/>
                    </a:lnTo>
                    <a:lnTo>
                      <a:pt x="344" y="7915"/>
                    </a:lnTo>
                    <a:lnTo>
                      <a:pt x="445" y="8178"/>
                    </a:lnTo>
                    <a:lnTo>
                      <a:pt x="566" y="8440"/>
                    </a:lnTo>
                    <a:lnTo>
                      <a:pt x="687" y="8703"/>
                    </a:lnTo>
                    <a:lnTo>
                      <a:pt x="828" y="8945"/>
                    </a:lnTo>
                    <a:lnTo>
                      <a:pt x="990" y="9187"/>
                    </a:lnTo>
                    <a:lnTo>
                      <a:pt x="1151" y="9409"/>
                    </a:lnTo>
                    <a:lnTo>
                      <a:pt x="1333" y="9632"/>
                    </a:lnTo>
                    <a:lnTo>
                      <a:pt x="1515" y="9854"/>
                    </a:lnTo>
                    <a:lnTo>
                      <a:pt x="1697" y="10056"/>
                    </a:lnTo>
                    <a:lnTo>
                      <a:pt x="1899" y="10258"/>
                    </a:lnTo>
                    <a:lnTo>
                      <a:pt x="2121" y="10439"/>
                    </a:lnTo>
                    <a:lnTo>
                      <a:pt x="2343" y="10621"/>
                    </a:lnTo>
                    <a:lnTo>
                      <a:pt x="2585" y="10782"/>
                    </a:lnTo>
                    <a:lnTo>
                      <a:pt x="2807" y="10924"/>
                    </a:lnTo>
                    <a:lnTo>
                      <a:pt x="3070" y="11065"/>
                    </a:lnTo>
                    <a:lnTo>
                      <a:pt x="3312" y="11207"/>
                    </a:lnTo>
                    <a:lnTo>
                      <a:pt x="3574" y="11328"/>
                    </a:lnTo>
                    <a:lnTo>
                      <a:pt x="3857" y="11429"/>
                    </a:lnTo>
                    <a:lnTo>
                      <a:pt x="4120" y="11530"/>
                    </a:lnTo>
                    <a:lnTo>
                      <a:pt x="4402" y="11610"/>
                    </a:lnTo>
                    <a:lnTo>
                      <a:pt x="4685" y="11671"/>
                    </a:lnTo>
                    <a:lnTo>
                      <a:pt x="4988" y="11732"/>
                    </a:lnTo>
                    <a:lnTo>
                      <a:pt x="5271" y="11772"/>
                    </a:lnTo>
                    <a:lnTo>
                      <a:pt x="5573" y="11792"/>
                    </a:lnTo>
                    <a:lnTo>
                      <a:pt x="6179" y="11792"/>
                    </a:lnTo>
                    <a:lnTo>
                      <a:pt x="6482" y="11772"/>
                    </a:lnTo>
                    <a:lnTo>
                      <a:pt x="6785" y="11732"/>
                    </a:lnTo>
                    <a:lnTo>
                      <a:pt x="7068" y="11671"/>
                    </a:lnTo>
                    <a:lnTo>
                      <a:pt x="7350" y="11610"/>
                    </a:lnTo>
                    <a:lnTo>
                      <a:pt x="7633" y="11530"/>
                    </a:lnTo>
                    <a:lnTo>
                      <a:pt x="7916" y="11429"/>
                    </a:lnTo>
                    <a:lnTo>
                      <a:pt x="8178" y="11328"/>
                    </a:lnTo>
                    <a:lnTo>
                      <a:pt x="8441" y="11207"/>
                    </a:lnTo>
                    <a:lnTo>
                      <a:pt x="8703" y="11085"/>
                    </a:lnTo>
                    <a:lnTo>
                      <a:pt x="8945" y="10944"/>
                    </a:lnTo>
                    <a:lnTo>
                      <a:pt x="9188" y="10782"/>
                    </a:lnTo>
                    <a:lnTo>
                      <a:pt x="9410" y="10621"/>
                    </a:lnTo>
                    <a:lnTo>
                      <a:pt x="9632" y="10439"/>
                    </a:lnTo>
                    <a:lnTo>
                      <a:pt x="9854" y="10258"/>
                    </a:lnTo>
                    <a:lnTo>
                      <a:pt x="10056" y="10076"/>
                    </a:lnTo>
                    <a:lnTo>
                      <a:pt x="10258" y="9854"/>
                    </a:lnTo>
                    <a:lnTo>
                      <a:pt x="10440" y="9652"/>
                    </a:lnTo>
                    <a:lnTo>
                      <a:pt x="10601" y="9430"/>
                    </a:lnTo>
                    <a:lnTo>
                      <a:pt x="10783" y="9187"/>
                    </a:lnTo>
                    <a:lnTo>
                      <a:pt x="10924" y="8965"/>
                    </a:lnTo>
                    <a:lnTo>
                      <a:pt x="11066" y="8703"/>
                    </a:lnTo>
                    <a:lnTo>
                      <a:pt x="11207" y="8460"/>
                    </a:lnTo>
                    <a:lnTo>
                      <a:pt x="11308" y="8198"/>
                    </a:lnTo>
                    <a:lnTo>
                      <a:pt x="11429" y="7935"/>
                    </a:lnTo>
                    <a:lnTo>
                      <a:pt x="11510" y="7653"/>
                    </a:lnTo>
                    <a:lnTo>
                      <a:pt x="11591" y="7370"/>
                    </a:lnTo>
                    <a:lnTo>
                      <a:pt x="11651" y="7087"/>
                    </a:lnTo>
                    <a:lnTo>
                      <a:pt x="11712" y="6805"/>
                    </a:lnTo>
                    <a:lnTo>
                      <a:pt x="11752" y="6502"/>
                    </a:lnTo>
                    <a:lnTo>
                      <a:pt x="11772" y="6199"/>
                    </a:lnTo>
                    <a:lnTo>
                      <a:pt x="11772" y="5896"/>
                    </a:lnTo>
                    <a:lnTo>
                      <a:pt x="11772" y="5613"/>
                    </a:lnTo>
                    <a:lnTo>
                      <a:pt x="11752" y="5331"/>
                    </a:lnTo>
                    <a:lnTo>
                      <a:pt x="11712" y="5048"/>
                    </a:lnTo>
                    <a:lnTo>
                      <a:pt x="11671" y="4765"/>
                    </a:lnTo>
                    <a:lnTo>
                      <a:pt x="11611" y="4503"/>
                    </a:lnTo>
                    <a:lnTo>
                      <a:pt x="11550" y="4240"/>
                    </a:lnTo>
                    <a:lnTo>
                      <a:pt x="11449" y="3978"/>
                    </a:lnTo>
                    <a:lnTo>
                      <a:pt x="11368" y="3715"/>
                    </a:lnTo>
                    <a:lnTo>
                      <a:pt x="11247" y="3473"/>
                    </a:lnTo>
                    <a:lnTo>
                      <a:pt x="11146" y="3231"/>
                    </a:lnTo>
                    <a:lnTo>
                      <a:pt x="11005" y="2988"/>
                    </a:lnTo>
                    <a:lnTo>
                      <a:pt x="10864" y="2746"/>
                    </a:lnTo>
                    <a:lnTo>
                      <a:pt x="10722" y="2524"/>
                    </a:lnTo>
                    <a:lnTo>
                      <a:pt x="10561" y="2322"/>
                    </a:lnTo>
                    <a:lnTo>
                      <a:pt x="10399" y="2100"/>
                    </a:lnTo>
                    <a:lnTo>
                      <a:pt x="10218" y="1898"/>
                    </a:lnTo>
                    <a:lnTo>
                      <a:pt x="10016" y="1696"/>
                    </a:lnTo>
                    <a:lnTo>
                      <a:pt x="9794" y="1494"/>
                    </a:lnTo>
                    <a:lnTo>
                      <a:pt x="9571" y="1292"/>
                    </a:lnTo>
                    <a:lnTo>
                      <a:pt x="9329" y="1111"/>
                    </a:lnTo>
                    <a:lnTo>
                      <a:pt x="9087" y="949"/>
                    </a:lnTo>
                    <a:lnTo>
                      <a:pt x="8824" y="788"/>
                    </a:lnTo>
                    <a:lnTo>
                      <a:pt x="8562" y="646"/>
                    </a:lnTo>
                    <a:lnTo>
                      <a:pt x="8299" y="525"/>
                    </a:lnTo>
                    <a:lnTo>
                      <a:pt x="8017" y="404"/>
                    </a:lnTo>
                    <a:lnTo>
                      <a:pt x="7734" y="303"/>
                    </a:lnTo>
                    <a:lnTo>
                      <a:pt x="7431" y="202"/>
                    </a:lnTo>
                    <a:lnTo>
                      <a:pt x="7128" y="141"/>
                    </a:lnTo>
                    <a:lnTo>
                      <a:pt x="6825" y="81"/>
                    </a:lnTo>
                    <a:lnTo>
                      <a:pt x="6522" y="40"/>
                    </a:lnTo>
                    <a:lnTo>
                      <a:pt x="6199" y="20"/>
                    </a:lnTo>
                    <a:lnTo>
                      <a:pt x="58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582;p49">
                <a:extLst>
                  <a:ext uri="{FF2B5EF4-FFF2-40B4-BE49-F238E27FC236}">
                    <a16:creationId xmlns:a16="http://schemas.microsoft.com/office/drawing/2014/main" id="{68AF8948-9E7F-1F83-CA93-4E0A49DD7CD7}"/>
                  </a:ext>
                </a:extLst>
              </p:cNvPr>
              <p:cNvSpPr/>
              <p:nvPr/>
            </p:nvSpPr>
            <p:spPr>
              <a:xfrm>
                <a:off x="1916753" y="-2435954"/>
                <a:ext cx="869053" cy="870530"/>
              </a:xfrm>
              <a:custGeom>
                <a:avLst/>
                <a:gdLst/>
                <a:ahLst/>
                <a:cxnLst/>
                <a:rect l="l" t="t" r="r" b="b"/>
                <a:pathLst>
                  <a:path w="11773" h="11793" fill="none" extrusionOk="0">
                    <a:moveTo>
                      <a:pt x="11772" y="5896"/>
                    </a:moveTo>
                    <a:lnTo>
                      <a:pt x="11772" y="5896"/>
                    </a:lnTo>
                    <a:lnTo>
                      <a:pt x="11772" y="6199"/>
                    </a:lnTo>
                    <a:lnTo>
                      <a:pt x="11752" y="6502"/>
                    </a:lnTo>
                    <a:lnTo>
                      <a:pt x="11712" y="6805"/>
                    </a:lnTo>
                    <a:lnTo>
                      <a:pt x="11651" y="7087"/>
                    </a:lnTo>
                    <a:lnTo>
                      <a:pt x="11591" y="7370"/>
                    </a:lnTo>
                    <a:lnTo>
                      <a:pt x="11510" y="7653"/>
                    </a:lnTo>
                    <a:lnTo>
                      <a:pt x="11429" y="7935"/>
                    </a:lnTo>
                    <a:lnTo>
                      <a:pt x="11308" y="8198"/>
                    </a:lnTo>
                    <a:lnTo>
                      <a:pt x="11207" y="8460"/>
                    </a:lnTo>
                    <a:lnTo>
                      <a:pt x="11066" y="8703"/>
                    </a:lnTo>
                    <a:lnTo>
                      <a:pt x="10924" y="8965"/>
                    </a:lnTo>
                    <a:lnTo>
                      <a:pt x="10783" y="9187"/>
                    </a:lnTo>
                    <a:lnTo>
                      <a:pt x="10601" y="9430"/>
                    </a:lnTo>
                    <a:lnTo>
                      <a:pt x="10440" y="9652"/>
                    </a:lnTo>
                    <a:lnTo>
                      <a:pt x="10258" y="9854"/>
                    </a:lnTo>
                    <a:lnTo>
                      <a:pt x="10056" y="10076"/>
                    </a:lnTo>
                    <a:lnTo>
                      <a:pt x="9854" y="10258"/>
                    </a:lnTo>
                    <a:lnTo>
                      <a:pt x="9632" y="10439"/>
                    </a:lnTo>
                    <a:lnTo>
                      <a:pt x="9410" y="10621"/>
                    </a:lnTo>
                    <a:lnTo>
                      <a:pt x="9188" y="10782"/>
                    </a:lnTo>
                    <a:lnTo>
                      <a:pt x="8945" y="10944"/>
                    </a:lnTo>
                    <a:lnTo>
                      <a:pt x="8703" y="11085"/>
                    </a:lnTo>
                    <a:lnTo>
                      <a:pt x="8441" y="11207"/>
                    </a:lnTo>
                    <a:lnTo>
                      <a:pt x="8178" y="11328"/>
                    </a:lnTo>
                    <a:lnTo>
                      <a:pt x="7916" y="11429"/>
                    </a:lnTo>
                    <a:lnTo>
                      <a:pt x="7633" y="11530"/>
                    </a:lnTo>
                    <a:lnTo>
                      <a:pt x="7350" y="11610"/>
                    </a:lnTo>
                    <a:lnTo>
                      <a:pt x="7068" y="11671"/>
                    </a:lnTo>
                    <a:lnTo>
                      <a:pt x="6785" y="11732"/>
                    </a:lnTo>
                    <a:lnTo>
                      <a:pt x="6482" y="11772"/>
                    </a:lnTo>
                    <a:lnTo>
                      <a:pt x="6179" y="11792"/>
                    </a:lnTo>
                    <a:lnTo>
                      <a:pt x="5876" y="11792"/>
                    </a:lnTo>
                    <a:lnTo>
                      <a:pt x="5876" y="11792"/>
                    </a:lnTo>
                    <a:lnTo>
                      <a:pt x="5573" y="11792"/>
                    </a:lnTo>
                    <a:lnTo>
                      <a:pt x="5271" y="11772"/>
                    </a:lnTo>
                    <a:lnTo>
                      <a:pt x="4988" y="11732"/>
                    </a:lnTo>
                    <a:lnTo>
                      <a:pt x="4685" y="11671"/>
                    </a:lnTo>
                    <a:lnTo>
                      <a:pt x="4402" y="11610"/>
                    </a:lnTo>
                    <a:lnTo>
                      <a:pt x="4120" y="11530"/>
                    </a:lnTo>
                    <a:lnTo>
                      <a:pt x="3857" y="11429"/>
                    </a:lnTo>
                    <a:lnTo>
                      <a:pt x="3574" y="11328"/>
                    </a:lnTo>
                    <a:lnTo>
                      <a:pt x="3312" y="11207"/>
                    </a:lnTo>
                    <a:lnTo>
                      <a:pt x="3070" y="11065"/>
                    </a:lnTo>
                    <a:lnTo>
                      <a:pt x="2807" y="10924"/>
                    </a:lnTo>
                    <a:lnTo>
                      <a:pt x="2585" y="10782"/>
                    </a:lnTo>
                    <a:lnTo>
                      <a:pt x="2343" y="10621"/>
                    </a:lnTo>
                    <a:lnTo>
                      <a:pt x="2121" y="10439"/>
                    </a:lnTo>
                    <a:lnTo>
                      <a:pt x="1899" y="10258"/>
                    </a:lnTo>
                    <a:lnTo>
                      <a:pt x="1697" y="10056"/>
                    </a:lnTo>
                    <a:lnTo>
                      <a:pt x="1697" y="10056"/>
                    </a:lnTo>
                    <a:lnTo>
                      <a:pt x="1515" y="9854"/>
                    </a:lnTo>
                    <a:lnTo>
                      <a:pt x="1333" y="9632"/>
                    </a:lnTo>
                    <a:lnTo>
                      <a:pt x="1151" y="9409"/>
                    </a:lnTo>
                    <a:lnTo>
                      <a:pt x="990" y="9187"/>
                    </a:lnTo>
                    <a:lnTo>
                      <a:pt x="828" y="8945"/>
                    </a:lnTo>
                    <a:lnTo>
                      <a:pt x="687" y="8703"/>
                    </a:lnTo>
                    <a:lnTo>
                      <a:pt x="566" y="8440"/>
                    </a:lnTo>
                    <a:lnTo>
                      <a:pt x="445" y="8178"/>
                    </a:lnTo>
                    <a:lnTo>
                      <a:pt x="344" y="7915"/>
                    </a:lnTo>
                    <a:lnTo>
                      <a:pt x="263" y="7653"/>
                    </a:lnTo>
                    <a:lnTo>
                      <a:pt x="182" y="7370"/>
                    </a:lnTo>
                    <a:lnTo>
                      <a:pt x="102" y="7087"/>
                    </a:lnTo>
                    <a:lnTo>
                      <a:pt x="61" y="6785"/>
                    </a:lnTo>
                    <a:lnTo>
                      <a:pt x="21" y="6502"/>
                    </a:lnTo>
                    <a:lnTo>
                      <a:pt x="1" y="6199"/>
                    </a:lnTo>
                    <a:lnTo>
                      <a:pt x="1" y="5896"/>
                    </a:lnTo>
                    <a:lnTo>
                      <a:pt x="1" y="5896"/>
                    </a:lnTo>
                    <a:lnTo>
                      <a:pt x="1" y="5593"/>
                    </a:lnTo>
                    <a:lnTo>
                      <a:pt x="21" y="5290"/>
                    </a:lnTo>
                    <a:lnTo>
                      <a:pt x="61" y="5008"/>
                    </a:lnTo>
                    <a:lnTo>
                      <a:pt x="122" y="4705"/>
                    </a:lnTo>
                    <a:lnTo>
                      <a:pt x="182" y="4422"/>
                    </a:lnTo>
                    <a:lnTo>
                      <a:pt x="263" y="4139"/>
                    </a:lnTo>
                    <a:lnTo>
                      <a:pt x="344" y="3877"/>
                    </a:lnTo>
                    <a:lnTo>
                      <a:pt x="465" y="3614"/>
                    </a:lnTo>
                    <a:lnTo>
                      <a:pt x="566" y="3352"/>
                    </a:lnTo>
                    <a:lnTo>
                      <a:pt x="707" y="3089"/>
                    </a:lnTo>
                    <a:lnTo>
                      <a:pt x="849" y="2847"/>
                    </a:lnTo>
                    <a:lnTo>
                      <a:pt x="990" y="2605"/>
                    </a:lnTo>
                    <a:lnTo>
                      <a:pt x="1172" y="2383"/>
                    </a:lnTo>
                    <a:lnTo>
                      <a:pt x="1333" y="2140"/>
                    </a:lnTo>
                    <a:lnTo>
                      <a:pt x="1515" y="1939"/>
                    </a:lnTo>
                    <a:lnTo>
                      <a:pt x="1717" y="1737"/>
                    </a:lnTo>
                    <a:lnTo>
                      <a:pt x="1919" y="1535"/>
                    </a:lnTo>
                    <a:lnTo>
                      <a:pt x="2141" y="1353"/>
                    </a:lnTo>
                    <a:lnTo>
                      <a:pt x="2363" y="1171"/>
                    </a:lnTo>
                    <a:lnTo>
                      <a:pt x="2585" y="1010"/>
                    </a:lnTo>
                    <a:lnTo>
                      <a:pt x="2827" y="868"/>
                    </a:lnTo>
                    <a:lnTo>
                      <a:pt x="3070" y="707"/>
                    </a:lnTo>
                    <a:lnTo>
                      <a:pt x="3332" y="586"/>
                    </a:lnTo>
                    <a:lnTo>
                      <a:pt x="3595" y="465"/>
                    </a:lnTo>
                    <a:lnTo>
                      <a:pt x="3857" y="364"/>
                    </a:lnTo>
                    <a:lnTo>
                      <a:pt x="4140" y="263"/>
                    </a:lnTo>
                    <a:lnTo>
                      <a:pt x="4423" y="182"/>
                    </a:lnTo>
                    <a:lnTo>
                      <a:pt x="4705" y="121"/>
                    </a:lnTo>
                    <a:lnTo>
                      <a:pt x="4988" y="81"/>
                    </a:lnTo>
                    <a:lnTo>
                      <a:pt x="5291" y="40"/>
                    </a:lnTo>
                    <a:lnTo>
                      <a:pt x="5573" y="20"/>
                    </a:lnTo>
                    <a:lnTo>
                      <a:pt x="5876" y="0"/>
                    </a:lnTo>
                    <a:lnTo>
                      <a:pt x="5876" y="0"/>
                    </a:lnTo>
                    <a:lnTo>
                      <a:pt x="6199" y="20"/>
                    </a:lnTo>
                    <a:lnTo>
                      <a:pt x="6522" y="40"/>
                    </a:lnTo>
                    <a:lnTo>
                      <a:pt x="6825" y="81"/>
                    </a:lnTo>
                    <a:lnTo>
                      <a:pt x="7128" y="141"/>
                    </a:lnTo>
                    <a:lnTo>
                      <a:pt x="7431" y="202"/>
                    </a:lnTo>
                    <a:lnTo>
                      <a:pt x="7734" y="303"/>
                    </a:lnTo>
                    <a:lnTo>
                      <a:pt x="8017" y="404"/>
                    </a:lnTo>
                    <a:lnTo>
                      <a:pt x="8299" y="525"/>
                    </a:lnTo>
                    <a:lnTo>
                      <a:pt x="8562" y="646"/>
                    </a:lnTo>
                    <a:lnTo>
                      <a:pt x="8824" y="788"/>
                    </a:lnTo>
                    <a:lnTo>
                      <a:pt x="9087" y="949"/>
                    </a:lnTo>
                    <a:lnTo>
                      <a:pt x="9329" y="1111"/>
                    </a:lnTo>
                    <a:lnTo>
                      <a:pt x="9571" y="1292"/>
                    </a:lnTo>
                    <a:lnTo>
                      <a:pt x="9794" y="1494"/>
                    </a:lnTo>
                    <a:lnTo>
                      <a:pt x="10016" y="1696"/>
                    </a:lnTo>
                    <a:lnTo>
                      <a:pt x="10218" y="1898"/>
                    </a:lnTo>
                    <a:lnTo>
                      <a:pt x="10218" y="1898"/>
                    </a:lnTo>
                    <a:lnTo>
                      <a:pt x="10399" y="2100"/>
                    </a:lnTo>
                    <a:lnTo>
                      <a:pt x="10561" y="2322"/>
                    </a:lnTo>
                    <a:lnTo>
                      <a:pt x="10722" y="2524"/>
                    </a:lnTo>
                    <a:lnTo>
                      <a:pt x="10864" y="2746"/>
                    </a:lnTo>
                    <a:lnTo>
                      <a:pt x="11005" y="2988"/>
                    </a:lnTo>
                    <a:lnTo>
                      <a:pt x="11146" y="3231"/>
                    </a:lnTo>
                    <a:lnTo>
                      <a:pt x="11247" y="3473"/>
                    </a:lnTo>
                    <a:lnTo>
                      <a:pt x="11368" y="3715"/>
                    </a:lnTo>
                    <a:lnTo>
                      <a:pt x="11449" y="3978"/>
                    </a:lnTo>
                    <a:lnTo>
                      <a:pt x="11550" y="4240"/>
                    </a:lnTo>
                    <a:lnTo>
                      <a:pt x="11611" y="4503"/>
                    </a:lnTo>
                    <a:lnTo>
                      <a:pt x="11671" y="4765"/>
                    </a:lnTo>
                    <a:lnTo>
                      <a:pt x="11712" y="5048"/>
                    </a:lnTo>
                    <a:lnTo>
                      <a:pt x="11752" y="5331"/>
                    </a:lnTo>
                    <a:lnTo>
                      <a:pt x="11772" y="5613"/>
                    </a:lnTo>
                    <a:lnTo>
                      <a:pt x="11772" y="589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583;p49">
                <a:extLst>
                  <a:ext uri="{FF2B5EF4-FFF2-40B4-BE49-F238E27FC236}">
                    <a16:creationId xmlns:a16="http://schemas.microsoft.com/office/drawing/2014/main" id="{6DF0BF96-D889-34F2-7BB5-EA3D62EEC03D}"/>
                  </a:ext>
                </a:extLst>
              </p:cNvPr>
              <p:cNvSpPr/>
              <p:nvPr/>
            </p:nvSpPr>
            <p:spPr>
              <a:xfrm>
                <a:off x="2326656" y="-2294374"/>
                <a:ext cx="459145" cy="517239"/>
              </a:xfrm>
              <a:custGeom>
                <a:avLst/>
                <a:gdLst/>
                <a:ahLst/>
                <a:cxnLst/>
                <a:rect l="l" t="t" r="r" b="b"/>
                <a:pathLst>
                  <a:path w="6220" h="7007" extrusionOk="0">
                    <a:moveTo>
                      <a:pt x="4685" y="0"/>
                    </a:moveTo>
                    <a:lnTo>
                      <a:pt x="4644" y="21"/>
                    </a:lnTo>
                    <a:lnTo>
                      <a:pt x="4584" y="101"/>
                    </a:lnTo>
                    <a:lnTo>
                      <a:pt x="4483" y="142"/>
                    </a:lnTo>
                    <a:lnTo>
                      <a:pt x="4382" y="162"/>
                    </a:lnTo>
                    <a:lnTo>
                      <a:pt x="4261" y="142"/>
                    </a:lnTo>
                    <a:lnTo>
                      <a:pt x="4119" y="101"/>
                    </a:lnTo>
                    <a:lnTo>
                      <a:pt x="3998" y="61"/>
                    </a:lnTo>
                    <a:lnTo>
                      <a:pt x="3877" y="21"/>
                    </a:lnTo>
                    <a:lnTo>
                      <a:pt x="3736" y="21"/>
                    </a:lnTo>
                    <a:lnTo>
                      <a:pt x="3635" y="41"/>
                    </a:lnTo>
                    <a:lnTo>
                      <a:pt x="3554" y="61"/>
                    </a:lnTo>
                    <a:lnTo>
                      <a:pt x="3473" y="101"/>
                    </a:lnTo>
                    <a:lnTo>
                      <a:pt x="3413" y="162"/>
                    </a:lnTo>
                    <a:lnTo>
                      <a:pt x="3312" y="283"/>
                    </a:lnTo>
                    <a:lnTo>
                      <a:pt x="3211" y="384"/>
                    </a:lnTo>
                    <a:lnTo>
                      <a:pt x="3170" y="445"/>
                    </a:lnTo>
                    <a:lnTo>
                      <a:pt x="3130" y="465"/>
                    </a:lnTo>
                    <a:lnTo>
                      <a:pt x="3049" y="485"/>
                    </a:lnTo>
                    <a:lnTo>
                      <a:pt x="2989" y="485"/>
                    </a:lnTo>
                    <a:lnTo>
                      <a:pt x="2928" y="465"/>
                    </a:lnTo>
                    <a:lnTo>
                      <a:pt x="2867" y="445"/>
                    </a:lnTo>
                    <a:lnTo>
                      <a:pt x="2807" y="404"/>
                    </a:lnTo>
                    <a:lnTo>
                      <a:pt x="2767" y="364"/>
                    </a:lnTo>
                    <a:lnTo>
                      <a:pt x="2686" y="243"/>
                    </a:lnTo>
                    <a:lnTo>
                      <a:pt x="2666" y="182"/>
                    </a:lnTo>
                    <a:lnTo>
                      <a:pt x="2605" y="101"/>
                    </a:lnTo>
                    <a:lnTo>
                      <a:pt x="2544" y="61"/>
                    </a:lnTo>
                    <a:lnTo>
                      <a:pt x="2484" y="21"/>
                    </a:lnTo>
                    <a:lnTo>
                      <a:pt x="2383" y="21"/>
                    </a:lnTo>
                    <a:lnTo>
                      <a:pt x="2262" y="61"/>
                    </a:lnTo>
                    <a:lnTo>
                      <a:pt x="2181" y="81"/>
                    </a:lnTo>
                    <a:lnTo>
                      <a:pt x="2120" y="142"/>
                    </a:lnTo>
                    <a:lnTo>
                      <a:pt x="2080" y="202"/>
                    </a:lnTo>
                    <a:lnTo>
                      <a:pt x="2060" y="283"/>
                    </a:lnTo>
                    <a:lnTo>
                      <a:pt x="2040" y="364"/>
                    </a:lnTo>
                    <a:lnTo>
                      <a:pt x="2019" y="404"/>
                    </a:lnTo>
                    <a:lnTo>
                      <a:pt x="1999" y="424"/>
                    </a:lnTo>
                    <a:lnTo>
                      <a:pt x="1939" y="445"/>
                    </a:lnTo>
                    <a:lnTo>
                      <a:pt x="1717" y="445"/>
                    </a:lnTo>
                    <a:lnTo>
                      <a:pt x="1636" y="485"/>
                    </a:lnTo>
                    <a:lnTo>
                      <a:pt x="1575" y="545"/>
                    </a:lnTo>
                    <a:lnTo>
                      <a:pt x="1535" y="626"/>
                    </a:lnTo>
                    <a:lnTo>
                      <a:pt x="1535" y="687"/>
                    </a:lnTo>
                    <a:lnTo>
                      <a:pt x="1535" y="747"/>
                    </a:lnTo>
                    <a:lnTo>
                      <a:pt x="1555" y="808"/>
                    </a:lnTo>
                    <a:lnTo>
                      <a:pt x="1595" y="869"/>
                    </a:lnTo>
                    <a:lnTo>
                      <a:pt x="1656" y="909"/>
                    </a:lnTo>
                    <a:lnTo>
                      <a:pt x="1717" y="949"/>
                    </a:lnTo>
                    <a:lnTo>
                      <a:pt x="1777" y="949"/>
                    </a:lnTo>
                    <a:lnTo>
                      <a:pt x="1858" y="929"/>
                    </a:lnTo>
                    <a:lnTo>
                      <a:pt x="1939" y="889"/>
                    </a:lnTo>
                    <a:lnTo>
                      <a:pt x="1999" y="848"/>
                    </a:lnTo>
                    <a:lnTo>
                      <a:pt x="2060" y="808"/>
                    </a:lnTo>
                    <a:lnTo>
                      <a:pt x="2120" y="788"/>
                    </a:lnTo>
                    <a:lnTo>
                      <a:pt x="2201" y="788"/>
                    </a:lnTo>
                    <a:lnTo>
                      <a:pt x="2242" y="828"/>
                    </a:lnTo>
                    <a:lnTo>
                      <a:pt x="2262" y="869"/>
                    </a:lnTo>
                    <a:lnTo>
                      <a:pt x="2282" y="909"/>
                    </a:lnTo>
                    <a:lnTo>
                      <a:pt x="2282" y="970"/>
                    </a:lnTo>
                    <a:lnTo>
                      <a:pt x="2262" y="1030"/>
                    </a:lnTo>
                    <a:lnTo>
                      <a:pt x="2242" y="1091"/>
                    </a:lnTo>
                    <a:lnTo>
                      <a:pt x="2201" y="1131"/>
                    </a:lnTo>
                    <a:lnTo>
                      <a:pt x="2141" y="1171"/>
                    </a:lnTo>
                    <a:lnTo>
                      <a:pt x="2040" y="1192"/>
                    </a:lnTo>
                    <a:lnTo>
                      <a:pt x="1959" y="1192"/>
                    </a:lnTo>
                    <a:lnTo>
                      <a:pt x="1898" y="1171"/>
                    </a:lnTo>
                    <a:lnTo>
                      <a:pt x="1818" y="1131"/>
                    </a:lnTo>
                    <a:lnTo>
                      <a:pt x="1737" y="1111"/>
                    </a:lnTo>
                    <a:lnTo>
                      <a:pt x="1636" y="1131"/>
                    </a:lnTo>
                    <a:lnTo>
                      <a:pt x="1555" y="1171"/>
                    </a:lnTo>
                    <a:lnTo>
                      <a:pt x="1515" y="1232"/>
                    </a:lnTo>
                    <a:lnTo>
                      <a:pt x="1474" y="1272"/>
                    </a:lnTo>
                    <a:lnTo>
                      <a:pt x="1414" y="1373"/>
                    </a:lnTo>
                    <a:lnTo>
                      <a:pt x="1394" y="1394"/>
                    </a:lnTo>
                    <a:lnTo>
                      <a:pt x="1333" y="1414"/>
                    </a:lnTo>
                    <a:lnTo>
                      <a:pt x="1151" y="1414"/>
                    </a:lnTo>
                    <a:lnTo>
                      <a:pt x="1050" y="1454"/>
                    </a:lnTo>
                    <a:lnTo>
                      <a:pt x="969" y="1495"/>
                    </a:lnTo>
                    <a:lnTo>
                      <a:pt x="909" y="1575"/>
                    </a:lnTo>
                    <a:lnTo>
                      <a:pt x="869" y="1656"/>
                    </a:lnTo>
                    <a:lnTo>
                      <a:pt x="848" y="1696"/>
                    </a:lnTo>
                    <a:lnTo>
                      <a:pt x="828" y="1717"/>
                    </a:lnTo>
                    <a:lnTo>
                      <a:pt x="747" y="1757"/>
                    </a:lnTo>
                    <a:lnTo>
                      <a:pt x="687" y="1797"/>
                    </a:lnTo>
                    <a:lnTo>
                      <a:pt x="646" y="1818"/>
                    </a:lnTo>
                    <a:lnTo>
                      <a:pt x="626" y="1858"/>
                    </a:lnTo>
                    <a:lnTo>
                      <a:pt x="606" y="1919"/>
                    </a:lnTo>
                    <a:lnTo>
                      <a:pt x="606" y="1959"/>
                    </a:lnTo>
                    <a:lnTo>
                      <a:pt x="626" y="1999"/>
                    </a:lnTo>
                    <a:lnTo>
                      <a:pt x="667" y="2040"/>
                    </a:lnTo>
                    <a:lnTo>
                      <a:pt x="727" y="2100"/>
                    </a:lnTo>
                    <a:lnTo>
                      <a:pt x="828" y="2120"/>
                    </a:lnTo>
                    <a:lnTo>
                      <a:pt x="929" y="2100"/>
                    </a:lnTo>
                    <a:lnTo>
                      <a:pt x="1010" y="2060"/>
                    </a:lnTo>
                    <a:lnTo>
                      <a:pt x="1091" y="1959"/>
                    </a:lnTo>
                    <a:lnTo>
                      <a:pt x="1192" y="1838"/>
                    </a:lnTo>
                    <a:lnTo>
                      <a:pt x="1232" y="1797"/>
                    </a:lnTo>
                    <a:lnTo>
                      <a:pt x="1313" y="1757"/>
                    </a:lnTo>
                    <a:lnTo>
                      <a:pt x="1373" y="1757"/>
                    </a:lnTo>
                    <a:lnTo>
                      <a:pt x="1414" y="1777"/>
                    </a:lnTo>
                    <a:lnTo>
                      <a:pt x="1434" y="1797"/>
                    </a:lnTo>
                    <a:lnTo>
                      <a:pt x="1494" y="1858"/>
                    </a:lnTo>
                    <a:lnTo>
                      <a:pt x="1555" y="1898"/>
                    </a:lnTo>
                    <a:lnTo>
                      <a:pt x="1616" y="1898"/>
                    </a:lnTo>
                    <a:lnTo>
                      <a:pt x="1676" y="1878"/>
                    </a:lnTo>
                    <a:lnTo>
                      <a:pt x="1737" y="1838"/>
                    </a:lnTo>
                    <a:lnTo>
                      <a:pt x="1838" y="1797"/>
                    </a:lnTo>
                    <a:lnTo>
                      <a:pt x="1878" y="1777"/>
                    </a:lnTo>
                    <a:lnTo>
                      <a:pt x="1918" y="1797"/>
                    </a:lnTo>
                    <a:lnTo>
                      <a:pt x="1979" y="1858"/>
                    </a:lnTo>
                    <a:lnTo>
                      <a:pt x="2019" y="1898"/>
                    </a:lnTo>
                    <a:lnTo>
                      <a:pt x="2040" y="1959"/>
                    </a:lnTo>
                    <a:lnTo>
                      <a:pt x="2040" y="1999"/>
                    </a:lnTo>
                    <a:lnTo>
                      <a:pt x="2060" y="2120"/>
                    </a:lnTo>
                    <a:lnTo>
                      <a:pt x="2080" y="2262"/>
                    </a:lnTo>
                    <a:lnTo>
                      <a:pt x="2120" y="2343"/>
                    </a:lnTo>
                    <a:lnTo>
                      <a:pt x="2181" y="2383"/>
                    </a:lnTo>
                    <a:lnTo>
                      <a:pt x="2221" y="2403"/>
                    </a:lnTo>
                    <a:lnTo>
                      <a:pt x="2302" y="2403"/>
                    </a:lnTo>
                    <a:lnTo>
                      <a:pt x="2322" y="2383"/>
                    </a:lnTo>
                    <a:lnTo>
                      <a:pt x="2363" y="2302"/>
                    </a:lnTo>
                    <a:lnTo>
                      <a:pt x="2363" y="2221"/>
                    </a:lnTo>
                    <a:lnTo>
                      <a:pt x="2322" y="2040"/>
                    </a:lnTo>
                    <a:lnTo>
                      <a:pt x="2322" y="1898"/>
                    </a:lnTo>
                    <a:lnTo>
                      <a:pt x="2322" y="1838"/>
                    </a:lnTo>
                    <a:lnTo>
                      <a:pt x="2363" y="1797"/>
                    </a:lnTo>
                    <a:lnTo>
                      <a:pt x="2383" y="1757"/>
                    </a:lnTo>
                    <a:lnTo>
                      <a:pt x="2423" y="1737"/>
                    </a:lnTo>
                    <a:lnTo>
                      <a:pt x="2464" y="1737"/>
                    </a:lnTo>
                    <a:lnTo>
                      <a:pt x="2504" y="1757"/>
                    </a:lnTo>
                    <a:lnTo>
                      <a:pt x="2524" y="1777"/>
                    </a:lnTo>
                    <a:lnTo>
                      <a:pt x="2544" y="1818"/>
                    </a:lnTo>
                    <a:lnTo>
                      <a:pt x="2565" y="1898"/>
                    </a:lnTo>
                    <a:lnTo>
                      <a:pt x="2544" y="1979"/>
                    </a:lnTo>
                    <a:lnTo>
                      <a:pt x="2524" y="2120"/>
                    </a:lnTo>
                    <a:lnTo>
                      <a:pt x="2524" y="2181"/>
                    </a:lnTo>
                    <a:lnTo>
                      <a:pt x="2544" y="2242"/>
                    </a:lnTo>
                    <a:lnTo>
                      <a:pt x="2585" y="2282"/>
                    </a:lnTo>
                    <a:lnTo>
                      <a:pt x="2625" y="2302"/>
                    </a:lnTo>
                    <a:lnTo>
                      <a:pt x="2726" y="2343"/>
                    </a:lnTo>
                    <a:lnTo>
                      <a:pt x="2888" y="2343"/>
                    </a:lnTo>
                    <a:lnTo>
                      <a:pt x="2928" y="2363"/>
                    </a:lnTo>
                    <a:lnTo>
                      <a:pt x="2968" y="2403"/>
                    </a:lnTo>
                    <a:lnTo>
                      <a:pt x="2989" y="2444"/>
                    </a:lnTo>
                    <a:lnTo>
                      <a:pt x="2968" y="2464"/>
                    </a:lnTo>
                    <a:lnTo>
                      <a:pt x="2968" y="2504"/>
                    </a:lnTo>
                    <a:lnTo>
                      <a:pt x="2908" y="2565"/>
                    </a:lnTo>
                    <a:lnTo>
                      <a:pt x="2807" y="2585"/>
                    </a:lnTo>
                    <a:lnTo>
                      <a:pt x="2645" y="2565"/>
                    </a:lnTo>
                    <a:lnTo>
                      <a:pt x="2544" y="2565"/>
                    </a:lnTo>
                    <a:lnTo>
                      <a:pt x="2443" y="2605"/>
                    </a:lnTo>
                    <a:lnTo>
                      <a:pt x="2322" y="2706"/>
                    </a:lnTo>
                    <a:lnTo>
                      <a:pt x="2282" y="2726"/>
                    </a:lnTo>
                    <a:lnTo>
                      <a:pt x="2141" y="2726"/>
                    </a:lnTo>
                    <a:lnTo>
                      <a:pt x="2060" y="2706"/>
                    </a:lnTo>
                    <a:lnTo>
                      <a:pt x="1999" y="2666"/>
                    </a:lnTo>
                    <a:lnTo>
                      <a:pt x="1939" y="2625"/>
                    </a:lnTo>
                    <a:lnTo>
                      <a:pt x="1858" y="2504"/>
                    </a:lnTo>
                    <a:lnTo>
                      <a:pt x="1757" y="2423"/>
                    </a:lnTo>
                    <a:lnTo>
                      <a:pt x="1656" y="2403"/>
                    </a:lnTo>
                    <a:lnTo>
                      <a:pt x="1535" y="2403"/>
                    </a:lnTo>
                    <a:lnTo>
                      <a:pt x="1434" y="2423"/>
                    </a:lnTo>
                    <a:lnTo>
                      <a:pt x="1353" y="2444"/>
                    </a:lnTo>
                    <a:lnTo>
                      <a:pt x="1313" y="2423"/>
                    </a:lnTo>
                    <a:lnTo>
                      <a:pt x="1232" y="2383"/>
                    </a:lnTo>
                    <a:lnTo>
                      <a:pt x="1151" y="2322"/>
                    </a:lnTo>
                    <a:lnTo>
                      <a:pt x="1111" y="2302"/>
                    </a:lnTo>
                    <a:lnTo>
                      <a:pt x="1050" y="2302"/>
                    </a:lnTo>
                    <a:lnTo>
                      <a:pt x="909" y="2343"/>
                    </a:lnTo>
                    <a:lnTo>
                      <a:pt x="788" y="2383"/>
                    </a:lnTo>
                    <a:lnTo>
                      <a:pt x="687" y="2423"/>
                    </a:lnTo>
                    <a:lnTo>
                      <a:pt x="626" y="2464"/>
                    </a:lnTo>
                    <a:lnTo>
                      <a:pt x="566" y="2544"/>
                    </a:lnTo>
                    <a:lnTo>
                      <a:pt x="525" y="2625"/>
                    </a:lnTo>
                    <a:lnTo>
                      <a:pt x="525" y="2706"/>
                    </a:lnTo>
                    <a:lnTo>
                      <a:pt x="525" y="2767"/>
                    </a:lnTo>
                    <a:lnTo>
                      <a:pt x="525" y="2868"/>
                    </a:lnTo>
                    <a:lnTo>
                      <a:pt x="505" y="2928"/>
                    </a:lnTo>
                    <a:lnTo>
                      <a:pt x="465" y="2969"/>
                    </a:lnTo>
                    <a:lnTo>
                      <a:pt x="364" y="3049"/>
                    </a:lnTo>
                    <a:lnTo>
                      <a:pt x="243" y="3110"/>
                    </a:lnTo>
                    <a:lnTo>
                      <a:pt x="121" y="3211"/>
                    </a:lnTo>
                    <a:lnTo>
                      <a:pt x="81" y="3271"/>
                    </a:lnTo>
                    <a:lnTo>
                      <a:pt x="41" y="3332"/>
                    </a:lnTo>
                    <a:lnTo>
                      <a:pt x="20" y="3393"/>
                    </a:lnTo>
                    <a:lnTo>
                      <a:pt x="0" y="3473"/>
                    </a:lnTo>
                    <a:lnTo>
                      <a:pt x="20" y="3554"/>
                    </a:lnTo>
                    <a:lnTo>
                      <a:pt x="41" y="3615"/>
                    </a:lnTo>
                    <a:lnTo>
                      <a:pt x="162" y="3756"/>
                    </a:lnTo>
                    <a:lnTo>
                      <a:pt x="202" y="3817"/>
                    </a:lnTo>
                    <a:lnTo>
                      <a:pt x="222" y="3897"/>
                    </a:lnTo>
                    <a:lnTo>
                      <a:pt x="222" y="4018"/>
                    </a:lnTo>
                    <a:lnTo>
                      <a:pt x="263" y="4140"/>
                    </a:lnTo>
                    <a:lnTo>
                      <a:pt x="344" y="4241"/>
                    </a:lnTo>
                    <a:lnTo>
                      <a:pt x="444" y="4321"/>
                    </a:lnTo>
                    <a:lnTo>
                      <a:pt x="525" y="4342"/>
                    </a:lnTo>
                    <a:lnTo>
                      <a:pt x="687" y="4342"/>
                    </a:lnTo>
                    <a:lnTo>
                      <a:pt x="808" y="4301"/>
                    </a:lnTo>
                    <a:lnTo>
                      <a:pt x="949" y="4261"/>
                    </a:lnTo>
                    <a:lnTo>
                      <a:pt x="1030" y="4241"/>
                    </a:lnTo>
                    <a:lnTo>
                      <a:pt x="1111" y="4261"/>
                    </a:lnTo>
                    <a:lnTo>
                      <a:pt x="1212" y="4281"/>
                    </a:lnTo>
                    <a:lnTo>
                      <a:pt x="1293" y="4342"/>
                    </a:lnTo>
                    <a:lnTo>
                      <a:pt x="1333" y="4443"/>
                    </a:lnTo>
                    <a:lnTo>
                      <a:pt x="1333" y="4543"/>
                    </a:lnTo>
                    <a:lnTo>
                      <a:pt x="1293" y="4725"/>
                    </a:lnTo>
                    <a:lnTo>
                      <a:pt x="1293" y="4806"/>
                    </a:lnTo>
                    <a:lnTo>
                      <a:pt x="1293" y="4907"/>
                    </a:lnTo>
                    <a:lnTo>
                      <a:pt x="1333" y="4988"/>
                    </a:lnTo>
                    <a:lnTo>
                      <a:pt x="1353" y="5048"/>
                    </a:lnTo>
                    <a:lnTo>
                      <a:pt x="1474" y="5149"/>
                    </a:lnTo>
                    <a:lnTo>
                      <a:pt x="1535" y="5210"/>
                    </a:lnTo>
                    <a:lnTo>
                      <a:pt x="1595" y="5291"/>
                    </a:lnTo>
                    <a:lnTo>
                      <a:pt x="1616" y="5371"/>
                    </a:lnTo>
                    <a:lnTo>
                      <a:pt x="1595" y="5472"/>
                    </a:lnTo>
                    <a:lnTo>
                      <a:pt x="1535" y="5593"/>
                    </a:lnTo>
                    <a:lnTo>
                      <a:pt x="1454" y="5755"/>
                    </a:lnTo>
                    <a:lnTo>
                      <a:pt x="1454" y="5856"/>
                    </a:lnTo>
                    <a:lnTo>
                      <a:pt x="1454" y="5957"/>
                    </a:lnTo>
                    <a:lnTo>
                      <a:pt x="1494" y="6058"/>
                    </a:lnTo>
                    <a:lnTo>
                      <a:pt x="1575" y="6159"/>
                    </a:lnTo>
                    <a:lnTo>
                      <a:pt x="1616" y="6240"/>
                    </a:lnTo>
                    <a:lnTo>
                      <a:pt x="1656" y="6300"/>
                    </a:lnTo>
                    <a:lnTo>
                      <a:pt x="1696" y="6421"/>
                    </a:lnTo>
                    <a:lnTo>
                      <a:pt x="1717" y="6643"/>
                    </a:lnTo>
                    <a:lnTo>
                      <a:pt x="1737" y="6744"/>
                    </a:lnTo>
                    <a:lnTo>
                      <a:pt x="1797" y="6825"/>
                    </a:lnTo>
                    <a:lnTo>
                      <a:pt x="1838" y="6886"/>
                    </a:lnTo>
                    <a:lnTo>
                      <a:pt x="1918" y="6946"/>
                    </a:lnTo>
                    <a:lnTo>
                      <a:pt x="1979" y="6987"/>
                    </a:lnTo>
                    <a:lnTo>
                      <a:pt x="2060" y="7007"/>
                    </a:lnTo>
                    <a:lnTo>
                      <a:pt x="2141" y="7007"/>
                    </a:lnTo>
                    <a:lnTo>
                      <a:pt x="2221" y="6987"/>
                    </a:lnTo>
                    <a:lnTo>
                      <a:pt x="2383" y="6926"/>
                    </a:lnTo>
                    <a:lnTo>
                      <a:pt x="2464" y="6906"/>
                    </a:lnTo>
                    <a:lnTo>
                      <a:pt x="2585" y="6906"/>
                    </a:lnTo>
                    <a:lnTo>
                      <a:pt x="2666" y="6926"/>
                    </a:lnTo>
                    <a:lnTo>
                      <a:pt x="2767" y="6906"/>
                    </a:lnTo>
                    <a:lnTo>
                      <a:pt x="2847" y="6845"/>
                    </a:lnTo>
                    <a:lnTo>
                      <a:pt x="2908" y="6785"/>
                    </a:lnTo>
                    <a:lnTo>
                      <a:pt x="2968" y="6704"/>
                    </a:lnTo>
                    <a:lnTo>
                      <a:pt x="3009" y="6623"/>
                    </a:lnTo>
                    <a:lnTo>
                      <a:pt x="3029" y="6522"/>
                    </a:lnTo>
                    <a:lnTo>
                      <a:pt x="3049" y="6421"/>
                    </a:lnTo>
                    <a:lnTo>
                      <a:pt x="3029" y="6320"/>
                    </a:lnTo>
                    <a:lnTo>
                      <a:pt x="3029" y="6219"/>
                    </a:lnTo>
                    <a:lnTo>
                      <a:pt x="3009" y="6139"/>
                    </a:lnTo>
                    <a:lnTo>
                      <a:pt x="3009" y="6038"/>
                    </a:lnTo>
                    <a:lnTo>
                      <a:pt x="3029" y="5997"/>
                    </a:lnTo>
                    <a:lnTo>
                      <a:pt x="3069" y="5957"/>
                    </a:lnTo>
                    <a:lnTo>
                      <a:pt x="3191" y="5917"/>
                    </a:lnTo>
                    <a:lnTo>
                      <a:pt x="3332" y="5896"/>
                    </a:lnTo>
                    <a:lnTo>
                      <a:pt x="3392" y="5876"/>
                    </a:lnTo>
                    <a:lnTo>
                      <a:pt x="3433" y="5836"/>
                    </a:lnTo>
                    <a:lnTo>
                      <a:pt x="3493" y="5795"/>
                    </a:lnTo>
                    <a:lnTo>
                      <a:pt x="3534" y="5735"/>
                    </a:lnTo>
                    <a:lnTo>
                      <a:pt x="3534" y="5674"/>
                    </a:lnTo>
                    <a:lnTo>
                      <a:pt x="3554" y="5614"/>
                    </a:lnTo>
                    <a:lnTo>
                      <a:pt x="3514" y="5513"/>
                    </a:lnTo>
                    <a:lnTo>
                      <a:pt x="3453" y="5412"/>
                    </a:lnTo>
                    <a:lnTo>
                      <a:pt x="3332" y="5210"/>
                    </a:lnTo>
                    <a:lnTo>
                      <a:pt x="3312" y="5129"/>
                    </a:lnTo>
                    <a:lnTo>
                      <a:pt x="3312" y="5089"/>
                    </a:lnTo>
                    <a:lnTo>
                      <a:pt x="3352" y="5068"/>
                    </a:lnTo>
                    <a:lnTo>
                      <a:pt x="3433" y="4988"/>
                    </a:lnTo>
                    <a:lnTo>
                      <a:pt x="3635" y="4846"/>
                    </a:lnTo>
                    <a:lnTo>
                      <a:pt x="3756" y="4745"/>
                    </a:lnTo>
                    <a:lnTo>
                      <a:pt x="3796" y="4644"/>
                    </a:lnTo>
                    <a:lnTo>
                      <a:pt x="3857" y="4523"/>
                    </a:lnTo>
                    <a:lnTo>
                      <a:pt x="3917" y="4382"/>
                    </a:lnTo>
                    <a:lnTo>
                      <a:pt x="3958" y="4301"/>
                    </a:lnTo>
                    <a:lnTo>
                      <a:pt x="3978" y="4200"/>
                    </a:lnTo>
                    <a:lnTo>
                      <a:pt x="3978" y="4119"/>
                    </a:lnTo>
                    <a:lnTo>
                      <a:pt x="3958" y="4059"/>
                    </a:lnTo>
                    <a:lnTo>
                      <a:pt x="3917" y="3998"/>
                    </a:lnTo>
                    <a:lnTo>
                      <a:pt x="3857" y="3938"/>
                    </a:lnTo>
                    <a:lnTo>
                      <a:pt x="3776" y="3897"/>
                    </a:lnTo>
                    <a:lnTo>
                      <a:pt x="3695" y="3897"/>
                    </a:lnTo>
                    <a:lnTo>
                      <a:pt x="3534" y="3877"/>
                    </a:lnTo>
                    <a:lnTo>
                      <a:pt x="3473" y="3877"/>
                    </a:lnTo>
                    <a:lnTo>
                      <a:pt x="3433" y="3857"/>
                    </a:lnTo>
                    <a:lnTo>
                      <a:pt x="3352" y="3776"/>
                    </a:lnTo>
                    <a:lnTo>
                      <a:pt x="3271" y="3695"/>
                    </a:lnTo>
                    <a:lnTo>
                      <a:pt x="3191" y="3574"/>
                    </a:lnTo>
                    <a:lnTo>
                      <a:pt x="3150" y="3473"/>
                    </a:lnTo>
                    <a:lnTo>
                      <a:pt x="3130" y="3372"/>
                    </a:lnTo>
                    <a:lnTo>
                      <a:pt x="3150" y="3271"/>
                    </a:lnTo>
                    <a:lnTo>
                      <a:pt x="3231" y="3009"/>
                    </a:lnTo>
                    <a:lnTo>
                      <a:pt x="3251" y="2989"/>
                    </a:lnTo>
                    <a:lnTo>
                      <a:pt x="3292" y="2989"/>
                    </a:lnTo>
                    <a:lnTo>
                      <a:pt x="3352" y="3069"/>
                    </a:lnTo>
                    <a:lnTo>
                      <a:pt x="3372" y="3150"/>
                    </a:lnTo>
                    <a:lnTo>
                      <a:pt x="3372" y="3312"/>
                    </a:lnTo>
                    <a:lnTo>
                      <a:pt x="3392" y="3393"/>
                    </a:lnTo>
                    <a:lnTo>
                      <a:pt x="3433" y="3473"/>
                    </a:lnTo>
                    <a:lnTo>
                      <a:pt x="3473" y="3534"/>
                    </a:lnTo>
                    <a:lnTo>
                      <a:pt x="3514" y="3594"/>
                    </a:lnTo>
                    <a:lnTo>
                      <a:pt x="3574" y="3635"/>
                    </a:lnTo>
                    <a:lnTo>
                      <a:pt x="3695" y="3635"/>
                    </a:lnTo>
                    <a:lnTo>
                      <a:pt x="3756" y="3615"/>
                    </a:lnTo>
                    <a:lnTo>
                      <a:pt x="3938" y="3514"/>
                    </a:lnTo>
                    <a:lnTo>
                      <a:pt x="4039" y="3493"/>
                    </a:lnTo>
                    <a:lnTo>
                      <a:pt x="4119" y="3493"/>
                    </a:lnTo>
                    <a:lnTo>
                      <a:pt x="4220" y="3514"/>
                    </a:lnTo>
                    <a:lnTo>
                      <a:pt x="4281" y="3514"/>
                    </a:lnTo>
                    <a:lnTo>
                      <a:pt x="4341" y="3493"/>
                    </a:lnTo>
                    <a:lnTo>
                      <a:pt x="4402" y="3473"/>
                    </a:lnTo>
                    <a:lnTo>
                      <a:pt x="4442" y="3413"/>
                    </a:lnTo>
                    <a:lnTo>
                      <a:pt x="4463" y="3372"/>
                    </a:lnTo>
                    <a:lnTo>
                      <a:pt x="4483" y="3312"/>
                    </a:lnTo>
                    <a:lnTo>
                      <a:pt x="4463" y="3231"/>
                    </a:lnTo>
                    <a:lnTo>
                      <a:pt x="4442" y="3170"/>
                    </a:lnTo>
                    <a:lnTo>
                      <a:pt x="4382" y="3090"/>
                    </a:lnTo>
                    <a:lnTo>
                      <a:pt x="4301" y="3029"/>
                    </a:lnTo>
                    <a:lnTo>
                      <a:pt x="4119" y="2948"/>
                    </a:lnTo>
                    <a:lnTo>
                      <a:pt x="4018" y="2908"/>
                    </a:lnTo>
                    <a:lnTo>
                      <a:pt x="3917" y="2847"/>
                    </a:lnTo>
                    <a:lnTo>
                      <a:pt x="3837" y="2787"/>
                    </a:lnTo>
                    <a:lnTo>
                      <a:pt x="3796" y="2686"/>
                    </a:lnTo>
                    <a:lnTo>
                      <a:pt x="3796" y="2625"/>
                    </a:lnTo>
                    <a:lnTo>
                      <a:pt x="3817" y="2565"/>
                    </a:lnTo>
                    <a:lnTo>
                      <a:pt x="3837" y="2524"/>
                    </a:lnTo>
                    <a:lnTo>
                      <a:pt x="3877" y="2484"/>
                    </a:lnTo>
                    <a:lnTo>
                      <a:pt x="3917" y="2464"/>
                    </a:lnTo>
                    <a:lnTo>
                      <a:pt x="3958" y="2444"/>
                    </a:lnTo>
                    <a:lnTo>
                      <a:pt x="3998" y="2444"/>
                    </a:lnTo>
                    <a:lnTo>
                      <a:pt x="4039" y="2484"/>
                    </a:lnTo>
                    <a:lnTo>
                      <a:pt x="4079" y="2544"/>
                    </a:lnTo>
                    <a:lnTo>
                      <a:pt x="4140" y="2645"/>
                    </a:lnTo>
                    <a:lnTo>
                      <a:pt x="4220" y="2767"/>
                    </a:lnTo>
                    <a:lnTo>
                      <a:pt x="4341" y="2847"/>
                    </a:lnTo>
                    <a:lnTo>
                      <a:pt x="4463" y="2928"/>
                    </a:lnTo>
                    <a:lnTo>
                      <a:pt x="4543" y="2948"/>
                    </a:lnTo>
                    <a:lnTo>
                      <a:pt x="4644" y="2969"/>
                    </a:lnTo>
                    <a:lnTo>
                      <a:pt x="4887" y="2989"/>
                    </a:lnTo>
                    <a:lnTo>
                      <a:pt x="4988" y="3009"/>
                    </a:lnTo>
                    <a:lnTo>
                      <a:pt x="5089" y="3049"/>
                    </a:lnTo>
                    <a:lnTo>
                      <a:pt x="5129" y="3090"/>
                    </a:lnTo>
                    <a:lnTo>
                      <a:pt x="5149" y="3130"/>
                    </a:lnTo>
                    <a:lnTo>
                      <a:pt x="5149" y="3170"/>
                    </a:lnTo>
                    <a:lnTo>
                      <a:pt x="5149" y="3211"/>
                    </a:lnTo>
                    <a:lnTo>
                      <a:pt x="5109" y="3372"/>
                    </a:lnTo>
                    <a:lnTo>
                      <a:pt x="5109" y="3433"/>
                    </a:lnTo>
                    <a:lnTo>
                      <a:pt x="5109" y="3493"/>
                    </a:lnTo>
                    <a:lnTo>
                      <a:pt x="5149" y="3554"/>
                    </a:lnTo>
                    <a:lnTo>
                      <a:pt x="5190" y="3615"/>
                    </a:lnTo>
                    <a:lnTo>
                      <a:pt x="5270" y="3716"/>
                    </a:lnTo>
                    <a:lnTo>
                      <a:pt x="5331" y="3776"/>
                    </a:lnTo>
                    <a:lnTo>
                      <a:pt x="5351" y="3857"/>
                    </a:lnTo>
                    <a:lnTo>
                      <a:pt x="5331" y="4079"/>
                    </a:lnTo>
                    <a:lnTo>
                      <a:pt x="5351" y="4140"/>
                    </a:lnTo>
                    <a:lnTo>
                      <a:pt x="5391" y="4200"/>
                    </a:lnTo>
                    <a:lnTo>
                      <a:pt x="5432" y="4241"/>
                    </a:lnTo>
                    <a:lnTo>
                      <a:pt x="5513" y="4261"/>
                    </a:lnTo>
                    <a:lnTo>
                      <a:pt x="5573" y="4241"/>
                    </a:lnTo>
                    <a:lnTo>
                      <a:pt x="5654" y="4220"/>
                    </a:lnTo>
                    <a:lnTo>
                      <a:pt x="5715" y="4140"/>
                    </a:lnTo>
                    <a:lnTo>
                      <a:pt x="5755" y="4039"/>
                    </a:lnTo>
                    <a:lnTo>
                      <a:pt x="5815" y="3938"/>
                    </a:lnTo>
                    <a:lnTo>
                      <a:pt x="5856" y="3837"/>
                    </a:lnTo>
                    <a:lnTo>
                      <a:pt x="5916" y="3756"/>
                    </a:lnTo>
                    <a:lnTo>
                      <a:pt x="6017" y="3716"/>
                    </a:lnTo>
                    <a:lnTo>
                      <a:pt x="6159" y="3675"/>
                    </a:lnTo>
                    <a:lnTo>
                      <a:pt x="6219" y="3635"/>
                    </a:lnTo>
                    <a:lnTo>
                      <a:pt x="6159" y="3110"/>
                    </a:lnTo>
                    <a:lnTo>
                      <a:pt x="6058" y="2605"/>
                    </a:lnTo>
                    <a:lnTo>
                      <a:pt x="5937" y="2120"/>
                    </a:lnTo>
                    <a:lnTo>
                      <a:pt x="5755" y="1656"/>
                    </a:lnTo>
                    <a:lnTo>
                      <a:pt x="5533" y="1212"/>
                    </a:lnTo>
                    <a:lnTo>
                      <a:pt x="5291" y="788"/>
                    </a:lnTo>
                    <a:lnTo>
                      <a:pt x="4988" y="384"/>
                    </a:lnTo>
                    <a:lnTo>
                      <a:pt x="46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584;p49">
                <a:extLst>
                  <a:ext uri="{FF2B5EF4-FFF2-40B4-BE49-F238E27FC236}">
                    <a16:creationId xmlns:a16="http://schemas.microsoft.com/office/drawing/2014/main" id="{56FB17E8-0C20-C4F0-2E67-EDB36A1F4035}"/>
                  </a:ext>
                </a:extLst>
              </p:cNvPr>
              <p:cNvSpPr/>
              <p:nvPr/>
            </p:nvSpPr>
            <p:spPr>
              <a:xfrm>
                <a:off x="2326656" y="-2294374"/>
                <a:ext cx="459145" cy="517239"/>
              </a:xfrm>
              <a:custGeom>
                <a:avLst/>
                <a:gdLst/>
                <a:ahLst/>
                <a:cxnLst/>
                <a:rect l="l" t="t" r="r" b="b"/>
                <a:pathLst>
                  <a:path w="6220" h="7007" fill="none" extrusionOk="0">
                    <a:moveTo>
                      <a:pt x="4685" y="0"/>
                    </a:moveTo>
                    <a:lnTo>
                      <a:pt x="4685" y="0"/>
                    </a:lnTo>
                    <a:lnTo>
                      <a:pt x="4644" y="21"/>
                    </a:lnTo>
                    <a:lnTo>
                      <a:pt x="4644" y="21"/>
                    </a:lnTo>
                    <a:lnTo>
                      <a:pt x="4584" y="101"/>
                    </a:lnTo>
                    <a:lnTo>
                      <a:pt x="4483" y="142"/>
                    </a:lnTo>
                    <a:lnTo>
                      <a:pt x="4382" y="162"/>
                    </a:lnTo>
                    <a:lnTo>
                      <a:pt x="4261" y="142"/>
                    </a:lnTo>
                    <a:lnTo>
                      <a:pt x="4261" y="142"/>
                    </a:lnTo>
                    <a:lnTo>
                      <a:pt x="4119" y="101"/>
                    </a:lnTo>
                    <a:lnTo>
                      <a:pt x="3998" y="61"/>
                    </a:lnTo>
                    <a:lnTo>
                      <a:pt x="3877" y="21"/>
                    </a:lnTo>
                    <a:lnTo>
                      <a:pt x="3736" y="21"/>
                    </a:lnTo>
                    <a:lnTo>
                      <a:pt x="3736" y="21"/>
                    </a:lnTo>
                    <a:lnTo>
                      <a:pt x="3635" y="41"/>
                    </a:lnTo>
                    <a:lnTo>
                      <a:pt x="3554" y="61"/>
                    </a:lnTo>
                    <a:lnTo>
                      <a:pt x="3473" y="101"/>
                    </a:lnTo>
                    <a:lnTo>
                      <a:pt x="3413" y="162"/>
                    </a:lnTo>
                    <a:lnTo>
                      <a:pt x="3312" y="283"/>
                    </a:lnTo>
                    <a:lnTo>
                      <a:pt x="3211" y="384"/>
                    </a:lnTo>
                    <a:lnTo>
                      <a:pt x="3211" y="384"/>
                    </a:lnTo>
                    <a:lnTo>
                      <a:pt x="3170" y="445"/>
                    </a:lnTo>
                    <a:lnTo>
                      <a:pt x="3130" y="465"/>
                    </a:lnTo>
                    <a:lnTo>
                      <a:pt x="3049" y="485"/>
                    </a:lnTo>
                    <a:lnTo>
                      <a:pt x="2989" y="485"/>
                    </a:lnTo>
                    <a:lnTo>
                      <a:pt x="2928" y="465"/>
                    </a:lnTo>
                    <a:lnTo>
                      <a:pt x="2867" y="445"/>
                    </a:lnTo>
                    <a:lnTo>
                      <a:pt x="2807" y="404"/>
                    </a:lnTo>
                    <a:lnTo>
                      <a:pt x="2767" y="364"/>
                    </a:lnTo>
                    <a:lnTo>
                      <a:pt x="2767" y="364"/>
                    </a:lnTo>
                    <a:lnTo>
                      <a:pt x="2686" y="243"/>
                    </a:lnTo>
                    <a:lnTo>
                      <a:pt x="2666" y="182"/>
                    </a:lnTo>
                    <a:lnTo>
                      <a:pt x="2605" y="101"/>
                    </a:lnTo>
                    <a:lnTo>
                      <a:pt x="2544" y="61"/>
                    </a:lnTo>
                    <a:lnTo>
                      <a:pt x="2484" y="21"/>
                    </a:lnTo>
                    <a:lnTo>
                      <a:pt x="2383" y="21"/>
                    </a:lnTo>
                    <a:lnTo>
                      <a:pt x="2262" y="61"/>
                    </a:lnTo>
                    <a:lnTo>
                      <a:pt x="2262" y="61"/>
                    </a:lnTo>
                    <a:lnTo>
                      <a:pt x="2181" y="81"/>
                    </a:lnTo>
                    <a:lnTo>
                      <a:pt x="2120" y="142"/>
                    </a:lnTo>
                    <a:lnTo>
                      <a:pt x="2080" y="202"/>
                    </a:lnTo>
                    <a:lnTo>
                      <a:pt x="2060" y="283"/>
                    </a:lnTo>
                    <a:lnTo>
                      <a:pt x="2060" y="283"/>
                    </a:lnTo>
                    <a:lnTo>
                      <a:pt x="2040" y="364"/>
                    </a:lnTo>
                    <a:lnTo>
                      <a:pt x="2040" y="364"/>
                    </a:lnTo>
                    <a:lnTo>
                      <a:pt x="2019" y="404"/>
                    </a:lnTo>
                    <a:lnTo>
                      <a:pt x="1999" y="424"/>
                    </a:lnTo>
                    <a:lnTo>
                      <a:pt x="1939" y="445"/>
                    </a:lnTo>
                    <a:lnTo>
                      <a:pt x="1797" y="445"/>
                    </a:lnTo>
                    <a:lnTo>
                      <a:pt x="1797" y="445"/>
                    </a:lnTo>
                    <a:lnTo>
                      <a:pt x="1717" y="445"/>
                    </a:lnTo>
                    <a:lnTo>
                      <a:pt x="1636" y="485"/>
                    </a:lnTo>
                    <a:lnTo>
                      <a:pt x="1575" y="545"/>
                    </a:lnTo>
                    <a:lnTo>
                      <a:pt x="1535" y="626"/>
                    </a:lnTo>
                    <a:lnTo>
                      <a:pt x="1535" y="626"/>
                    </a:lnTo>
                    <a:lnTo>
                      <a:pt x="1535" y="687"/>
                    </a:lnTo>
                    <a:lnTo>
                      <a:pt x="1535" y="747"/>
                    </a:lnTo>
                    <a:lnTo>
                      <a:pt x="1555" y="808"/>
                    </a:lnTo>
                    <a:lnTo>
                      <a:pt x="1595" y="869"/>
                    </a:lnTo>
                    <a:lnTo>
                      <a:pt x="1656" y="909"/>
                    </a:lnTo>
                    <a:lnTo>
                      <a:pt x="1717" y="949"/>
                    </a:lnTo>
                    <a:lnTo>
                      <a:pt x="1777" y="949"/>
                    </a:lnTo>
                    <a:lnTo>
                      <a:pt x="1858" y="929"/>
                    </a:lnTo>
                    <a:lnTo>
                      <a:pt x="1858" y="929"/>
                    </a:lnTo>
                    <a:lnTo>
                      <a:pt x="1939" y="889"/>
                    </a:lnTo>
                    <a:lnTo>
                      <a:pt x="1999" y="848"/>
                    </a:lnTo>
                    <a:lnTo>
                      <a:pt x="2060" y="808"/>
                    </a:lnTo>
                    <a:lnTo>
                      <a:pt x="2120" y="788"/>
                    </a:lnTo>
                    <a:lnTo>
                      <a:pt x="2120" y="788"/>
                    </a:lnTo>
                    <a:lnTo>
                      <a:pt x="2161" y="788"/>
                    </a:lnTo>
                    <a:lnTo>
                      <a:pt x="2201" y="788"/>
                    </a:lnTo>
                    <a:lnTo>
                      <a:pt x="2242" y="828"/>
                    </a:lnTo>
                    <a:lnTo>
                      <a:pt x="2262" y="869"/>
                    </a:lnTo>
                    <a:lnTo>
                      <a:pt x="2282" y="909"/>
                    </a:lnTo>
                    <a:lnTo>
                      <a:pt x="2282" y="970"/>
                    </a:lnTo>
                    <a:lnTo>
                      <a:pt x="2262" y="1030"/>
                    </a:lnTo>
                    <a:lnTo>
                      <a:pt x="2242" y="1091"/>
                    </a:lnTo>
                    <a:lnTo>
                      <a:pt x="2242" y="1091"/>
                    </a:lnTo>
                    <a:lnTo>
                      <a:pt x="2201" y="1131"/>
                    </a:lnTo>
                    <a:lnTo>
                      <a:pt x="2141" y="1171"/>
                    </a:lnTo>
                    <a:lnTo>
                      <a:pt x="2040" y="1192"/>
                    </a:lnTo>
                    <a:lnTo>
                      <a:pt x="1959" y="1192"/>
                    </a:lnTo>
                    <a:lnTo>
                      <a:pt x="1898" y="1171"/>
                    </a:lnTo>
                    <a:lnTo>
                      <a:pt x="1898" y="1171"/>
                    </a:lnTo>
                    <a:lnTo>
                      <a:pt x="1818" y="1131"/>
                    </a:lnTo>
                    <a:lnTo>
                      <a:pt x="1737" y="1111"/>
                    </a:lnTo>
                    <a:lnTo>
                      <a:pt x="1737" y="1111"/>
                    </a:lnTo>
                    <a:lnTo>
                      <a:pt x="1636" y="1131"/>
                    </a:lnTo>
                    <a:lnTo>
                      <a:pt x="1555" y="1171"/>
                    </a:lnTo>
                    <a:lnTo>
                      <a:pt x="1515" y="1232"/>
                    </a:lnTo>
                    <a:lnTo>
                      <a:pt x="1474" y="1272"/>
                    </a:lnTo>
                    <a:lnTo>
                      <a:pt x="1414" y="1373"/>
                    </a:lnTo>
                    <a:lnTo>
                      <a:pt x="1394" y="1394"/>
                    </a:lnTo>
                    <a:lnTo>
                      <a:pt x="1333" y="1414"/>
                    </a:lnTo>
                    <a:lnTo>
                      <a:pt x="1333" y="1414"/>
                    </a:lnTo>
                    <a:lnTo>
                      <a:pt x="1272" y="1414"/>
                    </a:lnTo>
                    <a:lnTo>
                      <a:pt x="1272" y="1414"/>
                    </a:lnTo>
                    <a:lnTo>
                      <a:pt x="1151" y="1414"/>
                    </a:lnTo>
                    <a:lnTo>
                      <a:pt x="1151" y="1414"/>
                    </a:lnTo>
                    <a:lnTo>
                      <a:pt x="1050" y="1454"/>
                    </a:lnTo>
                    <a:lnTo>
                      <a:pt x="969" y="1495"/>
                    </a:lnTo>
                    <a:lnTo>
                      <a:pt x="909" y="1575"/>
                    </a:lnTo>
                    <a:lnTo>
                      <a:pt x="869" y="1656"/>
                    </a:lnTo>
                    <a:lnTo>
                      <a:pt x="869" y="1656"/>
                    </a:lnTo>
                    <a:lnTo>
                      <a:pt x="848" y="1696"/>
                    </a:lnTo>
                    <a:lnTo>
                      <a:pt x="828" y="1717"/>
                    </a:lnTo>
                    <a:lnTo>
                      <a:pt x="747" y="1757"/>
                    </a:lnTo>
                    <a:lnTo>
                      <a:pt x="687" y="1797"/>
                    </a:lnTo>
                    <a:lnTo>
                      <a:pt x="646" y="1818"/>
                    </a:lnTo>
                    <a:lnTo>
                      <a:pt x="626" y="1858"/>
                    </a:lnTo>
                    <a:lnTo>
                      <a:pt x="626" y="1858"/>
                    </a:lnTo>
                    <a:lnTo>
                      <a:pt x="606" y="1919"/>
                    </a:lnTo>
                    <a:lnTo>
                      <a:pt x="606" y="1959"/>
                    </a:lnTo>
                    <a:lnTo>
                      <a:pt x="626" y="1999"/>
                    </a:lnTo>
                    <a:lnTo>
                      <a:pt x="667" y="2040"/>
                    </a:lnTo>
                    <a:lnTo>
                      <a:pt x="667" y="2040"/>
                    </a:lnTo>
                    <a:lnTo>
                      <a:pt x="727" y="2100"/>
                    </a:lnTo>
                    <a:lnTo>
                      <a:pt x="828" y="2120"/>
                    </a:lnTo>
                    <a:lnTo>
                      <a:pt x="929" y="2100"/>
                    </a:lnTo>
                    <a:lnTo>
                      <a:pt x="1010" y="2060"/>
                    </a:lnTo>
                    <a:lnTo>
                      <a:pt x="1010" y="2060"/>
                    </a:lnTo>
                    <a:lnTo>
                      <a:pt x="1091" y="1959"/>
                    </a:lnTo>
                    <a:lnTo>
                      <a:pt x="1192" y="1838"/>
                    </a:lnTo>
                    <a:lnTo>
                      <a:pt x="1192" y="1838"/>
                    </a:lnTo>
                    <a:lnTo>
                      <a:pt x="1232" y="1797"/>
                    </a:lnTo>
                    <a:lnTo>
                      <a:pt x="1313" y="1757"/>
                    </a:lnTo>
                    <a:lnTo>
                      <a:pt x="1373" y="1757"/>
                    </a:lnTo>
                    <a:lnTo>
                      <a:pt x="1414" y="1777"/>
                    </a:lnTo>
                    <a:lnTo>
                      <a:pt x="1434" y="1797"/>
                    </a:lnTo>
                    <a:lnTo>
                      <a:pt x="1434" y="1797"/>
                    </a:lnTo>
                    <a:lnTo>
                      <a:pt x="1494" y="1858"/>
                    </a:lnTo>
                    <a:lnTo>
                      <a:pt x="1494" y="1858"/>
                    </a:lnTo>
                    <a:lnTo>
                      <a:pt x="1555" y="1898"/>
                    </a:lnTo>
                    <a:lnTo>
                      <a:pt x="1616" y="1898"/>
                    </a:lnTo>
                    <a:lnTo>
                      <a:pt x="1676" y="1878"/>
                    </a:lnTo>
                    <a:lnTo>
                      <a:pt x="1737" y="1838"/>
                    </a:lnTo>
                    <a:lnTo>
                      <a:pt x="1737" y="1838"/>
                    </a:lnTo>
                    <a:lnTo>
                      <a:pt x="1838" y="1797"/>
                    </a:lnTo>
                    <a:lnTo>
                      <a:pt x="1878" y="1777"/>
                    </a:lnTo>
                    <a:lnTo>
                      <a:pt x="1918" y="1797"/>
                    </a:lnTo>
                    <a:lnTo>
                      <a:pt x="1918" y="1797"/>
                    </a:lnTo>
                    <a:lnTo>
                      <a:pt x="1979" y="1858"/>
                    </a:lnTo>
                    <a:lnTo>
                      <a:pt x="2019" y="1898"/>
                    </a:lnTo>
                    <a:lnTo>
                      <a:pt x="2040" y="1959"/>
                    </a:lnTo>
                    <a:lnTo>
                      <a:pt x="2040" y="1999"/>
                    </a:lnTo>
                    <a:lnTo>
                      <a:pt x="2060" y="2120"/>
                    </a:lnTo>
                    <a:lnTo>
                      <a:pt x="2080" y="2262"/>
                    </a:lnTo>
                    <a:lnTo>
                      <a:pt x="2080" y="2262"/>
                    </a:lnTo>
                    <a:lnTo>
                      <a:pt x="2120" y="2343"/>
                    </a:lnTo>
                    <a:lnTo>
                      <a:pt x="2181" y="2383"/>
                    </a:lnTo>
                    <a:lnTo>
                      <a:pt x="2181" y="2383"/>
                    </a:lnTo>
                    <a:lnTo>
                      <a:pt x="2221" y="2403"/>
                    </a:lnTo>
                    <a:lnTo>
                      <a:pt x="2262" y="2403"/>
                    </a:lnTo>
                    <a:lnTo>
                      <a:pt x="2302" y="2403"/>
                    </a:lnTo>
                    <a:lnTo>
                      <a:pt x="2322" y="2383"/>
                    </a:lnTo>
                    <a:lnTo>
                      <a:pt x="2363" y="2302"/>
                    </a:lnTo>
                    <a:lnTo>
                      <a:pt x="2363" y="2221"/>
                    </a:lnTo>
                    <a:lnTo>
                      <a:pt x="2363" y="2221"/>
                    </a:lnTo>
                    <a:lnTo>
                      <a:pt x="2322" y="2040"/>
                    </a:lnTo>
                    <a:lnTo>
                      <a:pt x="2322" y="1898"/>
                    </a:lnTo>
                    <a:lnTo>
                      <a:pt x="2322" y="1898"/>
                    </a:lnTo>
                    <a:lnTo>
                      <a:pt x="2322" y="1838"/>
                    </a:lnTo>
                    <a:lnTo>
                      <a:pt x="2363" y="1797"/>
                    </a:lnTo>
                    <a:lnTo>
                      <a:pt x="2383" y="1757"/>
                    </a:lnTo>
                    <a:lnTo>
                      <a:pt x="2423" y="1737"/>
                    </a:lnTo>
                    <a:lnTo>
                      <a:pt x="2464" y="1737"/>
                    </a:lnTo>
                    <a:lnTo>
                      <a:pt x="2504" y="1757"/>
                    </a:lnTo>
                    <a:lnTo>
                      <a:pt x="2524" y="1777"/>
                    </a:lnTo>
                    <a:lnTo>
                      <a:pt x="2544" y="1818"/>
                    </a:lnTo>
                    <a:lnTo>
                      <a:pt x="2544" y="1818"/>
                    </a:lnTo>
                    <a:lnTo>
                      <a:pt x="2565" y="1898"/>
                    </a:lnTo>
                    <a:lnTo>
                      <a:pt x="2544" y="1979"/>
                    </a:lnTo>
                    <a:lnTo>
                      <a:pt x="2524" y="2120"/>
                    </a:lnTo>
                    <a:lnTo>
                      <a:pt x="2524" y="2120"/>
                    </a:lnTo>
                    <a:lnTo>
                      <a:pt x="2524" y="2181"/>
                    </a:lnTo>
                    <a:lnTo>
                      <a:pt x="2544" y="2242"/>
                    </a:lnTo>
                    <a:lnTo>
                      <a:pt x="2585" y="2282"/>
                    </a:lnTo>
                    <a:lnTo>
                      <a:pt x="2625" y="2302"/>
                    </a:lnTo>
                    <a:lnTo>
                      <a:pt x="2625" y="2302"/>
                    </a:lnTo>
                    <a:lnTo>
                      <a:pt x="2726" y="2343"/>
                    </a:lnTo>
                    <a:lnTo>
                      <a:pt x="2827" y="2343"/>
                    </a:lnTo>
                    <a:lnTo>
                      <a:pt x="2827" y="2343"/>
                    </a:lnTo>
                    <a:lnTo>
                      <a:pt x="2888" y="2343"/>
                    </a:lnTo>
                    <a:lnTo>
                      <a:pt x="2928" y="2363"/>
                    </a:lnTo>
                    <a:lnTo>
                      <a:pt x="2928" y="2363"/>
                    </a:lnTo>
                    <a:lnTo>
                      <a:pt x="2968" y="2403"/>
                    </a:lnTo>
                    <a:lnTo>
                      <a:pt x="2989" y="2444"/>
                    </a:lnTo>
                    <a:lnTo>
                      <a:pt x="2968" y="2464"/>
                    </a:lnTo>
                    <a:lnTo>
                      <a:pt x="2968" y="2504"/>
                    </a:lnTo>
                    <a:lnTo>
                      <a:pt x="2908" y="2565"/>
                    </a:lnTo>
                    <a:lnTo>
                      <a:pt x="2807" y="2585"/>
                    </a:lnTo>
                    <a:lnTo>
                      <a:pt x="2807" y="2585"/>
                    </a:lnTo>
                    <a:lnTo>
                      <a:pt x="2645" y="2565"/>
                    </a:lnTo>
                    <a:lnTo>
                      <a:pt x="2645" y="2565"/>
                    </a:lnTo>
                    <a:lnTo>
                      <a:pt x="2544" y="2565"/>
                    </a:lnTo>
                    <a:lnTo>
                      <a:pt x="2443" y="2605"/>
                    </a:lnTo>
                    <a:lnTo>
                      <a:pt x="2443" y="2605"/>
                    </a:lnTo>
                    <a:lnTo>
                      <a:pt x="2322" y="2706"/>
                    </a:lnTo>
                    <a:lnTo>
                      <a:pt x="2282" y="2726"/>
                    </a:lnTo>
                    <a:lnTo>
                      <a:pt x="2201" y="2726"/>
                    </a:lnTo>
                    <a:lnTo>
                      <a:pt x="2201" y="2726"/>
                    </a:lnTo>
                    <a:lnTo>
                      <a:pt x="2141" y="2726"/>
                    </a:lnTo>
                    <a:lnTo>
                      <a:pt x="2060" y="2706"/>
                    </a:lnTo>
                    <a:lnTo>
                      <a:pt x="2060" y="2706"/>
                    </a:lnTo>
                    <a:lnTo>
                      <a:pt x="1999" y="2666"/>
                    </a:lnTo>
                    <a:lnTo>
                      <a:pt x="1939" y="2625"/>
                    </a:lnTo>
                    <a:lnTo>
                      <a:pt x="1858" y="2504"/>
                    </a:lnTo>
                    <a:lnTo>
                      <a:pt x="1858" y="2504"/>
                    </a:lnTo>
                    <a:lnTo>
                      <a:pt x="1757" y="2423"/>
                    </a:lnTo>
                    <a:lnTo>
                      <a:pt x="1656" y="2403"/>
                    </a:lnTo>
                    <a:lnTo>
                      <a:pt x="1535" y="2403"/>
                    </a:lnTo>
                    <a:lnTo>
                      <a:pt x="1434" y="2423"/>
                    </a:lnTo>
                    <a:lnTo>
                      <a:pt x="1434" y="2423"/>
                    </a:lnTo>
                    <a:lnTo>
                      <a:pt x="1353" y="2444"/>
                    </a:lnTo>
                    <a:lnTo>
                      <a:pt x="1313" y="2423"/>
                    </a:lnTo>
                    <a:lnTo>
                      <a:pt x="1232" y="2383"/>
                    </a:lnTo>
                    <a:lnTo>
                      <a:pt x="1232" y="2383"/>
                    </a:lnTo>
                    <a:lnTo>
                      <a:pt x="1151" y="2322"/>
                    </a:lnTo>
                    <a:lnTo>
                      <a:pt x="1111" y="2302"/>
                    </a:lnTo>
                    <a:lnTo>
                      <a:pt x="1050" y="2302"/>
                    </a:lnTo>
                    <a:lnTo>
                      <a:pt x="1050" y="2302"/>
                    </a:lnTo>
                    <a:lnTo>
                      <a:pt x="909" y="2343"/>
                    </a:lnTo>
                    <a:lnTo>
                      <a:pt x="788" y="2383"/>
                    </a:lnTo>
                    <a:lnTo>
                      <a:pt x="687" y="2423"/>
                    </a:lnTo>
                    <a:lnTo>
                      <a:pt x="626" y="2464"/>
                    </a:lnTo>
                    <a:lnTo>
                      <a:pt x="626" y="2464"/>
                    </a:lnTo>
                    <a:lnTo>
                      <a:pt x="566" y="2544"/>
                    </a:lnTo>
                    <a:lnTo>
                      <a:pt x="525" y="2625"/>
                    </a:lnTo>
                    <a:lnTo>
                      <a:pt x="525" y="2706"/>
                    </a:lnTo>
                    <a:lnTo>
                      <a:pt x="525" y="2767"/>
                    </a:lnTo>
                    <a:lnTo>
                      <a:pt x="525" y="2767"/>
                    </a:lnTo>
                    <a:lnTo>
                      <a:pt x="525" y="2868"/>
                    </a:lnTo>
                    <a:lnTo>
                      <a:pt x="525" y="2868"/>
                    </a:lnTo>
                    <a:lnTo>
                      <a:pt x="505" y="2928"/>
                    </a:lnTo>
                    <a:lnTo>
                      <a:pt x="465" y="2969"/>
                    </a:lnTo>
                    <a:lnTo>
                      <a:pt x="364" y="3049"/>
                    </a:lnTo>
                    <a:lnTo>
                      <a:pt x="243" y="3110"/>
                    </a:lnTo>
                    <a:lnTo>
                      <a:pt x="121" y="3211"/>
                    </a:lnTo>
                    <a:lnTo>
                      <a:pt x="121" y="3211"/>
                    </a:lnTo>
                    <a:lnTo>
                      <a:pt x="81" y="3271"/>
                    </a:lnTo>
                    <a:lnTo>
                      <a:pt x="41" y="3332"/>
                    </a:lnTo>
                    <a:lnTo>
                      <a:pt x="20" y="3393"/>
                    </a:lnTo>
                    <a:lnTo>
                      <a:pt x="0" y="3473"/>
                    </a:lnTo>
                    <a:lnTo>
                      <a:pt x="0" y="3473"/>
                    </a:lnTo>
                    <a:lnTo>
                      <a:pt x="20" y="3554"/>
                    </a:lnTo>
                    <a:lnTo>
                      <a:pt x="41" y="3615"/>
                    </a:lnTo>
                    <a:lnTo>
                      <a:pt x="162" y="3756"/>
                    </a:lnTo>
                    <a:lnTo>
                      <a:pt x="162" y="3756"/>
                    </a:lnTo>
                    <a:lnTo>
                      <a:pt x="202" y="3817"/>
                    </a:lnTo>
                    <a:lnTo>
                      <a:pt x="222" y="3897"/>
                    </a:lnTo>
                    <a:lnTo>
                      <a:pt x="222" y="4018"/>
                    </a:lnTo>
                    <a:lnTo>
                      <a:pt x="222" y="4018"/>
                    </a:lnTo>
                    <a:lnTo>
                      <a:pt x="263" y="4140"/>
                    </a:lnTo>
                    <a:lnTo>
                      <a:pt x="344" y="4241"/>
                    </a:lnTo>
                    <a:lnTo>
                      <a:pt x="444" y="4321"/>
                    </a:lnTo>
                    <a:lnTo>
                      <a:pt x="525" y="4342"/>
                    </a:lnTo>
                    <a:lnTo>
                      <a:pt x="586" y="4342"/>
                    </a:lnTo>
                    <a:lnTo>
                      <a:pt x="586" y="4342"/>
                    </a:lnTo>
                    <a:lnTo>
                      <a:pt x="687" y="4342"/>
                    </a:lnTo>
                    <a:lnTo>
                      <a:pt x="808" y="4301"/>
                    </a:lnTo>
                    <a:lnTo>
                      <a:pt x="808" y="4301"/>
                    </a:lnTo>
                    <a:lnTo>
                      <a:pt x="949" y="4261"/>
                    </a:lnTo>
                    <a:lnTo>
                      <a:pt x="1030" y="4241"/>
                    </a:lnTo>
                    <a:lnTo>
                      <a:pt x="1111" y="4261"/>
                    </a:lnTo>
                    <a:lnTo>
                      <a:pt x="1111" y="4261"/>
                    </a:lnTo>
                    <a:lnTo>
                      <a:pt x="1212" y="4281"/>
                    </a:lnTo>
                    <a:lnTo>
                      <a:pt x="1293" y="4342"/>
                    </a:lnTo>
                    <a:lnTo>
                      <a:pt x="1333" y="4443"/>
                    </a:lnTo>
                    <a:lnTo>
                      <a:pt x="1333" y="4543"/>
                    </a:lnTo>
                    <a:lnTo>
                      <a:pt x="1333" y="4543"/>
                    </a:lnTo>
                    <a:lnTo>
                      <a:pt x="1293" y="4725"/>
                    </a:lnTo>
                    <a:lnTo>
                      <a:pt x="1293" y="4806"/>
                    </a:lnTo>
                    <a:lnTo>
                      <a:pt x="1293" y="4907"/>
                    </a:lnTo>
                    <a:lnTo>
                      <a:pt x="1293" y="4907"/>
                    </a:lnTo>
                    <a:lnTo>
                      <a:pt x="1333" y="4988"/>
                    </a:lnTo>
                    <a:lnTo>
                      <a:pt x="1353" y="5048"/>
                    </a:lnTo>
                    <a:lnTo>
                      <a:pt x="1474" y="5149"/>
                    </a:lnTo>
                    <a:lnTo>
                      <a:pt x="1474" y="5149"/>
                    </a:lnTo>
                    <a:lnTo>
                      <a:pt x="1535" y="5210"/>
                    </a:lnTo>
                    <a:lnTo>
                      <a:pt x="1595" y="5291"/>
                    </a:lnTo>
                    <a:lnTo>
                      <a:pt x="1616" y="5371"/>
                    </a:lnTo>
                    <a:lnTo>
                      <a:pt x="1595" y="5472"/>
                    </a:lnTo>
                    <a:lnTo>
                      <a:pt x="1595" y="5472"/>
                    </a:lnTo>
                    <a:lnTo>
                      <a:pt x="1535" y="5593"/>
                    </a:lnTo>
                    <a:lnTo>
                      <a:pt x="1454" y="5755"/>
                    </a:lnTo>
                    <a:lnTo>
                      <a:pt x="1454" y="5856"/>
                    </a:lnTo>
                    <a:lnTo>
                      <a:pt x="1454" y="5957"/>
                    </a:lnTo>
                    <a:lnTo>
                      <a:pt x="1494" y="6058"/>
                    </a:lnTo>
                    <a:lnTo>
                      <a:pt x="1575" y="6159"/>
                    </a:lnTo>
                    <a:lnTo>
                      <a:pt x="1575" y="6159"/>
                    </a:lnTo>
                    <a:lnTo>
                      <a:pt x="1616" y="6240"/>
                    </a:lnTo>
                    <a:lnTo>
                      <a:pt x="1656" y="6300"/>
                    </a:lnTo>
                    <a:lnTo>
                      <a:pt x="1696" y="6421"/>
                    </a:lnTo>
                    <a:lnTo>
                      <a:pt x="1717" y="6643"/>
                    </a:lnTo>
                    <a:lnTo>
                      <a:pt x="1717" y="6643"/>
                    </a:lnTo>
                    <a:lnTo>
                      <a:pt x="1737" y="6744"/>
                    </a:lnTo>
                    <a:lnTo>
                      <a:pt x="1797" y="6825"/>
                    </a:lnTo>
                    <a:lnTo>
                      <a:pt x="1838" y="6886"/>
                    </a:lnTo>
                    <a:lnTo>
                      <a:pt x="1918" y="6946"/>
                    </a:lnTo>
                    <a:lnTo>
                      <a:pt x="1979" y="6987"/>
                    </a:lnTo>
                    <a:lnTo>
                      <a:pt x="2060" y="7007"/>
                    </a:lnTo>
                    <a:lnTo>
                      <a:pt x="2141" y="7007"/>
                    </a:lnTo>
                    <a:lnTo>
                      <a:pt x="2221" y="6987"/>
                    </a:lnTo>
                    <a:lnTo>
                      <a:pt x="2221" y="6987"/>
                    </a:lnTo>
                    <a:lnTo>
                      <a:pt x="2383" y="6926"/>
                    </a:lnTo>
                    <a:lnTo>
                      <a:pt x="2464" y="6906"/>
                    </a:lnTo>
                    <a:lnTo>
                      <a:pt x="2585" y="6906"/>
                    </a:lnTo>
                    <a:lnTo>
                      <a:pt x="2585" y="6906"/>
                    </a:lnTo>
                    <a:lnTo>
                      <a:pt x="2666" y="6926"/>
                    </a:lnTo>
                    <a:lnTo>
                      <a:pt x="2767" y="6906"/>
                    </a:lnTo>
                    <a:lnTo>
                      <a:pt x="2847" y="6845"/>
                    </a:lnTo>
                    <a:lnTo>
                      <a:pt x="2908" y="6785"/>
                    </a:lnTo>
                    <a:lnTo>
                      <a:pt x="2968" y="6704"/>
                    </a:lnTo>
                    <a:lnTo>
                      <a:pt x="3009" y="6623"/>
                    </a:lnTo>
                    <a:lnTo>
                      <a:pt x="3029" y="6522"/>
                    </a:lnTo>
                    <a:lnTo>
                      <a:pt x="3049" y="6421"/>
                    </a:lnTo>
                    <a:lnTo>
                      <a:pt x="3049" y="6421"/>
                    </a:lnTo>
                    <a:lnTo>
                      <a:pt x="3029" y="6320"/>
                    </a:lnTo>
                    <a:lnTo>
                      <a:pt x="3029" y="6219"/>
                    </a:lnTo>
                    <a:lnTo>
                      <a:pt x="3009" y="6139"/>
                    </a:lnTo>
                    <a:lnTo>
                      <a:pt x="3009" y="6038"/>
                    </a:lnTo>
                    <a:lnTo>
                      <a:pt x="3009" y="6038"/>
                    </a:lnTo>
                    <a:lnTo>
                      <a:pt x="3029" y="5997"/>
                    </a:lnTo>
                    <a:lnTo>
                      <a:pt x="3069" y="5957"/>
                    </a:lnTo>
                    <a:lnTo>
                      <a:pt x="3191" y="5917"/>
                    </a:lnTo>
                    <a:lnTo>
                      <a:pt x="3332" y="5896"/>
                    </a:lnTo>
                    <a:lnTo>
                      <a:pt x="3392" y="5876"/>
                    </a:lnTo>
                    <a:lnTo>
                      <a:pt x="3433" y="5836"/>
                    </a:lnTo>
                    <a:lnTo>
                      <a:pt x="3433" y="5836"/>
                    </a:lnTo>
                    <a:lnTo>
                      <a:pt x="3493" y="5795"/>
                    </a:lnTo>
                    <a:lnTo>
                      <a:pt x="3534" y="5735"/>
                    </a:lnTo>
                    <a:lnTo>
                      <a:pt x="3534" y="5674"/>
                    </a:lnTo>
                    <a:lnTo>
                      <a:pt x="3554" y="5614"/>
                    </a:lnTo>
                    <a:lnTo>
                      <a:pt x="3514" y="5513"/>
                    </a:lnTo>
                    <a:lnTo>
                      <a:pt x="3453" y="5412"/>
                    </a:lnTo>
                    <a:lnTo>
                      <a:pt x="3332" y="5210"/>
                    </a:lnTo>
                    <a:lnTo>
                      <a:pt x="3312" y="5129"/>
                    </a:lnTo>
                    <a:lnTo>
                      <a:pt x="3312" y="5089"/>
                    </a:lnTo>
                    <a:lnTo>
                      <a:pt x="3352" y="5068"/>
                    </a:lnTo>
                    <a:lnTo>
                      <a:pt x="3352" y="5068"/>
                    </a:lnTo>
                    <a:lnTo>
                      <a:pt x="3433" y="4988"/>
                    </a:lnTo>
                    <a:lnTo>
                      <a:pt x="3635" y="4846"/>
                    </a:lnTo>
                    <a:lnTo>
                      <a:pt x="3635" y="4846"/>
                    </a:lnTo>
                    <a:lnTo>
                      <a:pt x="3756" y="4745"/>
                    </a:lnTo>
                    <a:lnTo>
                      <a:pt x="3796" y="4644"/>
                    </a:lnTo>
                    <a:lnTo>
                      <a:pt x="3857" y="4523"/>
                    </a:lnTo>
                    <a:lnTo>
                      <a:pt x="3917" y="4382"/>
                    </a:lnTo>
                    <a:lnTo>
                      <a:pt x="3917" y="4382"/>
                    </a:lnTo>
                    <a:lnTo>
                      <a:pt x="3958" y="4301"/>
                    </a:lnTo>
                    <a:lnTo>
                      <a:pt x="3978" y="4200"/>
                    </a:lnTo>
                    <a:lnTo>
                      <a:pt x="3978" y="4119"/>
                    </a:lnTo>
                    <a:lnTo>
                      <a:pt x="3958" y="4059"/>
                    </a:lnTo>
                    <a:lnTo>
                      <a:pt x="3917" y="3998"/>
                    </a:lnTo>
                    <a:lnTo>
                      <a:pt x="3857" y="3938"/>
                    </a:lnTo>
                    <a:lnTo>
                      <a:pt x="3776" y="3897"/>
                    </a:lnTo>
                    <a:lnTo>
                      <a:pt x="3695" y="3897"/>
                    </a:lnTo>
                    <a:lnTo>
                      <a:pt x="3695" y="3897"/>
                    </a:lnTo>
                    <a:lnTo>
                      <a:pt x="3534" y="3877"/>
                    </a:lnTo>
                    <a:lnTo>
                      <a:pt x="3473" y="3877"/>
                    </a:lnTo>
                    <a:lnTo>
                      <a:pt x="3433" y="3857"/>
                    </a:lnTo>
                    <a:lnTo>
                      <a:pt x="3433" y="3857"/>
                    </a:lnTo>
                    <a:lnTo>
                      <a:pt x="3352" y="3776"/>
                    </a:lnTo>
                    <a:lnTo>
                      <a:pt x="3271" y="3695"/>
                    </a:lnTo>
                    <a:lnTo>
                      <a:pt x="3191" y="3574"/>
                    </a:lnTo>
                    <a:lnTo>
                      <a:pt x="3150" y="3473"/>
                    </a:lnTo>
                    <a:lnTo>
                      <a:pt x="3150" y="3473"/>
                    </a:lnTo>
                    <a:lnTo>
                      <a:pt x="3130" y="3372"/>
                    </a:lnTo>
                    <a:lnTo>
                      <a:pt x="3150" y="3271"/>
                    </a:lnTo>
                    <a:lnTo>
                      <a:pt x="3231" y="3009"/>
                    </a:lnTo>
                    <a:lnTo>
                      <a:pt x="3231" y="3009"/>
                    </a:lnTo>
                    <a:lnTo>
                      <a:pt x="3251" y="2989"/>
                    </a:lnTo>
                    <a:lnTo>
                      <a:pt x="3292" y="2989"/>
                    </a:lnTo>
                    <a:lnTo>
                      <a:pt x="3292" y="2989"/>
                    </a:lnTo>
                    <a:lnTo>
                      <a:pt x="3352" y="3069"/>
                    </a:lnTo>
                    <a:lnTo>
                      <a:pt x="3372" y="3150"/>
                    </a:lnTo>
                    <a:lnTo>
                      <a:pt x="3372" y="3312"/>
                    </a:lnTo>
                    <a:lnTo>
                      <a:pt x="3372" y="3312"/>
                    </a:lnTo>
                    <a:lnTo>
                      <a:pt x="3392" y="3393"/>
                    </a:lnTo>
                    <a:lnTo>
                      <a:pt x="3433" y="3473"/>
                    </a:lnTo>
                    <a:lnTo>
                      <a:pt x="3473" y="3534"/>
                    </a:lnTo>
                    <a:lnTo>
                      <a:pt x="3514" y="3594"/>
                    </a:lnTo>
                    <a:lnTo>
                      <a:pt x="3574" y="3635"/>
                    </a:lnTo>
                    <a:lnTo>
                      <a:pt x="3635" y="3635"/>
                    </a:lnTo>
                    <a:lnTo>
                      <a:pt x="3695" y="3635"/>
                    </a:lnTo>
                    <a:lnTo>
                      <a:pt x="3756" y="3615"/>
                    </a:lnTo>
                    <a:lnTo>
                      <a:pt x="3756" y="3615"/>
                    </a:lnTo>
                    <a:lnTo>
                      <a:pt x="3938" y="3514"/>
                    </a:lnTo>
                    <a:lnTo>
                      <a:pt x="4039" y="3493"/>
                    </a:lnTo>
                    <a:lnTo>
                      <a:pt x="4119" y="3493"/>
                    </a:lnTo>
                    <a:lnTo>
                      <a:pt x="4119" y="3493"/>
                    </a:lnTo>
                    <a:lnTo>
                      <a:pt x="4220" y="3514"/>
                    </a:lnTo>
                    <a:lnTo>
                      <a:pt x="4220" y="3514"/>
                    </a:lnTo>
                    <a:lnTo>
                      <a:pt x="4281" y="3514"/>
                    </a:lnTo>
                    <a:lnTo>
                      <a:pt x="4341" y="3493"/>
                    </a:lnTo>
                    <a:lnTo>
                      <a:pt x="4402" y="3473"/>
                    </a:lnTo>
                    <a:lnTo>
                      <a:pt x="4442" y="3413"/>
                    </a:lnTo>
                    <a:lnTo>
                      <a:pt x="4463" y="3372"/>
                    </a:lnTo>
                    <a:lnTo>
                      <a:pt x="4483" y="3312"/>
                    </a:lnTo>
                    <a:lnTo>
                      <a:pt x="4463" y="3231"/>
                    </a:lnTo>
                    <a:lnTo>
                      <a:pt x="4442" y="3170"/>
                    </a:lnTo>
                    <a:lnTo>
                      <a:pt x="4442" y="3170"/>
                    </a:lnTo>
                    <a:lnTo>
                      <a:pt x="4382" y="3090"/>
                    </a:lnTo>
                    <a:lnTo>
                      <a:pt x="4301" y="3029"/>
                    </a:lnTo>
                    <a:lnTo>
                      <a:pt x="4119" y="2948"/>
                    </a:lnTo>
                    <a:lnTo>
                      <a:pt x="4119" y="2948"/>
                    </a:lnTo>
                    <a:lnTo>
                      <a:pt x="4018" y="2908"/>
                    </a:lnTo>
                    <a:lnTo>
                      <a:pt x="3917" y="2847"/>
                    </a:lnTo>
                    <a:lnTo>
                      <a:pt x="3837" y="2787"/>
                    </a:lnTo>
                    <a:lnTo>
                      <a:pt x="3796" y="2686"/>
                    </a:lnTo>
                    <a:lnTo>
                      <a:pt x="3796" y="2686"/>
                    </a:lnTo>
                    <a:lnTo>
                      <a:pt x="3796" y="2625"/>
                    </a:lnTo>
                    <a:lnTo>
                      <a:pt x="3817" y="2565"/>
                    </a:lnTo>
                    <a:lnTo>
                      <a:pt x="3837" y="2524"/>
                    </a:lnTo>
                    <a:lnTo>
                      <a:pt x="3877" y="2484"/>
                    </a:lnTo>
                    <a:lnTo>
                      <a:pt x="3917" y="2464"/>
                    </a:lnTo>
                    <a:lnTo>
                      <a:pt x="3958" y="2444"/>
                    </a:lnTo>
                    <a:lnTo>
                      <a:pt x="3998" y="2444"/>
                    </a:lnTo>
                    <a:lnTo>
                      <a:pt x="4039" y="2484"/>
                    </a:lnTo>
                    <a:lnTo>
                      <a:pt x="4039" y="2484"/>
                    </a:lnTo>
                    <a:lnTo>
                      <a:pt x="4079" y="2544"/>
                    </a:lnTo>
                    <a:lnTo>
                      <a:pt x="4079" y="2544"/>
                    </a:lnTo>
                    <a:lnTo>
                      <a:pt x="4140" y="2645"/>
                    </a:lnTo>
                    <a:lnTo>
                      <a:pt x="4220" y="2767"/>
                    </a:lnTo>
                    <a:lnTo>
                      <a:pt x="4341" y="2847"/>
                    </a:lnTo>
                    <a:lnTo>
                      <a:pt x="4463" y="2928"/>
                    </a:lnTo>
                    <a:lnTo>
                      <a:pt x="4463" y="2928"/>
                    </a:lnTo>
                    <a:lnTo>
                      <a:pt x="4543" y="2948"/>
                    </a:lnTo>
                    <a:lnTo>
                      <a:pt x="4644" y="2969"/>
                    </a:lnTo>
                    <a:lnTo>
                      <a:pt x="4887" y="2989"/>
                    </a:lnTo>
                    <a:lnTo>
                      <a:pt x="4887" y="2989"/>
                    </a:lnTo>
                    <a:lnTo>
                      <a:pt x="4988" y="3009"/>
                    </a:lnTo>
                    <a:lnTo>
                      <a:pt x="5089" y="3049"/>
                    </a:lnTo>
                    <a:lnTo>
                      <a:pt x="5129" y="3090"/>
                    </a:lnTo>
                    <a:lnTo>
                      <a:pt x="5149" y="3130"/>
                    </a:lnTo>
                    <a:lnTo>
                      <a:pt x="5149" y="3170"/>
                    </a:lnTo>
                    <a:lnTo>
                      <a:pt x="5149" y="3211"/>
                    </a:lnTo>
                    <a:lnTo>
                      <a:pt x="5149" y="3211"/>
                    </a:lnTo>
                    <a:lnTo>
                      <a:pt x="5109" y="3372"/>
                    </a:lnTo>
                    <a:lnTo>
                      <a:pt x="5109" y="3372"/>
                    </a:lnTo>
                    <a:lnTo>
                      <a:pt x="5109" y="3433"/>
                    </a:lnTo>
                    <a:lnTo>
                      <a:pt x="5109" y="3493"/>
                    </a:lnTo>
                    <a:lnTo>
                      <a:pt x="5109" y="3493"/>
                    </a:lnTo>
                    <a:lnTo>
                      <a:pt x="5149" y="3554"/>
                    </a:lnTo>
                    <a:lnTo>
                      <a:pt x="5190" y="3615"/>
                    </a:lnTo>
                    <a:lnTo>
                      <a:pt x="5270" y="3716"/>
                    </a:lnTo>
                    <a:lnTo>
                      <a:pt x="5270" y="3716"/>
                    </a:lnTo>
                    <a:lnTo>
                      <a:pt x="5331" y="3776"/>
                    </a:lnTo>
                    <a:lnTo>
                      <a:pt x="5351" y="3857"/>
                    </a:lnTo>
                    <a:lnTo>
                      <a:pt x="5331" y="4079"/>
                    </a:lnTo>
                    <a:lnTo>
                      <a:pt x="5331" y="4079"/>
                    </a:lnTo>
                    <a:lnTo>
                      <a:pt x="5351" y="4140"/>
                    </a:lnTo>
                    <a:lnTo>
                      <a:pt x="5391" y="4200"/>
                    </a:lnTo>
                    <a:lnTo>
                      <a:pt x="5432" y="4241"/>
                    </a:lnTo>
                    <a:lnTo>
                      <a:pt x="5513" y="4261"/>
                    </a:lnTo>
                    <a:lnTo>
                      <a:pt x="5573" y="4241"/>
                    </a:lnTo>
                    <a:lnTo>
                      <a:pt x="5654" y="4220"/>
                    </a:lnTo>
                    <a:lnTo>
                      <a:pt x="5715" y="4140"/>
                    </a:lnTo>
                    <a:lnTo>
                      <a:pt x="5755" y="4039"/>
                    </a:lnTo>
                    <a:lnTo>
                      <a:pt x="5755" y="4039"/>
                    </a:lnTo>
                    <a:lnTo>
                      <a:pt x="5815" y="3938"/>
                    </a:lnTo>
                    <a:lnTo>
                      <a:pt x="5856" y="3837"/>
                    </a:lnTo>
                    <a:lnTo>
                      <a:pt x="5916" y="3756"/>
                    </a:lnTo>
                    <a:lnTo>
                      <a:pt x="6017" y="3716"/>
                    </a:lnTo>
                    <a:lnTo>
                      <a:pt x="6017" y="3716"/>
                    </a:lnTo>
                    <a:lnTo>
                      <a:pt x="6159" y="3675"/>
                    </a:lnTo>
                    <a:lnTo>
                      <a:pt x="6159" y="3675"/>
                    </a:lnTo>
                    <a:lnTo>
                      <a:pt x="6219" y="3635"/>
                    </a:lnTo>
                    <a:lnTo>
                      <a:pt x="6219" y="3635"/>
                    </a:lnTo>
                    <a:lnTo>
                      <a:pt x="6159" y="3110"/>
                    </a:lnTo>
                    <a:lnTo>
                      <a:pt x="6058" y="2605"/>
                    </a:lnTo>
                    <a:lnTo>
                      <a:pt x="5937" y="2120"/>
                    </a:lnTo>
                    <a:lnTo>
                      <a:pt x="5755" y="1656"/>
                    </a:lnTo>
                    <a:lnTo>
                      <a:pt x="5533" y="1212"/>
                    </a:lnTo>
                    <a:lnTo>
                      <a:pt x="5291" y="788"/>
                    </a:lnTo>
                    <a:lnTo>
                      <a:pt x="4988" y="384"/>
                    </a:lnTo>
                    <a:lnTo>
                      <a:pt x="4685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585;p49">
                <a:extLst>
                  <a:ext uri="{FF2B5EF4-FFF2-40B4-BE49-F238E27FC236}">
                    <a16:creationId xmlns:a16="http://schemas.microsoft.com/office/drawing/2014/main" id="{F297AB33-203B-7132-948E-52CA8DA47C42}"/>
                  </a:ext>
                </a:extLst>
              </p:cNvPr>
              <p:cNvSpPr/>
              <p:nvPr/>
            </p:nvSpPr>
            <p:spPr>
              <a:xfrm>
                <a:off x="2106018" y="-1695204"/>
                <a:ext cx="514360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1758" extrusionOk="0">
                    <a:moveTo>
                      <a:pt x="6684" y="0"/>
                    </a:moveTo>
                    <a:lnTo>
                      <a:pt x="6624" y="21"/>
                    </a:lnTo>
                    <a:lnTo>
                      <a:pt x="6482" y="61"/>
                    </a:lnTo>
                    <a:lnTo>
                      <a:pt x="6381" y="122"/>
                    </a:lnTo>
                    <a:lnTo>
                      <a:pt x="6159" y="283"/>
                    </a:lnTo>
                    <a:lnTo>
                      <a:pt x="5978" y="424"/>
                    </a:lnTo>
                    <a:lnTo>
                      <a:pt x="5897" y="465"/>
                    </a:lnTo>
                    <a:lnTo>
                      <a:pt x="5836" y="485"/>
                    </a:lnTo>
                    <a:lnTo>
                      <a:pt x="5715" y="485"/>
                    </a:lnTo>
                    <a:lnTo>
                      <a:pt x="5634" y="445"/>
                    </a:lnTo>
                    <a:lnTo>
                      <a:pt x="5554" y="364"/>
                    </a:lnTo>
                    <a:lnTo>
                      <a:pt x="5473" y="283"/>
                    </a:lnTo>
                    <a:lnTo>
                      <a:pt x="5392" y="202"/>
                    </a:lnTo>
                    <a:lnTo>
                      <a:pt x="5311" y="142"/>
                    </a:lnTo>
                    <a:lnTo>
                      <a:pt x="5210" y="101"/>
                    </a:lnTo>
                    <a:lnTo>
                      <a:pt x="5069" y="101"/>
                    </a:lnTo>
                    <a:lnTo>
                      <a:pt x="5008" y="122"/>
                    </a:lnTo>
                    <a:lnTo>
                      <a:pt x="4948" y="162"/>
                    </a:lnTo>
                    <a:lnTo>
                      <a:pt x="4827" y="283"/>
                    </a:lnTo>
                    <a:lnTo>
                      <a:pt x="4685" y="404"/>
                    </a:lnTo>
                    <a:lnTo>
                      <a:pt x="4524" y="505"/>
                    </a:lnTo>
                    <a:lnTo>
                      <a:pt x="4463" y="546"/>
                    </a:lnTo>
                    <a:lnTo>
                      <a:pt x="4403" y="546"/>
                    </a:lnTo>
                    <a:lnTo>
                      <a:pt x="4322" y="525"/>
                    </a:lnTo>
                    <a:lnTo>
                      <a:pt x="4261" y="485"/>
                    </a:lnTo>
                    <a:lnTo>
                      <a:pt x="4181" y="485"/>
                    </a:lnTo>
                    <a:lnTo>
                      <a:pt x="3999" y="546"/>
                    </a:lnTo>
                    <a:lnTo>
                      <a:pt x="3918" y="566"/>
                    </a:lnTo>
                    <a:lnTo>
                      <a:pt x="3837" y="586"/>
                    </a:lnTo>
                    <a:lnTo>
                      <a:pt x="3757" y="566"/>
                    </a:lnTo>
                    <a:lnTo>
                      <a:pt x="3696" y="525"/>
                    </a:lnTo>
                    <a:lnTo>
                      <a:pt x="3615" y="445"/>
                    </a:lnTo>
                    <a:lnTo>
                      <a:pt x="3514" y="344"/>
                    </a:lnTo>
                    <a:lnTo>
                      <a:pt x="3433" y="263"/>
                    </a:lnTo>
                    <a:lnTo>
                      <a:pt x="3353" y="202"/>
                    </a:lnTo>
                    <a:lnTo>
                      <a:pt x="3232" y="182"/>
                    </a:lnTo>
                    <a:lnTo>
                      <a:pt x="3171" y="182"/>
                    </a:lnTo>
                    <a:lnTo>
                      <a:pt x="3110" y="202"/>
                    </a:lnTo>
                    <a:lnTo>
                      <a:pt x="3070" y="243"/>
                    </a:lnTo>
                    <a:lnTo>
                      <a:pt x="3009" y="303"/>
                    </a:lnTo>
                    <a:lnTo>
                      <a:pt x="2989" y="364"/>
                    </a:lnTo>
                    <a:lnTo>
                      <a:pt x="2969" y="445"/>
                    </a:lnTo>
                    <a:lnTo>
                      <a:pt x="3009" y="626"/>
                    </a:lnTo>
                    <a:lnTo>
                      <a:pt x="3050" y="747"/>
                    </a:lnTo>
                    <a:lnTo>
                      <a:pt x="3050" y="848"/>
                    </a:lnTo>
                    <a:lnTo>
                      <a:pt x="3050" y="909"/>
                    </a:lnTo>
                    <a:lnTo>
                      <a:pt x="3009" y="949"/>
                    </a:lnTo>
                    <a:lnTo>
                      <a:pt x="2969" y="990"/>
                    </a:lnTo>
                    <a:lnTo>
                      <a:pt x="2909" y="1030"/>
                    </a:lnTo>
                    <a:lnTo>
                      <a:pt x="2868" y="1050"/>
                    </a:lnTo>
                    <a:lnTo>
                      <a:pt x="2808" y="1050"/>
                    </a:lnTo>
                    <a:lnTo>
                      <a:pt x="2666" y="1010"/>
                    </a:lnTo>
                    <a:lnTo>
                      <a:pt x="2545" y="970"/>
                    </a:lnTo>
                    <a:lnTo>
                      <a:pt x="2464" y="949"/>
                    </a:lnTo>
                    <a:lnTo>
                      <a:pt x="2384" y="970"/>
                    </a:lnTo>
                    <a:lnTo>
                      <a:pt x="2283" y="990"/>
                    </a:lnTo>
                    <a:lnTo>
                      <a:pt x="2182" y="1050"/>
                    </a:lnTo>
                    <a:lnTo>
                      <a:pt x="2081" y="1091"/>
                    </a:lnTo>
                    <a:lnTo>
                      <a:pt x="2000" y="1111"/>
                    </a:lnTo>
                    <a:lnTo>
                      <a:pt x="1919" y="1071"/>
                    </a:lnTo>
                    <a:lnTo>
                      <a:pt x="1838" y="1030"/>
                    </a:lnTo>
                    <a:lnTo>
                      <a:pt x="1818" y="990"/>
                    </a:lnTo>
                    <a:lnTo>
                      <a:pt x="1798" y="949"/>
                    </a:lnTo>
                    <a:lnTo>
                      <a:pt x="1778" y="889"/>
                    </a:lnTo>
                    <a:lnTo>
                      <a:pt x="1798" y="828"/>
                    </a:lnTo>
                    <a:lnTo>
                      <a:pt x="1838" y="707"/>
                    </a:lnTo>
                    <a:lnTo>
                      <a:pt x="1899" y="606"/>
                    </a:lnTo>
                    <a:lnTo>
                      <a:pt x="1939" y="505"/>
                    </a:lnTo>
                    <a:lnTo>
                      <a:pt x="1980" y="364"/>
                    </a:lnTo>
                    <a:lnTo>
                      <a:pt x="1980" y="283"/>
                    </a:lnTo>
                    <a:lnTo>
                      <a:pt x="1960" y="202"/>
                    </a:lnTo>
                    <a:lnTo>
                      <a:pt x="1919" y="162"/>
                    </a:lnTo>
                    <a:lnTo>
                      <a:pt x="1859" y="122"/>
                    </a:lnTo>
                    <a:lnTo>
                      <a:pt x="1778" y="122"/>
                    </a:lnTo>
                    <a:lnTo>
                      <a:pt x="1717" y="142"/>
                    </a:lnTo>
                    <a:lnTo>
                      <a:pt x="1616" y="182"/>
                    </a:lnTo>
                    <a:lnTo>
                      <a:pt x="1535" y="243"/>
                    </a:lnTo>
                    <a:lnTo>
                      <a:pt x="1435" y="364"/>
                    </a:lnTo>
                    <a:lnTo>
                      <a:pt x="1354" y="445"/>
                    </a:lnTo>
                    <a:lnTo>
                      <a:pt x="1273" y="505"/>
                    </a:lnTo>
                    <a:lnTo>
                      <a:pt x="1212" y="525"/>
                    </a:lnTo>
                    <a:lnTo>
                      <a:pt x="1172" y="546"/>
                    </a:lnTo>
                    <a:lnTo>
                      <a:pt x="1071" y="566"/>
                    </a:lnTo>
                    <a:lnTo>
                      <a:pt x="1010" y="606"/>
                    </a:lnTo>
                    <a:lnTo>
                      <a:pt x="889" y="667"/>
                    </a:lnTo>
                    <a:lnTo>
                      <a:pt x="829" y="687"/>
                    </a:lnTo>
                    <a:lnTo>
                      <a:pt x="748" y="667"/>
                    </a:lnTo>
                    <a:lnTo>
                      <a:pt x="687" y="626"/>
                    </a:lnTo>
                    <a:lnTo>
                      <a:pt x="647" y="546"/>
                    </a:lnTo>
                    <a:lnTo>
                      <a:pt x="526" y="303"/>
                    </a:lnTo>
                    <a:lnTo>
                      <a:pt x="506" y="243"/>
                    </a:lnTo>
                    <a:lnTo>
                      <a:pt x="465" y="202"/>
                    </a:lnTo>
                    <a:lnTo>
                      <a:pt x="425" y="182"/>
                    </a:lnTo>
                    <a:lnTo>
                      <a:pt x="364" y="182"/>
                    </a:lnTo>
                    <a:lnTo>
                      <a:pt x="304" y="223"/>
                    </a:lnTo>
                    <a:lnTo>
                      <a:pt x="243" y="263"/>
                    </a:lnTo>
                    <a:lnTo>
                      <a:pt x="162" y="404"/>
                    </a:lnTo>
                    <a:lnTo>
                      <a:pt x="82" y="566"/>
                    </a:lnTo>
                    <a:lnTo>
                      <a:pt x="1" y="747"/>
                    </a:lnTo>
                    <a:lnTo>
                      <a:pt x="364" y="970"/>
                    </a:lnTo>
                    <a:lnTo>
                      <a:pt x="748" y="1172"/>
                    </a:lnTo>
                    <a:lnTo>
                      <a:pt x="1152" y="1353"/>
                    </a:lnTo>
                    <a:lnTo>
                      <a:pt x="1556" y="1495"/>
                    </a:lnTo>
                    <a:lnTo>
                      <a:pt x="1980" y="1596"/>
                    </a:lnTo>
                    <a:lnTo>
                      <a:pt x="2424" y="1697"/>
                    </a:lnTo>
                    <a:lnTo>
                      <a:pt x="2868" y="1737"/>
                    </a:lnTo>
                    <a:lnTo>
                      <a:pt x="3312" y="1757"/>
                    </a:lnTo>
                    <a:lnTo>
                      <a:pt x="3837" y="1737"/>
                    </a:lnTo>
                    <a:lnTo>
                      <a:pt x="4322" y="1676"/>
                    </a:lnTo>
                    <a:lnTo>
                      <a:pt x="4827" y="1575"/>
                    </a:lnTo>
                    <a:lnTo>
                      <a:pt x="5291" y="1414"/>
                    </a:lnTo>
                    <a:lnTo>
                      <a:pt x="5735" y="1232"/>
                    </a:lnTo>
                    <a:lnTo>
                      <a:pt x="6180" y="1030"/>
                    </a:lnTo>
                    <a:lnTo>
                      <a:pt x="6583" y="768"/>
                    </a:lnTo>
                    <a:lnTo>
                      <a:pt x="6967" y="485"/>
                    </a:lnTo>
                    <a:lnTo>
                      <a:pt x="6967" y="364"/>
                    </a:lnTo>
                    <a:lnTo>
                      <a:pt x="6967" y="223"/>
                    </a:lnTo>
                    <a:lnTo>
                      <a:pt x="6947" y="142"/>
                    </a:lnTo>
                    <a:lnTo>
                      <a:pt x="6906" y="81"/>
                    </a:lnTo>
                    <a:lnTo>
                      <a:pt x="6846" y="41"/>
                    </a:lnTo>
                    <a:lnTo>
                      <a:pt x="6765" y="21"/>
                    </a:lnTo>
                    <a:lnTo>
                      <a:pt x="66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586;p49">
                <a:extLst>
                  <a:ext uri="{FF2B5EF4-FFF2-40B4-BE49-F238E27FC236}">
                    <a16:creationId xmlns:a16="http://schemas.microsoft.com/office/drawing/2014/main" id="{CEB7F0B4-3E64-C5D6-29A1-674E49F6333F}"/>
                  </a:ext>
                </a:extLst>
              </p:cNvPr>
              <p:cNvSpPr/>
              <p:nvPr/>
            </p:nvSpPr>
            <p:spPr>
              <a:xfrm>
                <a:off x="2106018" y="-1695204"/>
                <a:ext cx="514360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1758" fill="none" extrusionOk="0">
                    <a:moveTo>
                      <a:pt x="6967" y="223"/>
                    </a:moveTo>
                    <a:lnTo>
                      <a:pt x="6967" y="223"/>
                    </a:lnTo>
                    <a:lnTo>
                      <a:pt x="6947" y="142"/>
                    </a:lnTo>
                    <a:lnTo>
                      <a:pt x="6906" y="81"/>
                    </a:lnTo>
                    <a:lnTo>
                      <a:pt x="6846" y="41"/>
                    </a:lnTo>
                    <a:lnTo>
                      <a:pt x="6765" y="21"/>
                    </a:lnTo>
                    <a:lnTo>
                      <a:pt x="6765" y="21"/>
                    </a:lnTo>
                    <a:lnTo>
                      <a:pt x="6684" y="0"/>
                    </a:lnTo>
                    <a:lnTo>
                      <a:pt x="6624" y="21"/>
                    </a:lnTo>
                    <a:lnTo>
                      <a:pt x="6624" y="21"/>
                    </a:lnTo>
                    <a:lnTo>
                      <a:pt x="6482" y="61"/>
                    </a:lnTo>
                    <a:lnTo>
                      <a:pt x="6381" y="122"/>
                    </a:lnTo>
                    <a:lnTo>
                      <a:pt x="6159" y="283"/>
                    </a:lnTo>
                    <a:lnTo>
                      <a:pt x="5978" y="424"/>
                    </a:lnTo>
                    <a:lnTo>
                      <a:pt x="5897" y="465"/>
                    </a:lnTo>
                    <a:lnTo>
                      <a:pt x="5836" y="485"/>
                    </a:lnTo>
                    <a:lnTo>
                      <a:pt x="5836" y="485"/>
                    </a:lnTo>
                    <a:lnTo>
                      <a:pt x="5715" y="485"/>
                    </a:lnTo>
                    <a:lnTo>
                      <a:pt x="5634" y="445"/>
                    </a:lnTo>
                    <a:lnTo>
                      <a:pt x="5554" y="364"/>
                    </a:lnTo>
                    <a:lnTo>
                      <a:pt x="5473" y="283"/>
                    </a:lnTo>
                    <a:lnTo>
                      <a:pt x="5473" y="283"/>
                    </a:lnTo>
                    <a:lnTo>
                      <a:pt x="5392" y="202"/>
                    </a:lnTo>
                    <a:lnTo>
                      <a:pt x="5311" y="142"/>
                    </a:lnTo>
                    <a:lnTo>
                      <a:pt x="5210" y="101"/>
                    </a:lnTo>
                    <a:lnTo>
                      <a:pt x="5150" y="101"/>
                    </a:lnTo>
                    <a:lnTo>
                      <a:pt x="5069" y="101"/>
                    </a:lnTo>
                    <a:lnTo>
                      <a:pt x="5069" y="101"/>
                    </a:lnTo>
                    <a:lnTo>
                      <a:pt x="5008" y="122"/>
                    </a:lnTo>
                    <a:lnTo>
                      <a:pt x="4948" y="162"/>
                    </a:lnTo>
                    <a:lnTo>
                      <a:pt x="4827" y="283"/>
                    </a:lnTo>
                    <a:lnTo>
                      <a:pt x="4685" y="404"/>
                    </a:lnTo>
                    <a:lnTo>
                      <a:pt x="4524" y="505"/>
                    </a:lnTo>
                    <a:lnTo>
                      <a:pt x="4524" y="505"/>
                    </a:lnTo>
                    <a:lnTo>
                      <a:pt x="4463" y="546"/>
                    </a:lnTo>
                    <a:lnTo>
                      <a:pt x="4403" y="546"/>
                    </a:lnTo>
                    <a:lnTo>
                      <a:pt x="4322" y="525"/>
                    </a:lnTo>
                    <a:lnTo>
                      <a:pt x="4322" y="525"/>
                    </a:lnTo>
                    <a:lnTo>
                      <a:pt x="4261" y="485"/>
                    </a:lnTo>
                    <a:lnTo>
                      <a:pt x="4181" y="485"/>
                    </a:lnTo>
                    <a:lnTo>
                      <a:pt x="4181" y="485"/>
                    </a:lnTo>
                    <a:lnTo>
                      <a:pt x="3999" y="546"/>
                    </a:lnTo>
                    <a:lnTo>
                      <a:pt x="3918" y="566"/>
                    </a:lnTo>
                    <a:lnTo>
                      <a:pt x="3837" y="586"/>
                    </a:lnTo>
                    <a:lnTo>
                      <a:pt x="3757" y="566"/>
                    </a:lnTo>
                    <a:lnTo>
                      <a:pt x="3696" y="525"/>
                    </a:lnTo>
                    <a:lnTo>
                      <a:pt x="3615" y="445"/>
                    </a:lnTo>
                    <a:lnTo>
                      <a:pt x="3514" y="344"/>
                    </a:lnTo>
                    <a:lnTo>
                      <a:pt x="3514" y="344"/>
                    </a:lnTo>
                    <a:lnTo>
                      <a:pt x="3433" y="263"/>
                    </a:lnTo>
                    <a:lnTo>
                      <a:pt x="3353" y="202"/>
                    </a:lnTo>
                    <a:lnTo>
                      <a:pt x="3232" y="182"/>
                    </a:lnTo>
                    <a:lnTo>
                      <a:pt x="3171" y="182"/>
                    </a:lnTo>
                    <a:lnTo>
                      <a:pt x="3110" y="202"/>
                    </a:lnTo>
                    <a:lnTo>
                      <a:pt x="3110" y="202"/>
                    </a:lnTo>
                    <a:lnTo>
                      <a:pt x="3070" y="243"/>
                    </a:lnTo>
                    <a:lnTo>
                      <a:pt x="3009" y="303"/>
                    </a:lnTo>
                    <a:lnTo>
                      <a:pt x="2989" y="364"/>
                    </a:lnTo>
                    <a:lnTo>
                      <a:pt x="2969" y="445"/>
                    </a:lnTo>
                    <a:lnTo>
                      <a:pt x="2969" y="445"/>
                    </a:lnTo>
                    <a:lnTo>
                      <a:pt x="3009" y="626"/>
                    </a:lnTo>
                    <a:lnTo>
                      <a:pt x="3050" y="747"/>
                    </a:lnTo>
                    <a:lnTo>
                      <a:pt x="3050" y="848"/>
                    </a:lnTo>
                    <a:lnTo>
                      <a:pt x="3050" y="909"/>
                    </a:lnTo>
                    <a:lnTo>
                      <a:pt x="3009" y="949"/>
                    </a:lnTo>
                    <a:lnTo>
                      <a:pt x="3009" y="949"/>
                    </a:lnTo>
                    <a:lnTo>
                      <a:pt x="2969" y="990"/>
                    </a:lnTo>
                    <a:lnTo>
                      <a:pt x="2909" y="1030"/>
                    </a:lnTo>
                    <a:lnTo>
                      <a:pt x="2868" y="1050"/>
                    </a:lnTo>
                    <a:lnTo>
                      <a:pt x="2808" y="1050"/>
                    </a:lnTo>
                    <a:lnTo>
                      <a:pt x="2808" y="1050"/>
                    </a:lnTo>
                    <a:lnTo>
                      <a:pt x="2666" y="1010"/>
                    </a:lnTo>
                    <a:lnTo>
                      <a:pt x="2545" y="970"/>
                    </a:lnTo>
                    <a:lnTo>
                      <a:pt x="2464" y="949"/>
                    </a:lnTo>
                    <a:lnTo>
                      <a:pt x="2384" y="970"/>
                    </a:lnTo>
                    <a:lnTo>
                      <a:pt x="2283" y="990"/>
                    </a:lnTo>
                    <a:lnTo>
                      <a:pt x="2182" y="1050"/>
                    </a:lnTo>
                    <a:lnTo>
                      <a:pt x="2182" y="1050"/>
                    </a:lnTo>
                    <a:lnTo>
                      <a:pt x="2081" y="1091"/>
                    </a:lnTo>
                    <a:lnTo>
                      <a:pt x="2000" y="1111"/>
                    </a:lnTo>
                    <a:lnTo>
                      <a:pt x="1919" y="1071"/>
                    </a:lnTo>
                    <a:lnTo>
                      <a:pt x="1838" y="1030"/>
                    </a:lnTo>
                    <a:lnTo>
                      <a:pt x="1838" y="1030"/>
                    </a:lnTo>
                    <a:lnTo>
                      <a:pt x="1818" y="990"/>
                    </a:lnTo>
                    <a:lnTo>
                      <a:pt x="1798" y="949"/>
                    </a:lnTo>
                    <a:lnTo>
                      <a:pt x="1778" y="889"/>
                    </a:lnTo>
                    <a:lnTo>
                      <a:pt x="1798" y="828"/>
                    </a:lnTo>
                    <a:lnTo>
                      <a:pt x="1798" y="828"/>
                    </a:lnTo>
                    <a:lnTo>
                      <a:pt x="1838" y="707"/>
                    </a:lnTo>
                    <a:lnTo>
                      <a:pt x="1899" y="606"/>
                    </a:lnTo>
                    <a:lnTo>
                      <a:pt x="1939" y="505"/>
                    </a:lnTo>
                    <a:lnTo>
                      <a:pt x="1980" y="364"/>
                    </a:lnTo>
                    <a:lnTo>
                      <a:pt x="1980" y="364"/>
                    </a:lnTo>
                    <a:lnTo>
                      <a:pt x="1980" y="283"/>
                    </a:lnTo>
                    <a:lnTo>
                      <a:pt x="1960" y="202"/>
                    </a:lnTo>
                    <a:lnTo>
                      <a:pt x="1919" y="162"/>
                    </a:lnTo>
                    <a:lnTo>
                      <a:pt x="1859" y="122"/>
                    </a:lnTo>
                    <a:lnTo>
                      <a:pt x="1859" y="122"/>
                    </a:lnTo>
                    <a:lnTo>
                      <a:pt x="1778" y="122"/>
                    </a:lnTo>
                    <a:lnTo>
                      <a:pt x="1717" y="142"/>
                    </a:lnTo>
                    <a:lnTo>
                      <a:pt x="1717" y="142"/>
                    </a:lnTo>
                    <a:lnTo>
                      <a:pt x="1616" y="182"/>
                    </a:lnTo>
                    <a:lnTo>
                      <a:pt x="1535" y="243"/>
                    </a:lnTo>
                    <a:lnTo>
                      <a:pt x="1535" y="243"/>
                    </a:lnTo>
                    <a:lnTo>
                      <a:pt x="1435" y="364"/>
                    </a:lnTo>
                    <a:lnTo>
                      <a:pt x="1354" y="445"/>
                    </a:lnTo>
                    <a:lnTo>
                      <a:pt x="1273" y="505"/>
                    </a:lnTo>
                    <a:lnTo>
                      <a:pt x="1212" y="525"/>
                    </a:lnTo>
                    <a:lnTo>
                      <a:pt x="1172" y="546"/>
                    </a:lnTo>
                    <a:lnTo>
                      <a:pt x="1172" y="546"/>
                    </a:lnTo>
                    <a:lnTo>
                      <a:pt x="1071" y="566"/>
                    </a:lnTo>
                    <a:lnTo>
                      <a:pt x="1010" y="606"/>
                    </a:lnTo>
                    <a:lnTo>
                      <a:pt x="889" y="667"/>
                    </a:lnTo>
                    <a:lnTo>
                      <a:pt x="889" y="667"/>
                    </a:lnTo>
                    <a:lnTo>
                      <a:pt x="829" y="687"/>
                    </a:lnTo>
                    <a:lnTo>
                      <a:pt x="748" y="667"/>
                    </a:lnTo>
                    <a:lnTo>
                      <a:pt x="687" y="626"/>
                    </a:lnTo>
                    <a:lnTo>
                      <a:pt x="647" y="546"/>
                    </a:lnTo>
                    <a:lnTo>
                      <a:pt x="647" y="546"/>
                    </a:lnTo>
                    <a:lnTo>
                      <a:pt x="526" y="303"/>
                    </a:lnTo>
                    <a:lnTo>
                      <a:pt x="506" y="243"/>
                    </a:lnTo>
                    <a:lnTo>
                      <a:pt x="465" y="202"/>
                    </a:lnTo>
                    <a:lnTo>
                      <a:pt x="425" y="182"/>
                    </a:lnTo>
                    <a:lnTo>
                      <a:pt x="364" y="182"/>
                    </a:lnTo>
                    <a:lnTo>
                      <a:pt x="364" y="182"/>
                    </a:lnTo>
                    <a:lnTo>
                      <a:pt x="304" y="223"/>
                    </a:lnTo>
                    <a:lnTo>
                      <a:pt x="243" y="263"/>
                    </a:lnTo>
                    <a:lnTo>
                      <a:pt x="162" y="404"/>
                    </a:lnTo>
                    <a:lnTo>
                      <a:pt x="82" y="566"/>
                    </a:lnTo>
                    <a:lnTo>
                      <a:pt x="1" y="747"/>
                    </a:lnTo>
                    <a:lnTo>
                      <a:pt x="1" y="747"/>
                    </a:lnTo>
                    <a:lnTo>
                      <a:pt x="364" y="970"/>
                    </a:lnTo>
                    <a:lnTo>
                      <a:pt x="748" y="1172"/>
                    </a:lnTo>
                    <a:lnTo>
                      <a:pt x="1152" y="1353"/>
                    </a:lnTo>
                    <a:lnTo>
                      <a:pt x="1556" y="1495"/>
                    </a:lnTo>
                    <a:lnTo>
                      <a:pt x="1980" y="1596"/>
                    </a:lnTo>
                    <a:lnTo>
                      <a:pt x="2424" y="1697"/>
                    </a:lnTo>
                    <a:lnTo>
                      <a:pt x="2868" y="1737"/>
                    </a:lnTo>
                    <a:lnTo>
                      <a:pt x="3312" y="1757"/>
                    </a:lnTo>
                    <a:lnTo>
                      <a:pt x="3312" y="1757"/>
                    </a:lnTo>
                    <a:lnTo>
                      <a:pt x="3837" y="1737"/>
                    </a:lnTo>
                    <a:lnTo>
                      <a:pt x="4322" y="1676"/>
                    </a:lnTo>
                    <a:lnTo>
                      <a:pt x="4827" y="1575"/>
                    </a:lnTo>
                    <a:lnTo>
                      <a:pt x="5291" y="1414"/>
                    </a:lnTo>
                    <a:lnTo>
                      <a:pt x="5735" y="1232"/>
                    </a:lnTo>
                    <a:lnTo>
                      <a:pt x="6180" y="1030"/>
                    </a:lnTo>
                    <a:lnTo>
                      <a:pt x="6583" y="768"/>
                    </a:lnTo>
                    <a:lnTo>
                      <a:pt x="6967" y="485"/>
                    </a:lnTo>
                    <a:lnTo>
                      <a:pt x="6967" y="485"/>
                    </a:lnTo>
                    <a:lnTo>
                      <a:pt x="6967" y="364"/>
                    </a:lnTo>
                    <a:lnTo>
                      <a:pt x="6967" y="22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587;p49">
                <a:extLst>
                  <a:ext uri="{FF2B5EF4-FFF2-40B4-BE49-F238E27FC236}">
                    <a16:creationId xmlns:a16="http://schemas.microsoft.com/office/drawing/2014/main" id="{991293E2-7B34-BCC3-7EC8-1CA10AB7E8C2}"/>
                  </a:ext>
                </a:extLst>
              </p:cNvPr>
              <p:cNvSpPr/>
              <p:nvPr/>
            </p:nvSpPr>
            <p:spPr>
              <a:xfrm>
                <a:off x="1936167" y="-2304856"/>
                <a:ext cx="345835" cy="62014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8401" extrusionOk="0">
                    <a:moveTo>
                      <a:pt x="1413" y="1"/>
                    </a:moveTo>
                    <a:lnTo>
                      <a:pt x="1171" y="263"/>
                    </a:lnTo>
                    <a:lnTo>
                      <a:pt x="949" y="526"/>
                    </a:lnTo>
                    <a:lnTo>
                      <a:pt x="747" y="809"/>
                    </a:lnTo>
                    <a:lnTo>
                      <a:pt x="565" y="1091"/>
                    </a:lnTo>
                    <a:lnTo>
                      <a:pt x="384" y="1394"/>
                    </a:lnTo>
                    <a:lnTo>
                      <a:pt x="242" y="1717"/>
                    </a:lnTo>
                    <a:lnTo>
                      <a:pt x="101" y="2040"/>
                    </a:lnTo>
                    <a:lnTo>
                      <a:pt x="0" y="2384"/>
                    </a:lnTo>
                    <a:lnTo>
                      <a:pt x="0" y="2404"/>
                    </a:lnTo>
                    <a:lnTo>
                      <a:pt x="40" y="2485"/>
                    </a:lnTo>
                    <a:lnTo>
                      <a:pt x="81" y="2565"/>
                    </a:lnTo>
                    <a:lnTo>
                      <a:pt x="101" y="2707"/>
                    </a:lnTo>
                    <a:lnTo>
                      <a:pt x="101" y="2848"/>
                    </a:lnTo>
                    <a:lnTo>
                      <a:pt x="141" y="3010"/>
                    </a:lnTo>
                    <a:lnTo>
                      <a:pt x="182" y="3111"/>
                    </a:lnTo>
                    <a:lnTo>
                      <a:pt x="263" y="3171"/>
                    </a:lnTo>
                    <a:lnTo>
                      <a:pt x="323" y="3171"/>
                    </a:lnTo>
                    <a:lnTo>
                      <a:pt x="343" y="3131"/>
                    </a:lnTo>
                    <a:lnTo>
                      <a:pt x="364" y="3090"/>
                    </a:lnTo>
                    <a:lnTo>
                      <a:pt x="384" y="2929"/>
                    </a:lnTo>
                    <a:lnTo>
                      <a:pt x="404" y="2848"/>
                    </a:lnTo>
                    <a:lnTo>
                      <a:pt x="424" y="2767"/>
                    </a:lnTo>
                    <a:lnTo>
                      <a:pt x="464" y="2707"/>
                    </a:lnTo>
                    <a:lnTo>
                      <a:pt x="505" y="2707"/>
                    </a:lnTo>
                    <a:lnTo>
                      <a:pt x="505" y="2767"/>
                    </a:lnTo>
                    <a:lnTo>
                      <a:pt x="525" y="2828"/>
                    </a:lnTo>
                    <a:lnTo>
                      <a:pt x="505" y="2969"/>
                    </a:lnTo>
                    <a:lnTo>
                      <a:pt x="505" y="3090"/>
                    </a:lnTo>
                    <a:lnTo>
                      <a:pt x="525" y="3211"/>
                    </a:lnTo>
                    <a:lnTo>
                      <a:pt x="586" y="3312"/>
                    </a:lnTo>
                    <a:lnTo>
                      <a:pt x="646" y="3413"/>
                    </a:lnTo>
                    <a:lnTo>
                      <a:pt x="707" y="3454"/>
                    </a:lnTo>
                    <a:lnTo>
                      <a:pt x="767" y="3494"/>
                    </a:lnTo>
                    <a:lnTo>
                      <a:pt x="868" y="3535"/>
                    </a:lnTo>
                    <a:lnTo>
                      <a:pt x="989" y="3555"/>
                    </a:lnTo>
                    <a:lnTo>
                      <a:pt x="1070" y="3575"/>
                    </a:lnTo>
                    <a:lnTo>
                      <a:pt x="1131" y="3595"/>
                    </a:lnTo>
                    <a:lnTo>
                      <a:pt x="1171" y="3676"/>
                    </a:lnTo>
                    <a:lnTo>
                      <a:pt x="1212" y="3736"/>
                    </a:lnTo>
                    <a:lnTo>
                      <a:pt x="1272" y="3777"/>
                    </a:lnTo>
                    <a:lnTo>
                      <a:pt x="1333" y="3797"/>
                    </a:lnTo>
                    <a:lnTo>
                      <a:pt x="1413" y="3817"/>
                    </a:lnTo>
                    <a:lnTo>
                      <a:pt x="1474" y="3837"/>
                    </a:lnTo>
                    <a:lnTo>
                      <a:pt x="1514" y="3858"/>
                    </a:lnTo>
                    <a:lnTo>
                      <a:pt x="1555" y="3898"/>
                    </a:lnTo>
                    <a:lnTo>
                      <a:pt x="1595" y="3959"/>
                    </a:lnTo>
                    <a:lnTo>
                      <a:pt x="1656" y="4060"/>
                    </a:lnTo>
                    <a:lnTo>
                      <a:pt x="1737" y="4160"/>
                    </a:lnTo>
                    <a:lnTo>
                      <a:pt x="1858" y="4241"/>
                    </a:lnTo>
                    <a:lnTo>
                      <a:pt x="1979" y="4241"/>
                    </a:lnTo>
                    <a:lnTo>
                      <a:pt x="2060" y="4261"/>
                    </a:lnTo>
                    <a:lnTo>
                      <a:pt x="2120" y="4302"/>
                    </a:lnTo>
                    <a:lnTo>
                      <a:pt x="2161" y="4362"/>
                    </a:lnTo>
                    <a:lnTo>
                      <a:pt x="2161" y="4443"/>
                    </a:lnTo>
                    <a:lnTo>
                      <a:pt x="2140" y="4504"/>
                    </a:lnTo>
                    <a:lnTo>
                      <a:pt x="2100" y="4564"/>
                    </a:lnTo>
                    <a:lnTo>
                      <a:pt x="1959" y="4706"/>
                    </a:lnTo>
                    <a:lnTo>
                      <a:pt x="1898" y="4766"/>
                    </a:lnTo>
                    <a:lnTo>
                      <a:pt x="1878" y="4847"/>
                    </a:lnTo>
                    <a:lnTo>
                      <a:pt x="1858" y="4908"/>
                    </a:lnTo>
                    <a:lnTo>
                      <a:pt x="1858" y="4988"/>
                    </a:lnTo>
                    <a:lnTo>
                      <a:pt x="1858" y="5069"/>
                    </a:lnTo>
                    <a:lnTo>
                      <a:pt x="1898" y="5150"/>
                    </a:lnTo>
                    <a:lnTo>
                      <a:pt x="1938" y="5210"/>
                    </a:lnTo>
                    <a:lnTo>
                      <a:pt x="1979" y="5291"/>
                    </a:lnTo>
                    <a:lnTo>
                      <a:pt x="2100" y="5392"/>
                    </a:lnTo>
                    <a:lnTo>
                      <a:pt x="2181" y="5453"/>
                    </a:lnTo>
                    <a:lnTo>
                      <a:pt x="2241" y="5513"/>
                    </a:lnTo>
                    <a:lnTo>
                      <a:pt x="2262" y="5574"/>
                    </a:lnTo>
                    <a:lnTo>
                      <a:pt x="2282" y="5634"/>
                    </a:lnTo>
                    <a:lnTo>
                      <a:pt x="2262" y="5695"/>
                    </a:lnTo>
                    <a:lnTo>
                      <a:pt x="2241" y="5796"/>
                    </a:lnTo>
                    <a:lnTo>
                      <a:pt x="2241" y="5937"/>
                    </a:lnTo>
                    <a:lnTo>
                      <a:pt x="2241" y="6018"/>
                    </a:lnTo>
                    <a:lnTo>
                      <a:pt x="2282" y="6079"/>
                    </a:lnTo>
                    <a:lnTo>
                      <a:pt x="2383" y="6159"/>
                    </a:lnTo>
                    <a:lnTo>
                      <a:pt x="2484" y="6260"/>
                    </a:lnTo>
                    <a:lnTo>
                      <a:pt x="2524" y="6361"/>
                    </a:lnTo>
                    <a:lnTo>
                      <a:pt x="2544" y="6483"/>
                    </a:lnTo>
                    <a:lnTo>
                      <a:pt x="2524" y="6604"/>
                    </a:lnTo>
                    <a:lnTo>
                      <a:pt x="2484" y="6826"/>
                    </a:lnTo>
                    <a:lnTo>
                      <a:pt x="2484" y="6967"/>
                    </a:lnTo>
                    <a:lnTo>
                      <a:pt x="2504" y="7088"/>
                    </a:lnTo>
                    <a:lnTo>
                      <a:pt x="2585" y="7250"/>
                    </a:lnTo>
                    <a:lnTo>
                      <a:pt x="2625" y="7391"/>
                    </a:lnTo>
                    <a:lnTo>
                      <a:pt x="2625" y="7533"/>
                    </a:lnTo>
                    <a:lnTo>
                      <a:pt x="2605" y="7633"/>
                    </a:lnTo>
                    <a:lnTo>
                      <a:pt x="2625" y="7734"/>
                    </a:lnTo>
                    <a:lnTo>
                      <a:pt x="2665" y="7835"/>
                    </a:lnTo>
                    <a:lnTo>
                      <a:pt x="2726" y="7936"/>
                    </a:lnTo>
                    <a:lnTo>
                      <a:pt x="2887" y="8158"/>
                    </a:lnTo>
                    <a:lnTo>
                      <a:pt x="2988" y="8259"/>
                    </a:lnTo>
                    <a:lnTo>
                      <a:pt x="3069" y="8340"/>
                    </a:lnTo>
                    <a:lnTo>
                      <a:pt x="3150" y="8381"/>
                    </a:lnTo>
                    <a:lnTo>
                      <a:pt x="3211" y="8401"/>
                    </a:lnTo>
                    <a:lnTo>
                      <a:pt x="3271" y="8401"/>
                    </a:lnTo>
                    <a:lnTo>
                      <a:pt x="3332" y="8381"/>
                    </a:lnTo>
                    <a:lnTo>
                      <a:pt x="3352" y="8360"/>
                    </a:lnTo>
                    <a:lnTo>
                      <a:pt x="3372" y="8300"/>
                    </a:lnTo>
                    <a:lnTo>
                      <a:pt x="3352" y="8239"/>
                    </a:lnTo>
                    <a:lnTo>
                      <a:pt x="3311" y="8179"/>
                    </a:lnTo>
                    <a:lnTo>
                      <a:pt x="3211" y="8037"/>
                    </a:lnTo>
                    <a:lnTo>
                      <a:pt x="3150" y="7936"/>
                    </a:lnTo>
                    <a:lnTo>
                      <a:pt x="3130" y="7876"/>
                    </a:lnTo>
                    <a:lnTo>
                      <a:pt x="3150" y="7856"/>
                    </a:lnTo>
                    <a:lnTo>
                      <a:pt x="3170" y="7835"/>
                    </a:lnTo>
                    <a:lnTo>
                      <a:pt x="3190" y="7815"/>
                    </a:lnTo>
                    <a:lnTo>
                      <a:pt x="3291" y="7775"/>
                    </a:lnTo>
                    <a:lnTo>
                      <a:pt x="3352" y="7734"/>
                    </a:lnTo>
                    <a:lnTo>
                      <a:pt x="3412" y="7674"/>
                    </a:lnTo>
                    <a:lnTo>
                      <a:pt x="3453" y="7593"/>
                    </a:lnTo>
                    <a:lnTo>
                      <a:pt x="3473" y="7533"/>
                    </a:lnTo>
                    <a:lnTo>
                      <a:pt x="3473" y="7432"/>
                    </a:lnTo>
                    <a:lnTo>
                      <a:pt x="3473" y="7351"/>
                    </a:lnTo>
                    <a:lnTo>
                      <a:pt x="3473" y="7290"/>
                    </a:lnTo>
                    <a:lnTo>
                      <a:pt x="3513" y="7230"/>
                    </a:lnTo>
                    <a:lnTo>
                      <a:pt x="3554" y="7149"/>
                    </a:lnTo>
                    <a:lnTo>
                      <a:pt x="3574" y="7048"/>
                    </a:lnTo>
                    <a:lnTo>
                      <a:pt x="3614" y="6907"/>
                    </a:lnTo>
                    <a:lnTo>
                      <a:pt x="3655" y="6846"/>
                    </a:lnTo>
                    <a:lnTo>
                      <a:pt x="3695" y="6826"/>
                    </a:lnTo>
                    <a:lnTo>
                      <a:pt x="3736" y="6806"/>
                    </a:lnTo>
                    <a:lnTo>
                      <a:pt x="3796" y="6806"/>
                    </a:lnTo>
                    <a:lnTo>
                      <a:pt x="3857" y="6785"/>
                    </a:lnTo>
                    <a:lnTo>
                      <a:pt x="3917" y="6745"/>
                    </a:lnTo>
                    <a:lnTo>
                      <a:pt x="3937" y="6684"/>
                    </a:lnTo>
                    <a:lnTo>
                      <a:pt x="3958" y="6624"/>
                    </a:lnTo>
                    <a:lnTo>
                      <a:pt x="3958" y="6483"/>
                    </a:lnTo>
                    <a:lnTo>
                      <a:pt x="3958" y="6382"/>
                    </a:lnTo>
                    <a:lnTo>
                      <a:pt x="3958" y="6321"/>
                    </a:lnTo>
                    <a:lnTo>
                      <a:pt x="3978" y="6301"/>
                    </a:lnTo>
                    <a:lnTo>
                      <a:pt x="4018" y="6260"/>
                    </a:lnTo>
                    <a:lnTo>
                      <a:pt x="4079" y="6260"/>
                    </a:lnTo>
                    <a:lnTo>
                      <a:pt x="4220" y="6240"/>
                    </a:lnTo>
                    <a:lnTo>
                      <a:pt x="4321" y="6220"/>
                    </a:lnTo>
                    <a:lnTo>
                      <a:pt x="4402" y="6139"/>
                    </a:lnTo>
                    <a:lnTo>
                      <a:pt x="4483" y="6038"/>
                    </a:lnTo>
                    <a:lnTo>
                      <a:pt x="4503" y="5937"/>
                    </a:lnTo>
                    <a:lnTo>
                      <a:pt x="4503" y="5836"/>
                    </a:lnTo>
                    <a:lnTo>
                      <a:pt x="4483" y="5735"/>
                    </a:lnTo>
                    <a:lnTo>
                      <a:pt x="4442" y="5634"/>
                    </a:lnTo>
                    <a:lnTo>
                      <a:pt x="4442" y="5554"/>
                    </a:lnTo>
                    <a:lnTo>
                      <a:pt x="4442" y="5493"/>
                    </a:lnTo>
                    <a:lnTo>
                      <a:pt x="4503" y="5433"/>
                    </a:lnTo>
                    <a:lnTo>
                      <a:pt x="4584" y="5352"/>
                    </a:lnTo>
                    <a:lnTo>
                      <a:pt x="4624" y="5311"/>
                    </a:lnTo>
                    <a:lnTo>
                      <a:pt x="4664" y="5271"/>
                    </a:lnTo>
                    <a:lnTo>
                      <a:pt x="4685" y="5150"/>
                    </a:lnTo>
                    <a:lnTo>
                      <a:pt x="4685" y="5049"/>
                    </a:lnTo>
                    <a:lnTo>
                      <a:pt x="4664" y="4948"/>
                    </a:lnTo>
                    <a:lnTo>
                      <a:pt x="4624" y="4867"/>
                    </a:lnTo>
                    <a:lnTo>
                      <a:pt x="4543" y="4807"/>
                    </a:lnTo>
                    <a:lnTo>
                      <a:pt x="4462" y="4766"/>
                    </a:lnTo>
                    <a:lnTo>
                      <a:pt x="4361" y="4746"/>
                    </a:lnTo>
                    <a:lnTo>
                      <a:pt x="4261" y="4766"/>
                    </a:lnTo>
                    <a:lnTo>
                      <a:pt x="4099" y="4786"/>
                    </a:lnTo>
                    <a:lnTo>
                      <a:pt x="4038" y="4807"/>
                    </a:lnTo>
                    <a:lnTo>
                      <a:pt x="3978" y="4807"/>
                    </a:lnTo>
                    <a:lnTo>
                      <a:pt x="3897" y="4766"/>
                    </a:lnTo>
                    <a:lnTo>
                      <a:pt x="3836" y="4706"/>
                    </a:lnTo>
                    <a:lnTo>
                      <a:pt x="3796" y="4625"/>
                    </a:lnTo>
                    <a:lnTo>
                      <a:pt x="3776" y="4524"/>
                    </a:lnTo>
                    <a:lnTo>
                      <a:pt x="3756" y="4423"/>
                    </a:lnTo>
                    <a:lnTo>
                      <a:pt x="3695" y="4322"/>
                    </a:lnTo>
                    <a:lnTo>
                      <a:pt x="3614" y="4261"/>
                    </a:lnTo>
                    <a:lnTo>
                      <a:pt x="3493" y="4221"/>
                    </a:lnTo>
                    <a:lnTo>
                      <a:pt x="3392" y="4221"/>
                    </a:lnTo>
                    <a:lnTo>
                      <a:pt x="3271" y="4201"/>
                    </a:lnTo>
                    <a:lnTo>
                      <a:pt x="3190" y="4120"/>
                    </a:lnTo>
                    <a:lnTo>
                      <a:pt x="3089" y="3999"/>
                    </a:lnTo>
                    <a:lnTo>
                      <a:pt x="3049" y="3898"/>
                    </a:lnTo>
                    <a:lnTo>
                      <a:pt x="2988" y="3858"/>
                    </a:lnTo>
                    <a:lnTo>
                      <a:pt x="2928" y="3817"/>
                    </a:lnTo>
                    <a:lnTo>
                      <a:pt x="2847" y="3797"/>
                    </a:lnTo>
                    <a:lnTo>
                      <a:pt x="2787" y="3817"/>
                    </a:lnTo>
                    <a:lnTo>
                      <a:pt x="2645" y="3878"/>
                    </a:lnTo>
                    <a:lnTo>
                      <a:pt x="2564" y="3918"/>
                    </a:lnTo>
                    <a:lnTo>
                      <a:pt x="2504" y="3959"/>
                    </a:lnTo>
                    <a:lnTo>
                      <a:pt x="2484" y="3959"/>
                    </a:lnTo>
                    <a:lnTo>
                      <a:pt x="2443" y="3938"/>
                    </a:lnTo>
                    <a:lnTo>
                      <a:pt x="2342" y="3878"/>
                    </a:lnTo>
                    <a:lnTo>
                      <a:pt x="2100" y="3878"/>
                    </a:lnTo>
                    <a:lnTo>
                      <a:pt x="2060" y="3898"/>
                    </a:lnTo>
                    <a:lnTo>
                      <a:pt x="1999" y="3898"/>
                    </a:lnTo>
                    <a:lnTo>
                      <a:pt x="1938" y="3878"/>
                    </a:lnTo>
                    <a:lnTo>
                      <a:pt x="1858" y="3837"/>
                    </a:lnTo>
                    <a:lnTo>
                      <a:pt x="1817" y="3797"/>
                    </a:lnTo>
                    <a:lnTo>
                      <a:pt x="1797" y="3736"/>
                    </a:lnTo>
                    <a:lnTo>
                      <a:pt x="1777" y="3615"/>
                    </a:lnTo>
                    <a:lnTo>
                      <a:pt x="1797" y="3454"/>
                    </a:lnTo>
                    <a:lnTo>
                      <a:pt x="1797" y="3373"/>
                    </a:lnTo>
                    <a:lnTo>
                      <a:pt x="1757" y="3292"/>
                    </a:lnTo>
                    <a:lnTo>
                      <a:pt x="1716" y="3252"/>
                    </a:lnTo>
                    <a:lnTo>
                      <a:pt x="1595" y="3252"/>
                    </a:lnTo>
                    <a:lnTo>
                      <a:pt x="1514" y="3292"/>
                    </a:lnTo>
                    <a:lnTo>
                      <a:pt x="1434" y="3333"/>
                    </a:lnTo>
                    <a:lnTo>
                      <a:pt x="1333" y="3333"/>
                    </a:lnTo>
                    <a:lnTo>
                      <a:pt x="1292" y="3312"/>
                    </a:lnTo>
                    <a:lnTo>
                      <a:pt x="1252" y="3272"/>
                    </a:lnTo>
                    <a:lnTo>
                      <a:pt x="1232" y="3211"/>
                    </a:lnTo>
                    <a:lnTo>
                      <a:pt x="1212" y="3151"/>
                    </a:lnTo>
                    <a:lnTo>
                      <a:pt x="1212" y="2989"/>
                    </a:lnTo>
                    <a:lnTo>
                      <a:pt x="1252" y="2848"/>
                    </a:lnTo>
                    <a:lnTo>
                      <a:pt x="1272" y="2808"/>
                    </a:lnTo>
                    <a:lnTo>
                      <a:pt x="1313" y="2747"/>
                    </a:lnTo>
                    <a:lnTo>
                      <a:pt x="1413" y="2707"/>
                    </a:lnTo>
                    <a:lnTo>
                      <a:pt x="1514" y="2686"/>
                    </a:lnTo>
                    <a:lnTo>
                      <a:pt x="1696" y="2666"/>
                    </a:lnTo>
                    <a:lnTo>
                      <a:pt x="1838" y="2666"/>
                    </a:lnTo>
                    <a:lnTo>
                      <a:pt x="1878" y="2646"/>
                    </a:lnTo>
                    <a:lnTo>
                      <a:pt x="1898" y="2646"/>
                    </a:lnTo>
                    <a:lnTo>
                      <a:pt x="1938" y="2686"/>
                    </a:lnTo>
                    <a:lnTo>
                      <a:pt x="1938" y="2727"/>
                    </a:lnTo>
                    <a:lnTo>
                      <a:pt x="1938" y="2848"/>
                    </a:lnTo>
                    <a:lnTo>
                      <a:pt x="1938" y="3010"/>
                    </a:lnTo>
                    <a:lnTo>
                      <a:pt x="1959" y="3090"/>
                    </a:lnTo>
                    <a:lnTo>
                      <a:pt x="1999" y="3151"/>
                    </a:lnTo>
                    <a:lnTo>
                      <a:pt x="2060" y="3211"/>
                    </a:lnTo>
                    <a:lnTo>
                      <a:pt x="2100" y="3211"/>
                    </a:lnTo>
                    <a:lnTo>
                      <a:pt x="2161" y="3171"/>
                    </a:lnTo>
                    <a:lnTo>
                      <a:pt x="2201" y="3131"/>
                    </a:lnTo>
                    <a:lnTo>
                      <a:pt x="2221" y="3010"/>
                    </a:lnTo>
                    <a:lnTo>
                      <a:pt x="2201" y="2909"/>
                    </a:lnTo>
                    <a:lnTo>
                      <a:pt x="2201" y="2787"/>
                    </a:lnTo>
                    <a:lnTo>
                      <a:pt x="2201" y="2666"/>
                    </a:lnTo>
                    <a:lnTo>
                      <a:pt x="2201" y="2626"/>
                    </a:lnTo>
                    <a:lnTo>
                      <a:pt x="2241" y="2606"/>
                    </a:lnTo>
                    <a:lnTo>
                      <a:pt x="2342" y="2606"/>
                    </a:lnTo>
                    <a:lnTo>
                      <a:pt x="2443" y="2586"/>
                    </a:lnTo>
                    <a:lnTo>
                      <a:pt x="2504" y="2586"/>
                    </a:lnTo>
                    <a:lnTo>
                      <a:pt x="2564" y="2545"/>
                    </a:lnTo>
                    <a:lnTo>
                      <a:pt x="2605" y="2505"/>
                    </a:lnTo>
                    <a:lnTo>
                      <a:pt x="2625" y="2444"/>
                    </a:lnTo>
                    <a:lnTo>
                      <a:pt x="2645" y="2384"/>
                    </a:lnTo>
                    <a:lnTo>
                      <a:pt x="2665" y="2323"/>
                    </a:lnTo>
                    <a:lnTo>
                      <a:pt x="2665" y="2222"/>
                    </a:lnTo>
                    <a:lnTo>
                      <a:pt x="2686" y="2101"/>
                    </a:lnTo>
                    <a:lnTo>
                      <a:pt x="2726" y="2020"/>
                    </a:lnTo>
                    <a:lnTo>
                      <a:pt x="2787" y="1980"/>
                    </a:lnTo>
                    <a:lnTo>
                      <a:pt x="2928" y="1960"/>
                    </a:lnTo>
                    <a:lnTo>
                      <a:pt x="3049" y="1919"/>
                    </a:lnTo>
                    <a:lnTo>
                      <a:pt x="3110" y="1859"/>
                    </a:lnTo>
                    <a:lnTo>
                      <a:pt x="3150" y="1798"/>
                    </a:lnTo>
                    <a:lnTo>
                      <a:pt x="3190" y="1717"/>
                    </a:lnTo>
                    <a:lnTo>
                      <a:pt x="3231" y="1677"/>
                    </a:lnTo>
                    <a:lnTo>
                      <a:pt x="3291" y="1657"/>
                    </a:lnTo>
                    <a:lnTo>
                      <a:pt x="3372" y="1637"/>
                    </a:lnTo>
                    <a:lnTo>
                      <a:pt x="3433" y="1677"/>
                    </a:lnTo>
                    <a:lnTo>
                      <a:pt x="3513" y="1717"/>
                    </a:lnTo>
                    <a:lnTo>
                      <a:pt x="3574" y="1737"/>
                    </a:lnTo>
                    <a:lnTo>
                      <a:pt x="3675" y="1737"/>
                    </a:lnTo>
                    <a:lnTo>
                      <a:pt x="3715" y="1697"/>
                    </a:lnTo>
                    <a:lnTo>
                      <a:pt x="3796" y="1616"/>
                    </a:lnTo>
                    <a:lnTo>
                      <a:pt x="3857" y="1515"/>
                    </a:lnTo>
                    <a:lnTo>
                      <a:pt x="3877" y="1374"/>
                    </a:lnTo>
                    <a:lnTo>
                      <a:pt x="3897" y="1253"/>
                    </a:lnTo>
                    <a:lnTo>
                      <a:pt x="3917" y="1132"/>
                    </a:lnTo>
                    <a:lnTo>
                      <a:pt x="3897" y="950"/>
                    </a:lnTo>
                    <a:lnTo>
                      <a:pt x="3857" y="809"/>
                    </a:lnTo>
                    <a:lnTo>
                      <a:pt x="3796" y="708"/>
                    </a:lnTo>
                    <a:lnTo>
                      <a:pt x="3715" y="647"/>
                    </a:lnTo>
                    <a:lnTo>
                      <a:pt x="3614" y="587"/>
                    </a:lnTo>
                    <a:lnTo>
                      <a:pt x="3513" y="587"/>
                    </a:lnTo>
                    <a:lnTo>
                      <a:pt x="3412" y="607"/>
                    </a:lnTo>
                    <a:lnTo>
                      <a:pt x="3311" y="667"/>
                    </a:lnTo>
                    <a:lnTo>
                      <a:pt x="3211" y="788"/>
                    </a:lnTo>
                    <a:lnTo>
                      <a:pt x="3009" y="1091"/>
                    </a:lnTo>
                    <a:lnTo>
                      <a:pt x="2968" y="1132"/>
                    </a:lnTo>
                    <a:lnTo>
                      <a:pt x="2908" y="1172"/>
                    </a:lnTo>
                    <a:lnTo>
                      <a:pt x="2827" y="1212"/>
                    </a:lnTo>
                    <a:lnTo>
                      <a:pt x="2726" y="1212"/>
                    </a:lnTo>
                    <a:lnTo>
                      <a:pt x="2625" y="1192"/>
                    </a:lnTo>
                    <a:lnTo>
                      <a:pt x="2544" y="1152"/>
                    </a:lnTo>
                    <a:lnTo>
                      <a:pt x="2484" y="1091"/>
                    </a:lnTo>
                    <a:lnTo>
                      <a:pt x="2423" y="990"/>
                    </a:lnTo>
                    <a:lnTo>
                      <a:pt x="2423" y="950"/>
                    </a:lnTo>
                    <a:lnTo>
                      <a:pt x="2443" y="889"/>
                    </a:lnTo>
                    <a:lnTo>
                      <a:pt x="2463" y="849"/>
                    </a:lnTo>
                    <a:lnTo>
                      <a:pt x="2524" y="829"/>
                    </a:lnTo>
                    <a:lnTo>
                      <a:pt x="2645" y="809"/>
                    </a:lnTo>
                    <a:lnTo>
                      <a:pt x="2706" y="768"/>
                    </a:lnTo>
                    <a:lnTo>
                      <a:pt x="2746" y="728"/>
                    </a:lnTo>
                    <a:lnTo>
                      <a:pt x="2827" y="607"/>
                    </a:lnTo>
                    <a:lnTo>
                      <a:pt x="2847" y="486"/>
                    </a:lnTo>
                    <a:lnTo>
                      <a:pt x="2847" y="385"/>
                    </a:lnTo>
                    <a:lnTo>
                      <a:pt x="2807" y="284"/>
                    </a:lnTo>
                    <a:lnTo>
                      <a:pt x="2746" y="223"/>
                    </a:lnTo>
                    <a:lnTo>
                      <a:pt x="2665" y="163"/>
                    </a:lnTo>
                    <a:lnTo>
                      <a:pt x="2564" y="163"/>
                    </a:lnTo>
                    <a:lnTo>
                      <a:pt x="2484" y="183"/>
                    </a:lnTo>
                    <a:lnTo>
                      <a:pt x="2302" y="284"/>
                    </a:lnTo>
                    <a:lnTo>
                      <a:pt x="2201" y="304"/>
                    </a:lnTo>
                    <a:lnTo>
                      <a:pt x="2100" y="304"/>
                    </a:lnTo>
                    <a:lnTo>
                      <a:pt x="2019" y="284"/>
                    </a:lnTo>
                    <a:lnTo>
                      <a:pt x="1918" y="223"/>
                    </a:lnTo>
                    <a:lnTo>
                      <a:pt x="1817" y="142"/>
                    </a:lnTo>
                    <a:lnTo>
                      <a:pt x="1716" y="62"/>
                    </a:lnTo>
                    <a:lnTo>
                      <a:pt x="1595" y="21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588;p49">
                <a:extLst>
                  <a:ext uri="{FF2B5EF4-FFF2-40B4-BE49-F238E27FC236}">
                    <a16:creationId xmlns:a16="http://schemas.microsoft.com/office/drawing/2014/main" id="{F3334709-BBBC-9F78-004C-9EE1ECD7DBF9}"/>
                  </a:ext>
                </a:extLst>
              </p:cNvPr>
              <p:cNvSpPr/>
              <p:nvPr/>
            </p:nvSpPr>
            <p:spPr>
              <a:xfrm>
                <a:off x="1936167" y="-2304856"/>
                <a:ext cx="345835" cy="620141"/>
              </a:xfrm>
              <a:custGeom>
                <a:avLst/>
                <a:gdLst/>
                <a:ahLst/>
                <a:cxnLst/>
                <a:rect l="l" t="t" r="r" b="b"/>
                <a:pathLst>
                  <a:path w="4685" h="8401" fill="none" extrusionOk="0">
                    <a:moveTo>
                      <a:pt x="2524" y="6604"/>
                    </a:moveTo>
                    <a:lnTo>
                      <a:pt x="2524" y="6604"/>
                    </a:lnTo>
                    <a:lnTo>
                      <a:pt x="2484" y="6826"/>
                    </a:lnTo>
                    <a:lnTo>
                      <a:pt x="2484" y="6967"/>
                    </a:lnTo>
                    <a:lnTo>
                      <a:pt x="2504" y="7088"/>
                    </a:lnTo>
                    <a:lnTo>
                      <a:pt x="2585" y="7250"/>
                    </a:lnTo>
                    <a:lnTo>
                      <a:pt x="2585" y="7250"/>
                    </a:lnTo>
                    <a:lnTo>
                      <a:pt x="2625" y="7391"/>
                    </a:lnTo>
                    <a:lnTo>
                      <a:pt x="2625" y="7533"/>
                    </a:lnTo>
                    <a:lnTo>
                      <a:pt x="2625" y="7533"/>
                    </a:lnTo>
                    <a:lnTo>
                      <a:pt x="2605" y="7633"/>
                    </a:lnTo>
                    <a:lnTo>
                      <a:pt x="2625" y="7734"/>
                    </a:lnTo>
                    <a:lnTo>
                      <a:pt x="2665" y="7835"/>
                    </a:lnTo>
                    <a:lnTo>
                      <a:pt x="2726" y="7936"/>
                    </a:lnTo>
                    <a:lnTo>
                      <a:pt x="2726" y="7936"/>
                    </a:lnTo>
                    <a:lnTo>
                      <a:pt x="2887" y="8158"/>
                    </a:lnTo>
                    <a:lnTo>
                      <a:pt x="2988" y="8259"/>
                    </a:lnTo>
                    <a:lnTo>
                      <a:pt x="3069" y="8340"/>
                    </a:lnTo>
                    <a:lnTo>
                      <a:pt x="3069" y="8340"/>
                    </a:lnTo>
                    <a:lnTo>
                      <a:pt x="3150" y="8381"/>
                    </a:lnTo>
                    <a:lnTo>
                      <a:pt x="3211" y="8401"/>
                    </a:lnTo>
                    <a:lnTo>
                      <a:pt x="3271" y="8401"/>
                    </a:lnTo>
                    <a:lnTo>
                      <a:pt x="3332" y="8381"/>
                    </a:lnTo>
                    <a:lnTo>
                      <a:pt x="3352" y="8360"/>
                    </a:lnTo>
                    <a:lnTo>
                      <a:pt x="3372" y="8300"/>
                    </a:lnTo>
                    <a:lnTo>
                      <a:pt x="3352" y="8239"/>
                    </a:lnTo>
                    <a:lnTo>
                      <a:pt x="3311" y="8179"/>
                    </a:lnTo>
                    <a:lnTo>
                      <a:pt x="3311" y="8179"/>
                    </a:lnTo>
                    <a:lnTo>
                      <a:pt x="3211" y="8037"/>
                    </a:lnTo>
                    <a:lnTo>
                      <a:pt x="3150" y="7936"/>
                    </a:lnTo>
                    <a:lnTo>
                      <a:pt x="3150" y="7936"/>
                    </a:lnTo>
                    <a:lnTo>
                      <a:pt x="3130" y="7876"/>
                    </a:lnTo>
                    <a:lnTo>
                      <a:pt x="3150" y="7856"/>
                    </a:lnTo>
                    <a:lnTo>
                      <a:pt x="3170" y="7835"/>
                    </a:lnTo>
                    <a:lnTo>
                      <a:pt x="3190" y="7815"/>
                    </a:lnTo>
                    <a:lnTo>
                      <a:pt x="3291" y="7775"/>
                    </a:lnTo>
                    <a:lnTo>
                      <a:pt x="3352" y="7734"/>
                    </a:lnTo>
                    <a:lnTo>
                      <a:pt x="3412" y="7674"/>
                    </a:lnTo>
                    <a:lnTo>
                      <a:pt x="3412" y="7674"/>
                    </a:lnTo>
                    <a:lnTo>
                      <a:pt x="3453" y="7593"/>
                    </a:lnTo>
                    <a:lnTo>
                      <a:pt x="3473" y="7533"/>
                    </a:lnTo>
                    <a:lnTo>
                      <a:pt x="3473" y="7432"/>
                    </a:lnTo>
                    <a:lnTo>
                      <a:pt x="3473" y="7351"/>
                    </a:lnTo>
                    <a:lnTo>
                      <a:pt x="3473" y="7290"/>
                    </a:lnTo>
                    <a:lnTo>
                      <a:pt x="3513" y="7230"/>
                    </a:lnTo>
                    <a:lnTo>
                      <a:pt x="3513" y="7230"/>
                    </a:lnTo>
                    <a:lnTo>
                      <a:pt x="3554" y="7149"/>
                    </a:lnTo>
                    <a:lnTo>
                      <a:pt x="3574" y="7048"/>
                    </a:lnTo>
                    <a:lnTo>
                      <a:pt x="3614" y="6907"/>
                    </a:lnTo>
                    <a:lnTo>
                      <a:pt x="3614" y="6907"/>
                    </a:lnTo>
                    <a:lnTo>
                      <a:pt x="3655" y="6846"/>
                    </a:lnTo>
                    <a:lnTo>
                      <a:pt x="3695" y="6826"/>
                    </a:lnTo>
                    <a:lnTo>
                      <a:pt x="3736" y="6806"/>
                    </a:lnTo>
                    <a:lnTo>
                      <a:pt x="3736" y="6806"/>
                    </a:lnTo>
                    <a:lnTo>
                      <a:pt x="3796" y="6806"/>
                    </a:lnTo>
                    <a:lnTo>
                      <a:pt x="3796" y="6806"/>
                    </a:lnTo>
                    <a:lnTo>
                      <a:pt x="3857" y="6785"/>
                    </a:lnTo>
                    <a:lnTo>
                      <a:pt x="3917" y="6745"/>
                    </a:lnTo>
                    <a:lnTo>
                      <a:pt x="3937" y="6684"/>
                    </a:lnTo>
                    <a:lnTo>
                      <a:pt x="3958" y="6624"/>
                    </a:lnTo>
                    <a:lnTo>
                      <a:pt x="3958" y="6624"/>
                    </a:lnTo>
                    <a:lnTo>
                      <a:pt x="3958" y="6483"/>
                    </a:lnTo>
                    <a:lnTo>
                      <a:pt x="3958" y="6382"/>
                    </a:lnTo>
                    <a:lnTo>
                      <a:pt x="3958" y="6382"/>
                    </a:lnTo>
                    <a:lnTo>
                      <a:pt x="3958" y="6321"/>
                    </a:lnTo>
                    <a:lnTo>
                      <a:pt x="3978" y="6301"/>
                    </a:lnTo>
                    <a:lnTo>
                      <a:pt x="4018" y="6260"/>
                    </a:lnTo>
                    <a:lnTo>
                      <a:pt x="4079" y="6260"/>
                    </a:lnTo>
                    <a:lnTo>
                      <a:pt x="4079" y="6260"/>
                    </a:lnTo>
                    <a:lnTo>
                      <a:pt x="4220" y="6240"/>
                    </a:lnTo>
                    <a:lnTo>
                      <a:pt x="4321" y="6220"/>
                    </a:lnTo>
                    <a:lnTo>
                      <a:pt x="4402" y="6139"/>
                    </a:lnTo>
                    <a:lnTo>
                      <a:pt x="4402" y="6139"/>
                    </a:lnTo>
                    <a:lnTo>
                      <a:pt x="4483" y="6038"/>
                    </a:lnTo>
                    <a:lnTo>
                      <a:pt x="4503" y="5937"/>
                    </a:lnTo>
                    <a:lnTo>
                      <a:pt x="4503" y="5836"/>
                    </a:lnTo>
                    <a:lnTo>
                      <a:pt x="4483" y="5735"/>
                    </a:lnTo>
                    <a:lnTo>
                      <a:pt x="4442" y="5634"/>
                    </a:lnTo>
                    <a:lnTo>
                      <a:pt x="4442" y="5554"/>
                    </a:lnTo>
                    <a:lnTo>
                      <a:pt x="4442" y="5493"/>
                    </a:lnTo>
                    <a:lnTo>
                      <a:pt x="4503" y="5433"/>
                    </a:lnTo>
                    <a:lnTo>
                      <a:pt x="4503" y="5433"/>
                    </a:lnTo>
                    <a:lnTo>
                      <a:pt x="4584" y="5352"/>
                    </a:lnTo>
                    <a:lnTo>
                      <a:pt x="4624" y="5311"/>
                    </a:lnTo>
                    <a:lnTo>
                      <a:pt x="4664" y="5271"/>
                    </a:lnTo>
                    <a:lnTo>
                      <a:pt x="4664" y="5271"/>
                    </a:lnTo>
                    <a:lnTo>
                      <a:pt x="4685" y="5150"/>
                    </a:lnTo>
                    <a:lnTo>
                      <a:pt x="4685" y="5049"/>
                    </a:lnTo>
                    <a:lnTo>
                      <a:pt x="4664" y="4948"/>
                    </a:lnTo>
                    <a:lnTo>
                      <a:pt x="4624" y="4867"/>
                    </a:lnTo>
                    <a:lnTo>
                      <a:pt x="4543" y="4807"/>
                    </a:lnTo>
                    <a:lnTo>
                      <a:pt x="4462" y="4766"/>
                    </a:lnTo>
                    <a:lnTo>
                      <a:pt x="4361" y="4746"/>
                    </a:lnTo>
                    <a:lnTo>
                      <a:pt x="4261" y="4766"/>
                    </a:lnTo>
                    <a:lnTo>
                      <a:pt x="4261" y="4766"/>
                    </a:lnTo>
                    <a:lnTo>
                      <a:pt x="4099" y="4786"/>
                    </a:lnTo>
                    <a:lnTo>
                      <a:pt x="4038" y="4807"/>
                    </a:lnTo>
                    <a:lnTo>
                      <a:pt x="3978" y="4807"/>
                    </a:lnTo>
                    <a:lnTo>
                      <a:pt x="3978" y="4807"/>
                    </a:lnTo>
                    <a:lnTo>
                      <a:pt x="3897" y="4766"/>
                    </a:lnTo>
                    <a:lnTo>
                      <a:pt x="3836" y="4706"/>
                    </a:lnTo>
                    <a:lnTo>
                      <a:pt x="3796" y="4625"/>
                    </a:lnTo>
                    <a:lnTo>
                      <a:pt x="3776" y="4524"/>
                    </a:lnTo>
                    <a:lnTo>
                      <a:pt x="3776" y="4524"/>
                    </a:lnTo>
                    <a:lnTo>
                      <a:pt x="3756" y="4423"/>
                    </a:lnTo>
                    <a:lnTo>
                      <a:pt x="3695" y="4322"/>
                    </a:lnTo>
                    <a:lnTo>
                      <a:pt x="3614" y="4261"/>
                    </a:lnTo>
                    <a:lnTo>
                      <a:pt x="3493" y="4221"/>
                    </a:lnTo>
                    <a:lnTo>
                      <a:pt x="3493" y="4221"/>
                    </a:lnTo>
                    <a:lnTo>
                      <a:pt x="3392" y="4221"/>
                    </a:lnTo>
                    <a:lnTo>
                      <a:pt x="3271" y="4201"/>
                    </a:lnTo>
                    <a:lnTo>
                      <a:pt x="3190" y="4120"/>
                    </a:lnTo>
                    <a:lnTo>
                      <a:pt x="3089" y="3999"/>
                    </a:lnTo>
                    <a:lnTo>
                      <a:pt x="3089" y="3999"/>
                    </a:lnTo>
                    <a:lnTo>
                      <a:pt x="3049" y="3898"/>
                    </a:lnTo>
                    <a:lnTo>
                      <a:pt x="3049" y="3898"/>
                    </a:lnTo>
                    <a:lnTo>
                      <a:pt x="2988" y="3858"/>
                    </a:lnTo>
                    <a:lnTo>
                      <a:pt x="2928" y="3817"/>
                    </a:lnTo>
                    <a:lnTo>
                      <a:pt x="2847" y="3797"/>
                    </a:lnTo>
                    <a:lnTo>
                      <a:pt x="2787" y="3817"/>
                    </a:lnTo>
                    <a:lnTo>
                      <a:pt x="2787" y="3817"/>
                    </a:lnTo>
                    <a:lnTo>
                      <a:pt x="2645" y="3878"/>
                    </a:lnTo>
                    <a:lnTo>
                      <a:pt x="2564" y="3918"/>
                    </a:lnTo>
                    <a:lnTo>
                      <a:pt x="2504" y="3959"/>
                    </a:lnTo>
                    <a:lnTo>
                      <a:pt x="2484" y="3959"/>
                    </a:lnTo>
                    <a:lnTo>
                      <a:pt x="2443" y="3938"/>
                    </a:lnTo>
                    <a:lnTo>
                      <a:pt x="2443" y="3938"/>
                    </a:lnTo>
                    <a:lnTo>
                      <a:pt x="2342" y="3878"/>
                    </a:lnTo>
                    <a:lnTo>
                      <a:pt x="2262" y="3878"/>
                    </a:lnTo>
                    <a:lnTo>
                      <a:pt x="2262" y="3878"/>
                    </a:lnTo>
                    <a:lnTo>
                      <a:pt x="2181" y="3878"/>
                    </a:lnTo>
                    <a:lnTo>
                      <a:pt x="2100" y="3878"/>
                    </a:lnTo>
                    <a:lnTo>
                      <a:pt x="2100" y="3878"/>
                    </a:lnTo>
                    <a:lnTo>
                      <a:pt x="2060" y="3898"/>
                    </a:lnTo>
                    <a:lnTo>
                      <a:pt x="1999" y="3898"/>
                    </a:lnTo>
                    <a:lnTo>
                      <a:pt x="1938" y="3878"/>
                    </a:lnTo>
                    <a:lnTo>
                      <a:pt x="1858" y="3837"/>
                    </a:lnTo>
                    <a:lnTo>
                      <a:pt x="1858" y="3837"/>
                    </a:lnTo>
                    <a:lnTo>
                      <a:pt x="1817" y="3797"/>
                    </a:lnTo>
                    <a:lnTo>
                      <a:pt x="1797" y="3736"/>
                    </a:lnTo>
                    <a:lnTo>
                      <a:pt x="1777" y="3615"/>
                    </a:lnTo>
                    <a:lnTo>
                      <a:pt x="1777" y="3615"/>
                    </a:lnTo>
                    <a:lnTo>
                      <a:pt x="1797" y="3454"/>
                    </a:lnTo>
                    <a:lnTo>
                      <a:pt x="1797" y="3373"/>
                    </a:lnTo>
                    <a:lnTo>
                      <a:pt x="1757" y="3292"/>
                    </a:lnTo>
                    <a:lnTo>
                      <a:pt x="1757" y="3292"/>
                    </a:lnTo>
                    <a:lnTo>
                      <a:pt x="1716" y="3252"/>
                    </a:lnTo>
                    <a:lnTo>
                      <a:pt x="1676" y="3252"/>
                    </a:lnTo>
                    <a:lnTo>
                      <a:pt x="1595" y="3252"/>
                    </a:lnTo>
                    <a:lnTo>
                      <a:pt x="1514" y="3292"/>
                    </a:lnTo>
                    <a:lnTo>
                      <a:pt x="1434" y="3333"/>
                    </a:lnTo>
                    <a:lnTo>
                      <a:pt x="1434" y="3333"/>
                    </a:lnTo>
                    <a:lnTo>
                      <a:pt x="1373" y="3333"/>
                    </a:lnTo>
                    <a:lnTo>
                      <a:pt x="1333" y="3333"/>
                    </a:lnTo>
                    <a:lnTo>
                      <a:pt x="1292" y="3312"/>
                    </a:lnTo>
                    <a:lnTo>
                      <a:pt x="1252" y="3272"/>
                    </a:lnTo>
                    <a:lnTo>
                      <a:pt x="1252" y="3272"/>
                    </a:lnTo>
                    <a:lnTo>
                      <a:pt x="1232" y="3211"/>
                    </a:lnTo>
                    <a:lnTo>
                      <a:pt x="1212" y="3151"/>
                    </a:lnTo>
                    <a:lnTo>
                      <a:pt x="1212" y="2989"/>
                    </a:lnTo>
                    <a:lnTo>
                      <a:pt x="1252" y="2848"/>
                    </a:lnTo>
                    <a:lnTo>
                      <a:pt x="1272" y="2808"/>
                    </a:lnTo>
                    <a:lnTo>
                      <a:pt x="1313" y="2747"/>
                    </a:lnTo>
                    <a:lnTo>
                      <a:pt x="1313" y="2747"/>
                    </a:lnTo>
                    <a:lnTo>
                      <a:pt x="1413" y="2707"/>
                    </a:lnTo>
                    <a:lnTo>
                      <a:pt x="1514" y="2686"/>
                    </a:lnTo>
                    <a:lnTo>
                      <a:pt x="1514" y="2686"/>
                    </a:lnTo>
                    <a:lnTo>
                      <a:pt x="1696" y="2666"/>
                    </a:lnTo>
                    <a:lnTo>
                      <a:pt x="1696" y="2666"/>
                    </a:lnTo>
                    <a:lnTo>
                      <a:pt x="1838" y="2666"/>
                    </a:lnTo>
                    <a:lnTo>
                      <a:pt x="1838" y="2666"/>
                    </a:lnTo>
                    <a:lnTo>
                      <a:pt x="1878" y="2646"/>
                    </a:lnTo>
                    <a:lnTo>
                      <a:pt x="1898" y="2646"/>
                    </a:lnTo>
                    <a:lnTo>
                      <a:pt x="1898" y="2646"/>
                    </a:lnTo>
                    <a:lnTo>
                      <a:pt x="1938" y="2686"/>
                    </a:lnTo>
                    <a:lnTo>
                      <a:pt x="1938" y="2727"/>
                    </a:lnTo>
                    <a:lnTo>
                      <a:pt x="1938" y="2848"/>
                    </a:lnTo>
                    <a:lnTo>
                      <a:pt x="1938" y="3010"/>
                    </a:lnTo>
                    <a:lnTo>
                      <a:pt x="1959" y="3090"/>
                    </a:lnTo>
                    <a:lnTo>
                      <a:pt x="1999" y="3151"/>
                    </a:lnTo>
                    <a:lnTo>
                      <a:pt x="1999" y="3151"/>
                    </a:lnTo>
                    <a:lnTo>
                      <a:pt x="2060" y="3211"/>
                    </a:lnTo>
                    <a:lnTo>
                      <a:pt x="2100" y="3211"/>
                    </a:lnTo>
                    <a:lnTo>
                      <a:pt x="2161" y="3171"/>
                    </a:lnTo>
                    <a:lnTo>
                      <a:pt x="2201" y="3131"/>
                    </a:lnTo>
                    <a:lnTo>
                      <a:pt x="2201" y="3131"/>
                    </a:lnTo>
                    <a:lnTo>
                      <a:pt x="2221" y="3010"/>
                    </a:lnTo>
                    <a:lnTo>
                      <a:pt x="2201" y="2909"/>
                    </a:lnTo>
                    <a:lnTo>
                      <a:pt x="2201" y="2787"/>
                    </a:lnTo>
                    <a:lnTo>
                      <a:pt x="2201" y="2666"/>
                    </a:lnTo>
                    <a:lnTo>
                      <a:pt x="2201" y="2666"/>
                    </a:lnTo>
                    <a:lnTo>
                      <a:pt x="2201" y="2626"/>
                    </a:lnTo>
                    <a:lnTo>
                      <a:pt x="2241" y="2606"/>
                    </a:lnTo>
                    <a:lnTo>
                      <a:pt x="2241" y="2606"/>
                    </a:lnTo>
                    <a:lnTo>
                      <a:pt x="2342" y="2606"/>
                    </a:lnTo>
                    <a:lnTo>
                      <a:pt x="2443" y="2586"/>
                    </a:lnTo>
                    <a:lnTo>
                      <a:pt x="2504" y="2586"/>
                    </a:lnTo>
                    <a:lnTo>
                      <a:pt x="2564" y="2545"/>
                    </a:lnTo>
                    <a:lnTo>
                      <a:pt x="2605" y="2505"/>
                    </a:lnTo>
                    <a:lnTo>
                      <a:pt x="2625" y="2444"/>
                    </a:lnTo>
                    <a:lnTo>
                      <a:pt x="2625" y="2444"/>
                    </a:lnTo>
                    <a:lnTo>
                      <a:pt x="2645" y="2384"/>
                    </a:lnTo>
                    <a:lnTo>
                      <a:pt x="2665" y="2323"/>
                    </a:lnTo>
                    <a:lnTo>
                      <a:pt x="2665" y="2323"/>
                    </a:lnTo>
                    <a:lnTo>
                      <a:pt x="2665" y="2222"/>
                    </a:lnTo>
                    <a:lnTo>
                      <a:pt x="2686" y="2101"/>
                    </a:lnTo>
                    <a:lnTo>
                      <a:pt x="2686" y="2101"/>
                    </a:lnTo>
                    <a:lnTo>
                      <a:pt x="2726" y="2020"/>
                    </a:lnTo>
                    <a:lnTo>
                      <a:pt x="2787" y="1980"/>
                    </a:lnTo>
                    <a:lnTo>
                      <a:pt x="2928" y="1960"/>
                    </a:lnTo>
                    <a:lnTo>
                      <a:pt x="2928" y="1960"/>
                    </a:lnTo>
                    <a:lnTo>
                      <a:pt x="3049" y="1919"/>
                    </a:lnTo>
                    <a:lnTo>
                      <a:pt x="3110" y="1859"/>
                    </a:lnTo>
                    <a:lnTo>
                      <a:pt x="3150" y="1798"/>
                    </a:lnTo>
                    <a:lnTo>
                      <a:pt x="3190" y="1717"/>
                    </a:lnTo>
                    <a:lnTo>
                      <a:pt x="3190" y="1717"/>
                    </a:lnTo>
                    <a:lnTo>
                      <a:pt x="3231" y="1677"/>
                    </a:lnTo>
                    <a:lnTo>
                      <a:pt x="3291" y="1657"/>
                    </a:lnTo>
                    <a:lnTo>
                      <a:pt x="3372" y="1637"/>
                    </a:lnTo>
                    <a:lnTo>
                      <a:pt x="3433" y="1677"/>
                    </a:lnTo>
                    <a:lnTo>
                      <a:pt x="3433" y="1677"/>
                    </a:lnTo>
                    <a:lnTo>
                      <a:pt x="3513" y="1717"/>
                    </a:lnTo>
                    <a:lnTo>
                      <a:pt x="3574" y="1737"/>
                    </a:lnTo>
                    <a:lnTo>
                      <a:pt x="3614" y="1737"/>
                    </a:lnTo>
                    <a:lnTo>
                      <a:pt x="3614" y="1737"/>
                    </a:lnTo>
                    <a:lnTo>
                      <a:pt x="3675" y="1737"/>
                    </a:lnTo>
                    <a:lnTo>
                      <a:pt x="3715" y="1697"/>
                    </a:lnTo>
                    <a:lnTo>
                      <a:pt x="3796" y="1616"/>
                    </a:lnTo>
                    <a:lnTo>
                      <a:pt x="3857" y="1515"/>
                    </a:lnTo>
                    <a:lnTo>
                      <a:pt x="3877" y="1374"/>
                    </a:lnTo>
                    <a:lnTo>
                      <a:pt x="3897" y="1253"/>
                    </a:lnTo>
                    <a:lnTo>
                      <a:pt x="3917" y="1132"/>
                    </a:lnTo>
                    <a:lnTo>
                      <a:pt x="3897" y="950"/>
                    </a:lnTo>
                    <a:lnTo>
                      <a:pt x="3897" y="950"/>
                    </a:lnTo>
                    <a:lnTo>
                      <a:pt x="3857" y="809"/>
                    </a:lnTo>
                    <a:lnTo>
                      <a:pt x="3796" y="708"/>
                    </a:lnTo>
                    <a:lnTo>
                      <a:pt x="3715" y="647"/>
                    </a:lnTo>
                    <a:lnTo>
                      <a:pt x="3614" y="587"/>
                    </a:lnTo>
                    <a:lnTo>
                      <a:pt x="3513" y="587"/>
                    </a:lnTo>
                    <a:lnTo>
                      <a:pt x="3412" y="607"/>
                    </a:lnTo>
                    <a:lnTo>
                      <a:pt x="3311" y="667"/>
                    </a:lnTo>
                    <a:lnTo>
                      <a:pt x="3211" y="788"/>
                    </a:lnTo>
                    <a:lnTo>
                      <a:pt x="3211" y="788"/>
                    </a:lnTo>
                    <a:lnTo>
                      <a:pt x="3009" y="1091"/>
                    </a:lnTo>
                    <a:lnTo>
                      <a:pt x="3009" y="1091"/>
                    </a:lnTo>
                    <a:lnTo>
                      <a:pt x="2968" y="1132"/>
                    </a:lnTo>
                    <a:lnTo>
                      <a:pt x="2908" y="1172"/>
                    </a:lnTo>
                    <a:lnTo>
                      <a:pt x="2908" y="1172"/>
                    </a:lnTo>
                    <a:lnTo>
                      <a:pt x="2827" y="1212"/>
                    </a:lnTo>
                    <a:lnTo>
                      <a:pt x="2726" y="1212"/>
                    </a:lnTo>
                    <a:lnTo>
                      <a:pt x="2726" y="1212"/>
                    </a:lnTo>
                    <a:lnTo>
                      <a:pt x="2625" y="1192"/>
                    </a:lnTo>
                    <a:lnTo>
                      <a:pt x="2544" y="1152"/>
                    </a:lnTo>
                    <a:lnTo>
                      <a:pt x="2484" y="1091"/>
                    </a:lnTo>
                    <a:lnTo>
                      <a:pt x="2423" y="990"/>
                    </a:lnTo>
                    <a:lnTo>
                      <a:pt x="2423" y="990"/>
                    </a:lnTo>
                    <a:lnTo>
                      <a:pt x="2423" y="950"/>
                    </a:lnTo>
                    <a:lnTo>
                      <a:pt x="2443" y="889"/>
                    </a:lnTo>
                    <a:lnTo>
                      <a:pt x="2463" y="849"/>
                    </a:lnTo>
                    <a:lnTo>
                      <a:pt x="2524" y="829"/>
                    </a:lnTo>
                    <a:lnTo>
                      <a:pt x="2524" y="829"/>
                    </a:lnTo>
                    <a:lnTo>
                      <a:pt x="2645" y="809"/>
                    </a:lnTo>
                    <a:lnTo>
                      <a:pt x="2706" y="768"/>
                    </a:lnTo>
                    <a:lnTo>
                      <a:pt x="2746" y="728"/>
                    </a:lnTo>
                    <a:lnTo>
                      <a:pt x="2746" y="728"/>
                    </a:lnTo>
                    <a:lnTo>
                      <a:pt x="2827" y="607"/>
                    </a:lnTo>
                    <a:lnTo>
                      <a:pt x="2847" y="486"/>
                    </a:lnTo>
                    <a:lnTo>
                      <a:pt x="2847" y="385"/>
                    </a:lnTo>
                    <a:lnTo>
                      <a:pt x="2807" y="284"/>
                    </a:lnTo>
                    <a:lnTo>
                      <a:pt x="2746" y="223"/>
                    </a:lnTo>
                    <a:lnTo>
                      <a:pt x="2665" y="163"/>
                    </a:lnTo>
                    <a:lnTo>
                      <a:pt x="2564" y="163"/>
                    </a:lnTo>
                    <a:lnTo>
                      <a:pt x="2484" y="183"/>
                    </a:lnTo>
                    <a:lnTo>
                      <a:pt x="2484" y="183"/>
                    </a:lnTo>
                    <a:lnTo>
                      <a:pt x="2302" y="284"/>
                    </a:lnTo>
                    <a:lnTo>
                      <a:pt x="2302" y="284"/>
                    </a:lnTo>
                    <a:lnTo>
                      <a:pt x="2201" y="304"/>
                    </a:lnTo>
                    <a:lnTo>
                      <a:pt x="2100" y="304"/>
                    </a:lnTo>
                    <a:lnTo>
                      <a:pt x="2019" y="284"/>
                    </a:lnTo>
                    <a:lnTo>
                      <a:pt x="1918" y="223"/>
                    </a:lnTo>
                    <a:lnTo>
                      <a:pt x="1918" y="223"/>
                    </a:lnTo>
                    <a:lnTo>
                      <a:pt x="1817" y="142"/>
                    </a:lnTo>
                    <a:lnTo>
                      <a:pt x="1716" y="62"/>
                    </a:lnTo>
                    <a:lnTo>
                      <a:pt x="1595" y="21"/>
                    </a:lnTo>
                    <a:lnTo>
                      <a:pt x="1474" y="1"/>
                    </a:lnTo>
                    <a:lnTo>
                      <a:pt x="1474" y="1"/>
                    </a:lnTo>
                    <a:lnTo>
                      <a:pt x="1413" y="1"/>
                    </a:lnTo>
                    <a:lnTo>
                      <a:pt x="1413" y="1"/>
                    </a:lnTo>
                    <a:lnTo>
                      <a:pt x="1171" y="263"/>
                    </a:lnTo>
                    <a:lnTo>
                      <a:pt x="949" y="526"/>
                    </a:lnTo>
                    <a:lnTo>
                      <a:pt x="747" y="809"/>
                    </a:lnTo>
                    <a:lnTo>
                      <a:pt x="565" y="1091"/>
                    </a:lnTo>
                    <a:lnTo>
                      <a:pt x="384" y="1394"/>
                    </a:lnTo>
                    <a:lnTo>
                      <a:pt x="242" y="1717"/>
                    </a:lnTo>
                    <a:lnTo>
                      <a:pt x="101" y="2040"/>
                    </a:lnTo>
                    <a:lnTo>
                      <a:pt x="0" y="2384"/>
                    </a:lnTo>
                    <a:lnTo>
                      <a:pt x="0" y="2384"/>
                    </a:lnTo>
                    <a:lnTo>
                      <a:pt x="0" y="2404"/>
                    </a:lnTo>
                    <a:lnTo>
                      <a:pt x="0" y="2404"/>
                    </a:lnTo>
                    <a:lnTo>
                      <a:pt x="40" y="2485"/>
                    </a:lnTo>
                    <a:lnTo>
                      <a:pt x="81" y="2565"/>
                    </a:lnTo>
                    <a:lnTo>
                      <a:pt x="101" y="2707"/>
                    </a:lnTo>
                    <a:lnTo>
                      <a:pt x="101" y="2848"/>
                    </a:lnTo>
                    <a:lnTo>
                      <a:pt x="141" y="3010"/>
                    </a:lnTo>
                    <a:lnTo>
                      <a:pt x="141" y="3010"/>
                    </a:lnTo>
                    <a:lnTo>
                      <a:pt x="182" y="3111"/>
                    </a:lnTo>
                    <a:lnTo>
                      <a:pt x="263" y="3171"/>
                    </a:lnTo>
                    <a:lnTo>
                      <a:pt x="283" y="3171"/>
                    </a:lnTo>
                    <a:lnTo>
                      <a:pt x="323" y="3171"/>
                    </a:lnTo>
                    <a:lnTo>
                      <a:pt x="343" y="3131"/>
                    </a:lnTo>
                    <a:lnTo>
                      <a:pt x="364" y="3090"/>
                    </a:lnTo>
                    <a:lnTo>
                      <a:pt x="364" y="3090"/>
                    </a:lnTo>
                    <a:lnTo>
                      <a:pt x="384" y="2929"/>
                    </a:lnTo>
                    <a:lnTo>
                      <a:pt x="404" y="2848"/>
                    </a:lnTo>
                    <a:lnTo>
                      <a:pt x="424" y="2767"/>
                    </a:lnTo>
                    <a:lnTo>
                      <a:pt x="424" y="2767"/>
                    </a:lnTo>
                    <a:lnTo>
                      <a:pt x="464" y="2707"/>
                    </a:lnTo>
                    <a:lnTo>
                      <a:pt x="485" y="2707"/>
                    </a:lnTo>
                    <a:lnTo>
                      <a:pt x="505" y="2707"/>
                    </a:lnTo>
                    <a:lnTo>
                      <a:pt x="505" y="2707"/>
                    </a:lnTo>
                    <a:lnTo>
                      <a:pt x="505" y="2767"/>
                    </a:lnTo>
                    <a:lnTo>
                      <a:pt x="525" y="2828"/>
                    </a:lnTo>
                    <a:lnTo>
                      <a:pt x="505" y="2969"/>
                    </a:lnTo>
                    <a:lnTo>
                      <a:pt x="505" y="2969"/>
                    </a:lnTo>
                    <a:lnTo>
                      <a:pt x="505" y="3090"/>
                    </a:lnTo>
                    <a:lnTo>
                      <a:pt x="525" y="3211"/>
                    </a:lnTo>
                    <a:lnTo>
                      <a:pt x="586" y="3312"/>
                    </a:lnTo>
                    <a:lnTo>
                      <a:pt x="646" y="3413"/>
                    </a:lnTo>
                    <a:lnTo>
                      <a:pt x="646" y="3413"/>
                    </a:lnTo>
                    <a:lnTo>
                      <a:pt x="707" y="3454"/>
                    </a:lnTo>
                    <a:lnTo>
                      <a:pt x="767" y="3494"/>
                    </a:lnTo>
                    <a:lnTo>
                      <a:pt x="868" y="3535"/>
                    </a:lnTo>
                    <a:lnTo>
                      <a:pt x="989" y="3555"/>
                    </a:lnTo>
                    <a:lnTo>
                      <a:pt x="989" y="3555"/>
                    </a:lnTo>
                    <a:lnTo>
                      <a:pt x="1070" y="3575"/>
                    </a:lnTo>
                    <a:lnTo>
                      <a:pt x="1131" y="3595"/>
                    </a:lnTo>
                    <a:lnTo>
                      <a:pt x="1171" y="3676"/>
                    </a:lnTo>
                    <a:lnTo>
                      <a:pt x="1171" y="3676"/>
                    </a:lnTo>
                    <a:lnTo>
                      <a:pt x="1212" y="3736"/>
                    </a:lnTo>
                    <a:lnTo>
                      <a:pt x="1272" y="3777"/>
                    </a:lnTo>
                    <a:lnTo>
                      <a:pt x="1333" y="3797"/>
                    </a:lnTo>
                    <a:lnTo>
                      <a:pt x="1413" y="3817"/>
                    </a:lnTo>
                    <a:lnTo>
                      <a:pt x="1413" y="3817"/>
                    </a:lnTo>
                    <a:lnTo>
                      <a:pt x="1474" y="3837"/>
                    </a:lnTo>
                    <a:lnTo>
                      <a:pt x="1514" y="3858"/>
                    </a:lnTo>
                    <a:lnTo>
                      <a:pt x="1555" y="3898"/>
                    </a:lnTo>
                    <a:lnTo>
                      <a:pt x="1595" y="3959"/>
                    </a:lnTo>
                    <a:lnTo>
                      <a:pt x="1595" y="3959"/>
                    </a:lnTo>
                    <a:lnTo>
                      <a:pt x="1656" y="4060"/>
                    </a:lnTo>
                    <a:lnTo>
                      <a:pt x="1737" y="4160"/>
                    </a:lnTo>
                    <a:lnTo>
                      <a:pt x="1858" y="4241"/>
                    </a:lnTo>
                    <a:lnTo>
                      <a:pt x="1918" y="4241"/>
                    </a:lnTo>
                    <a:lnTo>
                      <a:pt x="1979" y="4241"/>
                    </a:lnTo>
                    <a:lnTo>
                      <a:pt x="1979" y="4241"/>
                    </a:lnTo>
                    <a:lnTo>
                      <a:pt x="2060" y="4261"/>
                    </a:lnTo>
                    <a:lnTo>
                      <a:pt x="2120" y="4302"/>
                    </a:lnTo>
                    <a:lnTo>
                      <a:pt x="2161" y="4362"/>
                    </a:lnTo>
                    <a:lnTo>
                      <a:pt x="2161" y="4443"/>
                    </a:lnTo>
                    <a:lnTo>
                      <a:pt x="2161" y="4443"/>
                    </a:lnTo>
                    <a:lnTo>
                      <a:pt x="2140" y="4504"/>
                    </a:lnTo>
                    <a:lnTo>
                      <a:pt x="2100" y="4564"/>
                    </a:lnTo>
                    <a:lnTo>
                      <a:pt x="1959" y="4706"/>
                    </a:lnTo>
                    <a:lnTo>
                      <a:pt x="1959" y="4706"/>
                    </a:lnTo>
                    <a:lnTo>
                      <a:pt x="1898" y="4766"/>
                    </a:lnTo>
                    <a:lnTo>
                      <a:pt x="1878" y="4847"/>
                    </a:lnTo>
                    <a:lnTo>
                      <a:pt x="1858" y="4908"/>
                    </a:lnTo>
                    <a:lnTo>
                      <a:pt x="1858" y="4988"/>
                    </a:lnTo>
                    <a:lnTo>
                      <a:pt x="1858" y="5069"/>
                    </a:lnTo>
                    <a:lnTo>
                      <a:pt x="1898" y="5150"/>
                    </a:lnTo>
                    <a:lnTo>
                      <a:pt x="1938" y="5210"/>
                    </a:lnTo>
                    <a:lnTo>
                      <a:pt x="1979" y="5291"/>
                    </a:lnTo>
                    <a:lnTo>
                      <a:pt x="1979" y="5291"/>
                    </a:lnTo>
                    <a:lnTo>
                      <a:pt x="2100" y="5392"/>
                    </a:lnTo>
                    <a:lnTo>
                      <a:pt x="2181" y="5453"/>
                    </a:lnTo>
                    <a:lnTo>
                      <a:pt x="2181" y="5453"/>
                    </a:lnTo>
                    <a:lnTo>
                      <a:pt x="2241" y="5513"/>
                    </a:lnTo>
                    <a:lnTo>
                      <a:pt x="2262" y="5574"/>
                    </a:lnTo>
                    <a:lnTo>
                      <a:pt x="2282" y="5634"/>
                    </a:lnTo>
                    <a:lnTo>
                      <a:pt x="2262" y="5695"/>
                    </a:lnTo>
                    <a:lnTo>
                      <a:pt x="2241" y="5796"/>
                    </a:lnTo>
                    <a:lnTo>
                      <a:pt x="2241" y="5937"/>
                    </a:lnTo>
                    <a:lnTo>
                      <a:pt x="2241" y="5937"/>
                    </a:lnTo>
                    <a:lnTo>
                      <a:pt x="2241" y="6018"/>
                    </a:lnTo>
                    <a:lnTo>
                      <a:pt x="2282" y="6079"/>
                    </a:lnTo>
                    <a:lnTo>
                      <a:pt x="2383" y="6159"/>
                    </a:lnTo>
                    <a:lnTo>
                      <a:pt x="2383" y="6159"/>
                    </a:lnTo>
                    <a:lnTo>
                      <a:pt x="2484" y="6260"/>
                    </a:lnTo>
                    <a:lnTo>
                      <a:pt x="2524" y="6361"/>
                    </a:lnTo>
                    <a:lnTo>
                      <a:pt x="2544" y="6483"/>
                    </a:lnTo>
                    <a:lnTo>
                      <a:pt x="2524" y="660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589;p49">
                <a:extLst>
                  <a:ext uri="{FF2B5EF4-FFF2-40B4-BE49-F238E27FC236}">
                    <a16:creationId xmlns:a16="http://schemas.microsoft.com/office/drawing/2014/main" id="{4CB6E996-C970-E0E0-3F5A-8BB3152C3A0C}"/>
                  </a:ext>
                </a:extLst>
              </p:cNvPr>
              <p:cNvSpPr/>
              <p:nvPr/>
            </p:nvSpPr>
            <p:spPr>
              <a:xfrm>
                <a:off x="2258080" y="-2422593"/>
                <a:ext cx="132724" cy="105928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435" extrusionOk="0">
                    <a:moveTo>
                      <a:pt x="889" y="1"/>
                    </a:moveTo>
                    <a:lnTo>
                      <a:pt x="667" y="21"/>
                    </a:lnTo>
                    <a:lnTo>
                      <a:pt x="445" y="82"/>
                    </a:lnTo>
                    <a:lnTo>
                      <a:pt x="243" y="142"/>
                    </a:lnTo>
                    <a:lnTo>
                      <a:pt x="101" y="243"/>
                    </a:lnTo>
                    <a:lnTo>
                      <a:pt x="41" y="344"/>
                    </a:lnTo>
                    <a:lnTo>
                      <a:pt x="0" y="425"/>
                    </a:lnTo>
                    <a:lnTo>
                      <a:pt x="21" y="526"/>
                    </a:lnTo>
                    <a:lnTo>
                      <a:pt x="41" y="566"/>
                    </a:lnTo>
                    <a:lnTo>
                      <a:pt x="61" y="607"/>
                    </a:lnTo>
                    <a:lnTo>
                      <a:pt x="142" y="647"/>
                    </a:lnTo>
                    <a:lnTo>
                      <a:pt x="182" y="687"/>
                    </a:lnTo>
                    <a:lnTo>
                      <a:pt x="202" y="728"/>
                    </a:lnTo>
                    <a:lnTo>
                      <a:pt x="223" y="768"/>
                    </a:lnTo>
                    <a:lnTo>
                      <a:pt x="202" y="808"/>
                    </a:lnTo>
                    <a:lnTo>
                      <a:pt x="182" y="849"/>
                    </a:lnTo>
                    <a:lnTo>
                      <a:pt x="101" y="970"/>
                    </a:lnTo>
                    <a:lnTo>
                      <a:pt x="61" y="1091"/>
                    </a:lnTo>
                    <a:lnTo>
                      <a:pt x="61" y="1212"/>
                    </a:lnTo>
                    <a:lnTo>
                      <a:pt x="101" y="1293"/>
                    </a:lnTo>
                    <a:lnTo>
                      <a:pt x="162" y="1374"/>
                    </a:lnTo>
                    <a:lnTo>
                      <a:pt x="243" y="1414"/>
                    </a:lnTo>
                    <a:lnTo>
                      <a:pt x="324" y="1434"/>
                    </a:lnTo>
                    <a:lnTo>
                      <a:pt x="384" y="1414"/>
                    </a:lnTo>
                    <a:lnTo>
                      <a:pt x="445" y="1374"/>
                    </a:lnTo>
                    <a:lnTo>
                      <a:pt x="505" y="1313"/>
                    </a:lnTo>
                    <a:lnTo>
                      <a:pt x="586" y="1172"/>
                    </a:lnTo>
                    <a:lnTo>
                      <a:pt x="626" y="1111"/>
                    </a:lnTo>
                    <a:lnTo>
                      <a:pt x="687" y="1071"/>
                    </a:lnTo>
                    <a:lnTo>
                      <a:pt x="727" y="1051"/>
                    </a:lnTo>
                    <a:lnTo>
                      <a:pt x="808" y="1051"/>
                    </a:lnTo>
                    <a:lnTo>
                      <a:pt x="929" y="1091"/>
                    </a:lnTo>
                    <a:lnTo>
                      <a:pt x="1091" y="1091"/>
                    </a:lnTo>
                    <a:lnTo>
                      <a:pt x="1151" y="1051"/>
                    </a:lnTo>
                    <a:lnTo>
                      <a:pt x="1212" y="1010"/>
                    </a:lnTo>
                    <a:lnTo>
                      <a:pt x="1232" y="950"/>
                    </a:lnTo>
                    <a:lnTo>
                      <a:pt x="1273" y="829"/>
                    </a:lnTo>
                    <a:lnTo>
                      <a:pt x="1293" y="768"/>
                    </a:lnTo>
                    <a:lnTo>
                      <a:pt x="1353" y="748"/>
                    </a:lnTo>
                    <a:lnTo>
                      <a:pt x="1414" y="768"/>
                    </a:lnTo>
                    <a:lnTo>
                      <a:pt x="1474" y="788"/>
                    </a:lnTo>
                    <a:lnTo>
                      <a:pt x="1535" y="768"/>
                    </a:lnTo>
                    <a:lnTo>
                      <a:pt x="1616" y="748"/>
                    </a:lnTo>
                    <a:lnTo>
                      <a:pt x="1697" y="667"/>
                    </a:lnTo>
                    <a:lnTo>
                      <a:pt x="1757" y="566"/>
                    </a:lnTo>
                    <a:lnTo>
                      <a:pt x="1798" y="465"/>
                    </a:lnTo>
                    <a:lnTo>
                      <a:pt x="1798" y="364"/>
                    </a:lnTo>
                    <a:lnTo>
                      <a:pt x="1757" y="263"/>
                    </a:lnTo>
                    <a:lnTo>
                      <a:pt x="1697" y="183"/>
                    </a:lnTo>
                    <a:lnTo>
                      <a:pt x="1535" y="102"/>
                    </a:lnTo>
                    <a:lnTo>
                      <a:pt x="1353" y="41"/>
                    </a:lnTo>
                    <a:lnTo>
                      <a:pt x="11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590;p49">
                <a:extLst>
                  <a:ext uri="{FF2B5EF4-FFF2-40B4-BE49-F238E27FC236}">
                    <a16:creationId xmlns:a16="http://schemas.microsoft.com/office/drawing/2014/main" id="{D52026E3-A4B8-0A1B-832F-7203E4589FAB}"/>
                  </a:ext>
                </a:extLst>
              </p:cNvPr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extrusionOk="0">
                    <a:moveTo>
                      <a:pt x="404" y="1"/>
                    </a:moveTo>
                    <a:lnTo>
                      <a:pt x="344" y="21"/>
                    </a:lnTo>
                    <a:lnTo>
                      <a:pt x="303" y="61"/>
                    </a:lnTo>
                    <a:lnTo>
                      <a:pt x="263" y="102"/>
                    </a:lnTo>
                    <a:lnTo>
                      <a:pt x="243" y="142"/>
                    </a:lnTo>
                    <a:lnTo>
                      <a:pt x="222" y="182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21" y="808"/>
                    </a:lnTo>
                    <a:lnTo>
                      <a:pt x="61" y="869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43" y="970"/>
                    </a:lnTo>
                    <a:lnTo>
                      <a:pt x="303" y="970"/>
                    </a:lnTo>
                    <a:lnTo>
                      <a:pt x="364" y="950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591;p49">
                <a:extLst>
                  <a:ext uri="{FF2B5EF4-FFF2-40B4-BE49-F238E27FC236}">
                    <a16:creationId xmlns:a16="http://schemas.microsoft.com/office/drawing/2014/main" id="{CC1EB1F3-2896-A287-EE36-EEAFFA21DE29}"/>
                  </a:ext>
                </a:extLst>
              </p:cNvPr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545" y="21"/>
                    </a:moveTo>
                    <a:lnTo>
                      <a:pt x="545" y="21"/>
                    </a:lnTo>
                    <a:lnTo>
                      <a:pt x="465" y="1"/>
                    </a:lnTo>
                    <a:lnTo>
                      <a:pt x="404" y="1"/>
                    </a:lnTo>
                    <a:lnTo>
                      <a:pt x="344" y="21"/>
                    </a:lnTo>
                    <a:lnTo>
                      <a:pt x="303" y="61"/>
                    </a:lnTo>
                    <a:lnTo>
                      <a:pt x="263" y="102"/>
                    </a:lnTo>
                    <a:lnTo>
                      <a:pt x="243" y="142"/>
                    </a:lnTo>
                    <a:lnTo>
                      <a:pt x="222" y="182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21" y="808"/>
                    </a:lnTo>
                    <a:lnTo>
                      <a:pt x="61" y="869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43" y="970"/>
                    </a:lnTo>
                    <a:lnTo>
                      <a:pt x="303" y="970"/>
                    </a:lnTo>
                    <a:lnTo>
                      <a:pt x="364" y="950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592;p49">
                <a:extLst>
                  <a:ext uri="{FF2B5EF4-FFF2-40B4-BE49-F238E27FC236}">
                    <a16:creationId xmlns:a16="http://schemas.microsoft.com/office/drawing/2014/main" id="{C7FE0B1F-E90B-F18D-7DA3-EDC0DAE5DCB8}"/>
                  </a:ext>
                </a:extLst>
              </p:cNvPr>
              <p:cNvSpPr/>
              <p:nvPr/>
            </p:nvSpPr>
            <p:spPr>
              <a:xfrm>
                <a:off x="2360907" y="-2252667"/>
                <a:ext cx="44807" cy="52263"/>
              </a:xfrm>
              <a:custGeom>
                <a:avLst/>
                <a:gdLst/>
                <a:ahLst/>
                <a:cxnLst/>
                <a:rect l="l" t="t" r="r" b="b"/>
                <a:pathLst>
                  <a:path w="607" h="708" extrusionOk="0">
                    <a:moveTo>
                      <a:pt x="425" y="1"/>
                    </a:moveTo>
                    <a:lnTo>
                      <a:pt x="344" y="21"/>
                    </a:lnTo>
                    <a:lnTo>
                      <a:pt x="263" y="61"/>
                    </a:lnTo>
                    <a:lnTo>
                      <a:pt x="203" y="41"/>
                    </a:lnTo>
                    <a:lnTo>
                      <a:pt x="142" y="21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1" y="142"/>
                    </a:lnTo>
                    <a:lnTo>
                      <a:pt x="1" y="203"/>
                    </a:lnTo>
                    <a:lnTo>
                      <a:pt x="21" y="243"/>
                    </a:lnTo>
                    <a:lnTo>
                      <a:pt x="102" y="324"/>
                    </a:lnTo>
                    <a:lnTo>
                      <a:pt x="122" y="364"/>
                    </a:lnTo>
                    <a:lnTo>
                      <a:pt x="102" y="405"/>
                    </a:lnTo>
                    <a:lnTo>
                      <a:pt x="61" y="505"/>
                    </a:lnTo>
                    <a:lnTo>
                      <a:pt x="41" y="546"/>
                    </a:lnTo>
                    <a:lnTo>
                      <a:pt x="41" y="566"/>
                    </a:lnTo>
                    <a:lnTo>
                      <a:pt x="81" y="647"/>
                    </a:lnTo>
                    <a:lnTo>
                      <a:pt x="122" y="687"/>
                    </a:lnTo>
                    <a:lnTo>
                      <a:pt x="203" y="707"/>
                    </a:lnTo>
                    <a:lnTo>
                      <a:pt x="364" y="707"/>
                    </a:lnTo>
                    <a:lnTo>
                      <a:pt x="425" y="667"/>
                    </a:lnTo>
                    <a:lnTo>
                      <a:pt x="465" y="606"/>
                    </a:lnTo>
                    <a:lnTo>
                      <a:pt x="485" y="526"/>
                    </a:lnTo>
                    <a:lnTo>
                      <a:pt x="505" y="445"/>
                    </a:lnTo>
                    <a:lnTo>
                      <a:pt x="546" y="384"/>
                    </a:lnTo>
                    <a:lnTo>
                      <a:pt x="586" y="304"/>
                    </a:lnTo>
                    <a:lnTo>
                      <a:pt x="606" y="223"/>
                    </a:lnTo>
                    <a:lnTo>
                      <a:pt x="606" y="162"/>
                    </a:lnTo>
                    <a:lnTo>
                      <a:pt x="566" y="81"/>
                    </a:lnTo>
                    <a:lnTo>
                      <a:pt x="526" y="41"/>
                    </a:lnTo>
                    <a:lnTo>
                      <a:pt x="4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593;p49">
                <a:extLst>
                  <a:ext uri="{FF2B5EF4-FFF2-40B4-BE49-F238E27FC236}">
                    <a16:creationId xmlns:a16="http://schemas.microsoft.com/office/drawing/2014/main" id="{E9E7BD5E-C345-33A9-49A6-5C8076FC1C88}"/>
                  </a:ext>
                </a:extLst>
              </p:cNvPr>
              <p:cNvSpPr/>
              <p:nvPr/>
            </p:nvSpPr>
            <p:spPr>
              <a:xfrm>
                <a:off x="2451848" y="-2359997"/>
                <a:ext cx="62671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849" h="466" extrusionOk="0">
                    <a:moveTo>
                      <a:pt x="344" y="1"/>
                    </a:moveTo>
                    <a:lnTo>
                      <a:pt x="243" y="41"/>
                    </a:lnTo>
                    <a:lnTo>
                      <a:pt x="142" y="82"/>
                    </a:lnTo>
                    <a:lnTo>
                      <a:pt x="81" y="142"/>
                    </a:lnTo>
                    <a:lnTo>
                      <a:pt x="21" y="203"/>
                    </a:lnTo>
                    <a:lnTo>
                      <a:pt x="0" y="263"/>
                    </a:lnTo>
                    <a:lnTo>
                      <a:pt x="0" y="324"/>
                    </a:lnTo>
                    <a:lnTo>
                      <a:pt x="21" y="364"/>
                    </a:lnTo>
                    <a:lnTo>
                      <a:pt x="61" y="405"/>
                    </a:lnTo>
                    <a:lnTo>
                      <a:pt x="162" y="405"/>
                    </a:lnTo>
                    <a:lnTo>
                      <a:pt x="364" y="364"/>
                    </a:lnTo>
                    <a:lnTo>
                      <a:pt x="404" y="385"/>
                    </a:lnTo>
                    <a:lnTo>
                      <a:pt x="505" y="425"/>
                    </a:lnTo>
                    <a:lnTo>
                      <a:pt x="566" y="445"/>
                    </a:lnTo>
                    <a:lnTo>
                      <a:pt x="626" y="465"/>
                    </a:lnTo>
                    <a:lnTo>
                      <a:pt x="687" y="445"/>
                    </a:lnTo>
                    <a:lnTo>
                      <a:pt x="747" y="425"/>
                    </a:lnTo>
                    <a:lnTo>
                      <a:pt x="788" y="385"/>
                    </a:lnTo>
                    <a:lnTo>
                      <a:pt x="828" y="344"/>
                    </a:lnTo>
                    <a:lnTo>
                      <a:pt x="848" y="304"/>
                    </a:lnTo>
                    <a:lnTo>
                      <a:pt x="848" y="263"/>
                    </a:lnTo>
                    <a:lnTo>
                      <a:pt x="848" y="203"/>
                    </a:lnTo>
                    <a:lnTo>
                      <a:pt x="828" y="162"/>
                    </a:lnTo>
                    <a:lnTo>
                      <a:pt x="788" y="102"/>
                    </a:lnTo>
                    <a:lnTo>
                      <a:pt x="727" y="61"/>
                    </a:lnTo>
                    <a:lnTo>
                      <a:pt x="647" y="2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594;p49">
                <a:extLst>
                  <a:ext uri="{FF2B5EF4-FFF2-40B4-BE49-F238E27FC236}">
                    <a16:creationId xmlns:a16="http://schemas.microsoft.com/office/drawing/2014/main" id="{FE6E65EC-7DE1-8264-D304-DBB65209FBB7}"/>
                  </a:ext>
                </a:extLst>
              </p:cNvPr>
              <p:cNvSpPr/>
              <p:nvPr/>
            </p:nvSpPr>
            <p:spPr>
              <a:xfrm>
                <a:off x="2174594" y="-2359997"/>
                <a:ext cx="56692" cy="4783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648" extrusionOk="0">
                    <a:moveTo>
                      <a:pt x="506" y="1"/>
                    </a:moveTo>
                    <a:lnTo>
                      <a:pt x="364" y="21"/>
                    </a:lnTo>
                    <a:lnTo>
                      <a:pt x="263" y="61"/>
                    </a:lnTo>
                    <a:lnTo>
                      <a:pt x="223" y="102"/>
                    </a:lnTo>
                    <a:lnTo>
                      <a:pt x="203" y="142"/>
                    </a:lnTo>
                    <a:lnTo>
                      <a:pt x="182" y="203"/>
                    </a:lnTo>
                    <a:lnTo>
                      <a:pt x="182" y="263"/>
                    </a:lnTo>
                    <a:lnTo>
                      <a:pt x="182" y="324"/>
                    </a:lnTo>
                    <a:lnTo>
                      <a:pt x="142" y="364"/>
                    </a:lnTo>
                    <a:lnTo>
                      <a:pt x="81" y="405"/>
                    </a:lnTo>
                    <a:lnTo>
                      <a:pt x="21" y="465"/>
                    </a:lnTo>
                    <a:lnTo>
                      <a:pt x="1" y="506"/>
                    </a:lnTo>
                    <a:lnTo>
                      <a:pt x="1" y="546"/>
                    </a:lnTo>
                    <a:lnTo>
                      <a:pt x="41" y="607"/>
                    </a:lnTo>
                    <a:lnTo>
                      <a:pt x="61" y="627"/>
                    </a:lnTo>
                    <a:lnTo>
                      <a:pt x="122" y="647"/>
                    </a:lnTo>
                    <a:lnTo>
                      <a:pt x="182" y="647"/>
                    </a:lnTo>
                    <a:lnTo>
                      <a:pt x="243" y="607"/>
                    </a:lnTo>
                    <a:lnTo>
                      <a:pt x="324" y="546"/>
                    </a:lnTo>
                    <a:lnTo>
                      <a:pt x="364" y="485"/>
                    </a:lnTo>
                    <a:lnTo>
                      <a:pt x="384" y="465"/>
                    </a:lnTo>
                    <a:lnTo>
                      <a:pt x="425" y="465"/>
                    </a:lnTo>
                    <a:lnTo>
                      <a:pt x="506" y="445"/>
                    </a:lnTo>
                    <a:lnTo>
                      <a:pt x="606" y="405"/>
                    </a:lnTo>
                    <a:lnTo>
                      <a:pt x="687" y="344"/>
                    </a:lnTo>
                    <a:lnTo>
                      <a:pt x="748" y="243"/>
                    </a:lnTo>
                    <a:lnTo>
                      <a:pt x="768" y="183"/>
                    </a:lnTo>
                    <a:lnTo>
                      <a:pt x="768" y="142"/>
                    </a:lnTo>
                    <a:lnTo>
                      <a:pt x="748" y="102"/>
                    </a:lnTo>
                    <a:lnTo>
                      <a:pt x="728" y="61"/>
                    </a:lnTo>
                    <a:lnTo>
                      <a:pt x="627" y="21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595;p49">
                <a:extLst>
                  <a:ext uri="{FF2B5EF4-FFF2-40B4-BE49-F238E27FC236}">
                    <a16:creationId xmlns:a16="http://schemas.microsoft.com/office/drawing/2014/main" id="{2830BA5E-8874-B536-FD75-8EE41D8493FD}"/>
                  </a:ext>
                </a:extLst>
              </p:cNvPr>
              <p:cNvSpPr/>
              <p:nvPr/>
            </p:nvSpPr>
            <p:spPr>
              <a:xfrm>
                <a:off x="2328132" y="-2309285"/>
                <a:ext cx="49236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86" extrusionOk="0">
                    <a:moveTo>
                      <a:pt x="525" y="0"/>
                    </a:moveTo>
                    <a:lnTo>
                      <a:pt x="445" y="21"/>
                    </a:lnTo>
                    <a:lnTo>
                      <a:pt x="364" y="81"/>
                    </a:lnTo>
                    <a:lnTo>
                      <a:pt x="303" y="162"/>
                    </a:lnTo>
                    <a:lnTo>
                      <a:pt x="263" y="182"/>
                    </a:lnTo>
                    <a:lnTo>
                      <a:pt x="101" y="182"/>
                    </a:lnTo>
                    <a:lnTo>
                      <a:pt x="61" y="202"/>
                    </a:lnTo>
                    <a:lnTo>
                      <a:pt x="41" y="243"/>
                    </a:lnTo>
                    <a:lnTo>
                      <a:pt x="21" y="283"/>
                    </a:lnTo>
                    <a:lnTo>
                      <a:pt x="0" y="323"/>
                    </a:lnTo>
                    <a:lnTo>
                      <a:pt x="21" y="364"/>
                    </a:lnTo>
                    <a:lnTo>
                      <a:pt x="41" y="404"/>
                    </a:lnTo>
                    <a:lnTo>
                      <a:pt x="101" y="445"/>
                    </a:lnTo>
                    <a:lnTo>
                      <a:pt x="162" y="465"/>
                    </a:lnTo>
                    <a:lnTo>
                      <a:pt x="243" y="485"/>
                    </a:lnTo>
                    <a:lnTo>
                      <a:pt x="324" y="485"/>
                    </a:lnTo>
                    <a:lnTo>
                      <a:pt x="445" y="465"/>
                    </a:lnTo>
                    <a:lnTo>
                      <a:pt x="546" y="424"/>
                    </a:lnTo>
                    <a:lnTo>
                      <a:pt x="626" y="323"/>
                    </a:lnTo>
                    <a:lnTo>
                      <a:pt x="667" y="243"/>
                    </a:lnTo>
                    <a:lnTo>
                      <a:pt x="667" y="162"/>
                    </a:lnTo>
                    <a:lnTo>
                      <a:pt x="647" y="81"/>
                    </a:lnTo>
                    <a:lnTo>
                      <a:pt x="586" y="41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596;p49">
                <a:extLst>
                  <a:ext uri="{FF2B5EF4-FFF2-40B4-BE49-F238E27FC236}">
                    <a16:creationId xmlns:a16="http://schemas.microsoft.com/office/drawing/2014/main" id="{FB518B77-C358-86C4-A137-58C0B9F31BBF}"/>
                  </a:ext>
                </a:extLst>
              </p:cNvPr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142" y="0"/>
                    </a:move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64" y="465"/>
                    </a:lnTo>
                    <a:lnTo>
                      <a:pt x="40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384" y="61"/>
                    </a:lnTo>
                    <a:lnTo>
                      <a:pt x="343" y="20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97;p49">
                <a:extLst>
                  <a:ext uri="{FF2B5EF4-FFF2-40B4-BE49-F238E27FC236}">
                    <a16:creationId xmlns:a16="http://schemas.microsoft.com/office/drawing/2014/main" id="{A5F51D07-1FBE-9596-383E-2D6FC18F7D7E}"/>
                  </a:ext>
                </a:extLst>
              </p:cNvPr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0" y="162"/>
                    </a:move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64" y="465"/>
                    </a:lnTo>
                    <a:lnTo>
                      <a:pt x="40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384" y="61"/>
                    </a:lnTo>
                    <a:lnTo>
                      <a:pt x="343" y="20"/>
                    </a:lnTo>
                    <a:lnTo>
                      <a:pt x="263" y="0"/>
                    </a:lnTo>
                    <a:lnTo>
                      <a:pt x="202" y="0"/>
                    </a:lnTo>
                    <a:lnTo>
                      <a:pt x="142" y="0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598;p49">
                <a:extLst>
                  <a:ext uri="{FF2B5EF4-FFF2-40B4-BE49-F238E27FC236}">
                    <a16:creationId xmlns:a16="http://schemas.microsoft.com/office/drawing/2014/main" id="{4DE795DB-276A-6D78-E429-98DFA554A52A}"/>
                  </a:ext>
                </a:extLst>
              </p:cNvPr>
              <p:cNvSpPr/>
              <p:nvPr/>
            </p:nvSpPr>
            <p:spPr>
              <a:xfrm>
                <a:off x="2679868" y="-1963528"/>
                <a:ext cx="28420" cy="329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46" extrusionOk="0">
                    <a:moveTo>
                      <a:pt x="182" y="1"/>
                    </a:moveTo>
                    <a:lnTo>
                      <a:pt x="122" y="21"/>
                    </a:lnTo>
                    <a:lnTo>
                      <a:pt x="81" y="61"/>
                    </a:lnTo>
                    <a:lnTo>
                      <a:pt x="21" y="142"/>
                    </a:lnTo>
                    <a:lnTo>
                      <a:pt x="1" y="223"/>
                    </a:lnTo>
                    <a:lnTo>
                      <a:pt x="1" y="324"/>
                    </a:lnTo>
                    <a:lnTo>
                      <a:pt x="41" y="385"/>
                    </a:lnTo>
                    <a:lnTo>
                      <a:pt x="102" y="445"/>
                    </a:lnTo>
                    <a:lnTo>
                      <a:pt x="182" y="445"/>
                    </a:lnTo>
                    <a:lnTo>
                      <a:pt x="243" y="425"/>
                    </a:lnTo>
                    <a:lnTo>
                      <a:pt x="283" y="385"/>
                    </a:lnTo>
                    <a:lnTo>
                      <a:pt x="324" y="344"/>
                    </a:lnTo>
                    <a:lnTo>
                      <a:pt x="364" y="284"/>
                    </a:lnTo>
                    <a:lnTo>
                      <a:pt x="384" y="203"/>
                    </a:lnTo>
                    <a:lnTo>
                      <a:pt x="364" y="122"/>
                    </a:lnTo>
                    <a:lnTo>
                      <a:pt x="344" y="61"/>
                    </a:lnTo>
                    <a:lnTo>
                      <a:pt x="324" y="21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599;p49">
                <a:extLst>
                  <a:ext uri="{FF2B5EF4-FFF2-40B4-BE49-F238E27FC236}">
                    <a16:creationId xmlns:a16="http://schemas.microsoft.com/office/drawing/2014/main" id="{7934A799-C459-A882-E82A-217679E92F4E}"/>
                  </a:ext>
                </a:extLst>
              </p:cNvPr>
              <p:cNvSpPr/>
              <p:nvPr/>
            </p:nvSpPr>
            <p:spPr>
              <a:xfrm>
                <a:off x="2679868" y="-1963528"/>
                <a:ext cx="28420" cy="329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46" fill="none" extrusionOk="0">
                    <a:moveTo>
                      <a:pt x="182" y="1"/>
                    </a:moveTo>
                    <a:lnTo>
                      <a:pt x="182" y="1"/>
                    </a:lnTo>
                    <a:lnTo>
                      <a:pt x="122" y="21"/>
                    </a:lnTo>
                    <a:lnTo>
                      <a:pt x="81" y="61"/>
                    </a:lnTo>
                    <a:lnTo>
                      <a:pt x="21" y="142"/>
                    </a:lnTo>
                    <a:lnTo>
                      <a:pt x="1" y="223"/>
                    </a:lnTo>
                    <a:lnTo>
                      <a:pt x="1" y="324"/>
                    </a:lnTo>
                    <a:lnTo>
                      <a:pt x="41" y="385"/>
                    </a:lnTo>
                    <a:lnTo>
                      <a:pt x="102" y="445"/>
                    </a:lnTo>
                    <a:lnTo>
                      <a:pt x="142" y="445"/>
                    </a:lnTo>
                    <a:lnTo>
                      <a:pt x="182" y="445"/>
                    </a:lnTo>
                    <a:lnTo>
                      <a:pt x="243" y="425"/>
                    </a:lnTo>
                    <a:lnTo>
                      <a:pt x="283" y="385"/>
                    </a:lnTo>
                    <a:lnTo>
                      <a:pt x="283" y="385"/>
                    </a:lnTo>
                    <a:lnTo>
                      <a:pt x="324" y="344"/>
                    </a:lnTo>
                    <a:lnTo>
                      <a:pt x="364" y="284"/>
                    </a:lnTo>
                    <a:lnTo>
                      <a:pt x="384" y="203"/>
                    </a:lnTo>
                    <a:lnTo>
                      <a:pt x="364" y="122"/>
                    </a:lnTo>
                    <a:lnTo>
                      <a:pt x="344" y="61"/>
                    </a:lnTo>
                    <a:lnTo>
                      <a:pt x="324" y="21"/>
                    </a:lnTo>
                    <a:lnTo>
                      <a:pt x="263" y="1"/>
                    </a:lnTo>
                    <a:lnTo>
                      <a:pt x="18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00;p49">
                <a:extLst>
                  <a:ext uri="{FF2B5EF4-FFF2-40B4-BE49-F238E27FC236}">
                    <a16:creationId xmlns:a16="http://schemas.microsoft.com/office/drawing/2014/main" id="{7B56B120-DB73-7548-0BAA-AE02225EB525}"/>
                  </a:ext>
                </a:extLst>
              </p:cNvPr>
              <p:cNvSpPr/>
              <p:nvPr/>
            </p:nvSpPr>
            <p:spPr>
              <a:xfrm>
                <a:off x="2094134" y="-2346562"/>
                <a:ext cx="53739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486" extrusionOk="0">
                    <a:moveTo>
                      <a:pt x="505" y="1"/>
                    </a:moveTo>
                    <a:lnTo>
                      <a:pt x="445" y="21"/>
                    </a:lnTo>
                    <a:lnTo>
                      <a:pt x="344" y="61"/>
                    </a:lnTo>
                    <a:lnTo>
                      <a:pt x="222" y="81"/>
                    </a:lnTo>
                    <a:lnTo>
                      <a:pt x="101" y="102"/>
                    </a:lnTo>
                    <a:lnTo>
                      <a:pt x="61" y="142"/>
                    </a:lnTo>
                    <a:lnTo>
                      <a:pt x="21" y="162"/>
                    </a:lnTo>
                    <a:lnTo>
                      <a:pt x="0" y="243"/>
                    </a:lnTo>
                    <a:lnTo>
                      <a:pt x="21" y="303"/>
                    </a:lnTo>
                    <a:lnTo>
                      <a:pt x="41" y="344"/>
                    </a:lnTo>
                    <a:lnTo>
                      <a:pt x="101" y="404"/>
                    </a:lnTo>
                    <a:lnTo>
                      <a:pt x="243" y="465"/>
                    </a:lnTo>
                    <a:lnTo>
                      <a:pt x="364" y="485"/>
                    </a:lnTo>
                    <a:lnTo>
                      <a:pt x="465" y="485"/>
                    </a:lnTo>
                    <a:lnTo>
                      <a:pt x="546" y="465"/>
                    </a:lnTo>
                    <a:lnTo>
                      <a:pt x="606" y="425"/>
                    </a:lnTo>
                    <a:lnTo>
                      <a:pt x="647" y="404"/>
                    </a:lnTo>
                    <a:lnTo>
                      <a:pt x="687" y="344"/>
                    </a:lnTo>
                    <a:lnTo>
                      <a:pt x="707" y="303"/>
                    </a:lnTo>
                    <a:lnTo>
                      <a:pt x="727" y="203"/>
                    </a:lnTo>
                    <a:lnTo>
                      <a:pt x="687" y="102"/>
                    </a:lnTo>
                    <a:lnTo>
                      <a:pt x="647" y="21"/>
                    </a:lnTo>
                    <a:lnTo>
                      <a:pt x="6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01;p49">
                <a:extLst>
                  <a:ext uri="{FF2B5EF4-FFF2-40B4-BE49-F238E27FC236}">
                    <a16:creationId xmlns:a16="http://schemas.microsoft.com/office/drawing/2014/main" id="{DF5EDEED-21CE-1215-E905-611B90AA82F3}"/>
                  </a:ext>
                </a:extLst>
              </p:cNvPr>
              <p:cNvSpPr/>
              <p:nvPr/>
            </p:nvSpPr>
            <p:spPr>
              <a:xfrm>
                <a:off x="2225306" y="-2301829"/>
                <a:ext cx="38828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6" extrusionOk="0">
                    <a:moveTo>
                      <a:pt x="283" y="0"/>
                    </a:moveTo>
                    <a:lnTo>
                      <a:pt x="182" y="21"/>
                    </a:lnTo>
                    <a:lnTo>
                      <a:pt x="101" y="61"/>
                    </a:lnTo>
                    <a:lnTo>
                      <a:pt x="41" y="122"/>
                    </a:lnTo>
                    <a:lnTo>
                      <a:pt x="0" y="202"/>
                    </a:lnTo>
                    <a:lnTo>
                      <a:pt x="0" y="263"/>
                    </a:lnTo>
                    <a:lnTo>
                      <a:pt x="0" y="323"/>
                    </a:lnTo>
                    <a:lnTo>
                      <a:pt x="41" y="364"/>
                    </a:lnTo>
                    <a:lnTo>
                      <a:pt x="61" y="404"/>
                    </a:lnTo>
                    <a:lnTo>
                      <a:pt x="142" y="465"/>
                    </a:lnTo>
                    <a:lnTo>
                      <a:pt x="243" y="505"/>
                    </a:lnTo>
                    <a:lnTo>
                      <a:pt x="344" y="485"/>
                    </a:lnTo>
                    <a:lnTo>
                      <a:pt x="424" y="445"/>
                    </a:lnTo>
                    <a:lnTo>
                      <a:pt x="485" y="384"/>
                    </a:lnTo>
                    <a:lnTo>
                      <a:pt x="525" y="303"/>
                    </a:lnTo>
                    <a:lnTo>
                      <a:pt x="525" y="243"/>
                    </a:lnTo>
                    <a:lnTo>
                      <a:pt x="525" y="182"/>
                    </a:lnTo>
                    <a:lnTo>
                      <a:pt x="485" y="122"/>
                    </a:lnTo>
                    <a:lnTo>
                      <a:pt x="465" y="81"/>
                    </a:lnTo>
                    <a:lnTo>
                      <a:pt x="384" y="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02;p49">
                <a:extLst>
                  <a:ext uri="{FF2B5EF4-FFF2-40B4-BE49-F238E27FC236}">
                    <a16:creationId xmlns:a16="http://schemas.microsoft.com/office/drawing/2014/main" id="{44681F0D-2C1D-0970-4A9B-2355DE90E78A}"/>
                  </a:ext>
                </a:extLst>
              </p:cNvPr>
              <p:cNvSpPr/>
              <p:nvPr/>
            </p:nvSpPr>
            <p:spPr>
              <a:xfrm>
                <a:off x="2328132" y="-1641540"/>
                <a:ext cx="3027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41" h="223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41" y="162"/>
                    </a:lnTo>
                    <a:lnTo>
                      <a:pt x="41" y="12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03;p49">
                <a:extLst>
                  <a:ext uri="{FF2B5EF4-FFF2-40B4-BE49-F238E27FC236}">
                    <a16:creationId xmlns:a16="http://schemas.microsoft.com/office/drawing/2014/main" id="{C13D3213-67E3-8B72-E647-C63A483668DE}"/>
                  </a:ext>
                </a:extLst>
              </p:cNvPr>
              <p:cNvSpPr/>
              <p:nvPr/>
            </p:nvSpPr>
            <p:spPr>
              <a:xfrm>
                <a:off x="2049401" y="-1693728"/>
                <a:ext cx="752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8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81" y="81"/>
                    </a:lnTo>
                    <a:lnTo>
                      <a:pt x="81" y="81"/>
                    </a:lnTo>
                    <a:lnTo>
                      <a:pt x="102" y="21"/>
                    </a:lnTo>
                    <a:lnTo>
                      <a:pt x="102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04;p49">
                <a:extLst>
                  <a:ext uri="{FF2B5EF4-FFF2-40B4-BE49-F238E27FC236}">
                    <a16:creationId xmlns:a16="http://schemas.microsoft.com/office/drawing/2014/main" id="{1B505185-ABC1-774A-A017-2E2E0AD91A9F}"/>
                  </a:ext>
                </a:extLst>
              </p:cNvPr>
              <p:cNvSpPr/>
              <p:nvPr/>
            </p:nvSpPr>
            <p:spPr>
              <a:xfrm>
                <a:off x="2353451" y="-1710115"/>
                <a:ext cx="26943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02" fill="none" extrusionOk="0">
                    <a:moveTo>
                      <a:pt x="364" y="0"/>
                    </a:moveTo>
                    <a:lnTo>
                      <a:pt x="364" y="0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162" y="101"/>
                    </a:lnTo>
                    <a:lnTo>
                      <a:pt x="263" y="81"/>
                    </a:lnTo>
                    <a:lnTo>
                      <a:pt x="324" y="41"/>
                    </a:lnTo>
                    <a:lnTo>
                      <a:pt x="36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605;p49">
                <a:extLst>
                  <a:ext uri="{FF2B5EF4-FFF2-40B4-BE49-F238E27FC236}">
                    <a16:creationId xmlns:a16="http://schemas.microsoft.com/office/drawing/2014/main" id="{954A0E28-D376-0A89-3F86-9AB7F42E16E6}"/>
                  </a:ext>
                </a:extLst>
              </p:cNvPr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263" y="970"/>
                    </a:moveTo>
                    <a:lnTo>
                      <a:pt x="263" y="970"/>
                    </a:lnTo>
                    <a:lnTo>
                      <a:pt x="162" y="950"/>
                    </a:lnTo>
                    <a:lnTo>
                      <a:pt x="101" y="909"/>
                    </a:lnTo>
                    <a:lnTo>
                      <a:pt x="41" y="828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21" y="647"/>
                    </a:lnTo>
                    <a:lnTo>
                      <a:pt x="61" y="586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202" y="404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22" y="162"/>
                    </a:lnTo>
                    <a:lnTo>
                      <a:pt x="283" y="81"/>
                    </a:lnTo>
                    <a:lnTo>
                      <a:pt x="364" y="21"/>
                    </a:lnTo>
                    <a:lnTo>
                      <a:pt x="465" y="1"/>
                    </a:lnTo>
                    <a:lnTo>
                      <a:pt x="465" y="1"/>
                    </a:lnTo>
                    <a:lnTo>
                      <a:pt x="545" y="21"/>
                    </a:lnTo>
                    <a:lnTo>
                      <a:pt x="545" y="21"/>
                    </a:lnTo>
                    <a:lnTo>
                      <a:pt x="626" y="61"/>
                    </a:lnTo>
                    <a:lnTo>
                      <a:pt x="687" y="122"/>
                    </a:lnTo>
                    <a:lnTo>
                      <a:pt x="727" y="182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47" y="364"/>
                    </a:lnTo>
                    <a:lnTo>
                      <a:pt x="727" y="465"/>
                    </a:lnTo>
                    <a:lnTo>
                      <a:pt x="687" y="526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545" y="667"/>
                    </a:lnTo>
                    <a:lnTo>
                      <a:pt x="505" y="748"/>
                    </a:lnTo>
                    <a:lnTo>
                      <a:pt x="465" y="828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344" y="950"/>
                    </a:lnTo>
                    <a:lnTo>
                      <a:pt x="263" y="97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06;p49">
                <a:extLst>
                  <a:ext uri="{FF2B5EF4-FFF2-40B4-BE49-F238E27FC236}">
                    <a16:creationId xmlns:a16="http://schemas.microsoft.com/office/drawing/2014/main" id="{5BE118FF-9A1C-1258-4994-8B0EADB80975}"/>
                  </a:ext>
                </a:extLst>
              </p:cNvPr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283" y="505"/>
                    </a:moveTo>
                    <a:lnTo>
                      <a:pt x="283" y="50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202" y="485"/>
                    </a:lnTo>
                    <a:lnTo>
                      <a:pt x="142" y="465"/>
                    </a:lnTo>
                    <a:lnTo>
                      <a:pt x="61" y="364"/>
                    </a:lnTo>
                    <a:lnTo>
                      <a:pt x="20" y="263"/>
                    </a:lnTo>
                    <a:lnTo>
                      <a:pt x="0" y="202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41" y="81"/>
                    </a:lnTo>
                    <a:lnTo>
                      <a:pt x="81" y="41"/>
                    </a:lnTo>
                    <a:lnTo>
                      <a:pt x="16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83" y="0"/>
                    </a:lnTo>
                    <a:lnTo>
                      <a:pt x="343" y="20"/>
                    </a:lnTo>
                    <a:lnTo>
                      <a:pt x="404" y="61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465" y="162"/>
                    </a:lnTo>
                    <a:lnTo>
                      <a:pt x="465" y="243"/>
                    </a:lnTo>
                    <a:lnTo>
                      <a:pt x="465" y="303"/>
                    </a:lnTo>
                    <a:lnTo>
                      <a:pt x="444" y="364"/>
                    </a:lnTo>
                    <a:lnTo>
                      <a:pt x="424" y="424"/>
                    </a:lnTo>
                    <a:lnTo>
                      <a:pt x="384" y="465"/>
                    </a:lnTo>
                    <a:lnTo>
                      <a:pt x="323" y="505"/>
                    </a:lnTo>
                    <a:lnTo>
                      <a:pt x="283" y="5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07;p49">
                <a:extLst>
                  <a:ext uri="{FF2B5EF4-FFF2-40B4-BE49-F238E27FC236}">
                    <a16:creationId xmlns:a16="http://schemas.microsoft.com/office/drawing/2014/main" id="{C3C51C2E-AC61-4307-D08A-137B8FF0595F}"/>
                  </a:ext>
                </a:extLst>
              </p:cNvPr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fill="none" extrusionOk="0">
                    <a:moveTo>
                      <a:pt x="162" y="465"/>
                    </a:moveTo>
                    <a:lnTo>
                      <a:pt x="162" y="465"/>
                    </a:lnTo>
                    <a:lnTo>
                      <a:pt x="102" y="445"/>
                    </a:lnTo>
                    <a:lnTo>
                      <a:pt x="41" y="405"/>
                    </a:lnTo>
                    <a:lnTo>
                      <a:pt x="1" y="344"/>
                    </a:lnTo>
                    <a:lnTo>
                      <a:pt x="1" y="283"/>
                    </a:lnTo>
                    <a:lnTo>
                      <a:pt x="1" y="203"/>
                    </a:lnTo>
                    <a:lnTo>
                      <a:pt x="21" y="122"/>
                    </a:lnTo>
                    <a:lnTo>
                      <a:pt x="81" y="61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243" y="1"/>
                    </a:lnTo>
                    <a:lnTo>
                      <a:pt x="243" y="1"/>
                    </a:lnTo>
                    <a:lnTo>
                      <a:pt x="304" y="21"/>
                    </a:lnTo>
                    <a:lnTo>
                      <a:pt x="344" y="61"/>
                    </a:lnTo>
                    <a:lnTo>
                      <a:pt x="364" y="102"/>
                    </a:lnTo>
                    <a:lnTo>
                      <a:pt x="384" y="182"/>
                    </a:lnTo>
                    <a:lnTo>
                      <a:pt x="364" y="243"/>
                    </a:lnTo>
                    <a:lnTo>
                      <a:pt x="364" y="304"/>
                    </a:lnTo>
                    <a:lnTo>
                      <a:pt x="324" y="364"/>
                    </a:lnTo>
                    <a:lnTo>
                      <a:pt x="283" y="405"/>
                    </a:lnTo>
                    <a:lnTo>
                      <a:pt x="283" y="405"/>
                    </a:lnTo>
                    <a:lnTo>
                      <a:pt x="223" y="465"/>
                    </a:lnTo>
                    <a:lnTo>
                      <a:pt x="162" y="46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08;p49">
                <a:extLst>
                  <a:ext uri="{FF2B5EF4-FFF2-40B4-BE49-F238E27FC236}">
                    <a16:creationId xmlns:a16="http://schemas.microsoft.com/office/drawing/2014/main" id="{9E15444B-B383-EA59-37A7-6FDDC5E98CD3}"/>
                  </a:ext>
                </a:extLst>
              </p:cNvPr>
              <p:cNvSpPr/>
              <p:nvPr/>
            </p:nvSpPr>
            <p:spPr>
              <a:xfrm>
                <a:off x="2518948" y="-1812942"/>
                <a:ext cx="31372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05" fill="none" extrusionOk="0">
                    <a:moveTo>
                      <a:pt x="424" y="0"/>
                    </a:moveTo>
                    <a:lnTo>
                      <a:pt x="424" y="0"/>
                    </a:lnTo>
                    <a:lnTo>
                      <a:pt x="222" y="202"/>
                    </a:lnTo>
                    <a:lnTo>
                      <a:pt x="0" y="404"/>
                    </a:lnTo>
                    <a:lnTo>
                      <a:pt x="0" y="404"/>
                    </a:lnTo>
                    <a:lnTo>
                      <a:pt x="40" y="404"/>
                    </a:lnTo>
                    <a:lnTo>
                      <a:pt x="40" y="404"/>
                    </a:lnTo>
                    <a:lnTo>
                      <a:pt x="101" y="384"/>
                    </a:lnTo>
                    <a:lnTo>
                      <a:pt x="182" y="364"/>
                    </a:lnTo>
                    <a:lnTo>
                      <a:pt x="242" y="323"/>
                    </a:lnTo>
                    <a:lnTo>
                      <a:pt x="283" y="283"/>
                    </a:lnTo>
                    <a:lnTo>
                      <a:pt x="384" y="142"/>
                    </a:lnTo>
                    <a:lnTo>
                      <a:pt x="42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09;p49">
                <a:extLst>
                  <a:ext uri="{FF2B5EF4-FFF2-40B4-BE49-F238E27FC236}">
                    <a16:creationId xmlns:a16="http://schemas.microsoft.com/office/drawing/2014/main" id="{11519D15-3696-F25D-AA41-21F5B3E5761D}"/>
                  </a:ext>
                </a:extLst>
              </p:cNvPr>
              <p:cNvSpPr/>
              <p:nvPr/>
            </p:nvSpPr>
            <p:spPr>
              <a:xfrm>
                <a:off x="2663480" y="-2288395"/>
                <a:ext cx="117813" cy="308557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180" fill="none" extrusionOk="0">
                    <a:moveTo>
                      <a:pt x="102" y="0"/>
                    </a:moveTo>
                    <a:lnTo>
                      <a:pt x="102" y="0"/>
                    </a:lnTo>
                    <a:lnTo>
                      <a:pt x="142" y="727"/>
                    </a:lnTo>
                    <a:lnTo>
                      <a:pt x="122" y="1434"/>
                    </a:lnTo>
                    <a:lnTo>
                      <a:pt x="81" y="2161"/>
                    </a:lnTo>
                    <a:lnTo>
                      <a:pt x="1" y="2867"/>
                    </a:lnTo>
                    <a:lnTo>
                      <a:pt x="1" y="2867"/>
                    </a:lnTo>
                    <a:lnTo>
                      <a:pt x="324" y="2908"/>
                    </a:lnTo>
                    <a:lnTo>
                      <a:pt x="324" y="2908"/>
                    </a:lnTo>
                    <a:lnTo>
                      <a:pt x="425" y="2928"/>
                    </a:lnTo>
                    <a:lnTo>
                      <a:pt x="526" y="2968"/>
                    </a:lnTo>
                    <a:lnTo>
                      <a:pt x="566" y="3009"/>
                    </a:lnTo>
                    <a:lnTo>
                      <a:pt x="586" y="3049"/>
                    </a:lnTo>
                    <a:lnTo>
                      <a:pt x="586" y="3089"/>
                    </a:lnTo>
                    <a:lnTo>
                      <a:pt x="586" y="3130"/>
                    </a:lnTo>
                    <a:lnTo>
                      <a:pt x="586" y="3130"/>
                    </a:lnTo>
                    <a:lnTo>
                      <a:pt x="546" y="3291"/>
                    </a:lnTo>
                    <a:lnTo>
                      <a:pt x="546" y="3291"/>
                    </a:lnTo>
                    <a:lnTo>
                      <a:pt x="546" y="3352"/>
                    </a:lnTo>
                    <a:lnTo>
                      <a:pt x="546" y="3412"/>
                    </a:lnTo>
                    <a:lnTo>
                      <a:pt x="546" y="3412"/>
                    </a:lnTo>
                    <a:lnTo>
                      <a:pt x="586" y="3473"/>
                    </a:lnTo>
                    <a:lnTo>
                      <a:pt x="627" y="3534"/>
                    </a:lnTo>
                    <a:lnTo>
                      <a:pt x="707" y="3635"/>
                    </a:lnTo>
                    <a:lnTo>
                      <a:pt x="707" y="3635"/>
                    </a:lnTo>
                    <a:lnTo>
                      <a:pt x="768" y="3695"/>
                    </a:lnTo>
                    <a:lnTo>
                      <a:pt x="788" y="3776"/>
                    </a:lnTo>
                    <a:lnTo>
                      <a:pt x="768" y="3998"/>
                    </a:lnTo>
                    <a:lnTo>
                      <a:pt x="768" y="3998"/>
                    </a:lnTo>
                    <a:lnTo>
                      <a:pt x="788" y="4059"/>
                    </a:lnTo>
                    <a:lnTo>
                      <a:pt x="828" y="4119"/>
                    </a:lnTo>
                    <a:lnTo>
                      <a:pt x="889" y="4160"/>
                    </a:lnTo>
                    <a:lnTo>
                      <a:pt x="950" y="4180"/>
                    </a:lnTo>
                    <a:lnTo>
                      <a:pt x="950" y="4180"/>
                    </a:lnTo>
                    <a:lnTo>
                      <a:pt x="1030" y="4160"/>
                    </a:lnTo>
                    <a:lnTo>
                      <a:pt x="1091" y="4119"/>
                    </a:lnTo>
                    <a:lnTo>
                      <a:pt x="1152" y="4059"/>
                    </a:lnTo>
                    <a:lnTo>
                      <a:pt x="1192" y="3958"/>
                    </a:lnTo>
                    <a:lnTo>
                      <a:pt x="1192" y="3958"/>
                    </a:lnTo>
                    <a:lnTo>
                      <a:pt x="1252" y="3857"/>
                    </a:lnTo>
                    <a:lnTo>
                      <a:pt x="1293" y="3756"/>
                    </a:lnTo>
                    <a:lnTo>
                      <a:pt x="1353" y="3675"/>
                    </a:lnTo>
                    <a:lnTo>
                      <a:pt x="1454" y="3635"/>
                    </a:lnTo>
                    <a:lnTo>
                      <a:pt x="1454" y="3635"/>
                    </a:lnTo>
                    <a:lnTo>
                      <a:pt x="1596" y="3594"/>
                    </a:lnTo>
                    <a:lnTo>
                      <a:pt x="1596" y="3594"/>
                    </a:lnTo>
                    <a:lnTo>
                      <a:pt x="1555" y="3089"/>
                    </a:lnTo>
                    <a:lnTo>
                      <a:pt x="1454" y="2605"/>
                    </a:lnTo>
                    <a:lnTo>
                      <a:pt x="1333" y="2140"/>
                    </a:lnTo>
                    <a:lnTo>
                      <a:pt x="1152" y="1676"/>
                    </a:lnTo>
                    <a:lnTo>
                      <a:pt x="950" y="1232"/>
                    </a:lnTo>
                    <a:lnTo>
                      <a:pt x="707" y="788"/>
                    </a:lnTo>
                    <a:lnTo>
                      <a:pt x="425" y="384"/>
                    </a:lnTo>
                    <a:lnTo>
                      <a:pt x="10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10;p49">
                <a:extLst>
                  <a:ext uri="{FF2B5EF4-FFF2-40B4-BE49-F238E27FC236}">
                    <a16:creationId xmlns:a16="http://schemas.microsoft.com/office/drawing/2014/main" id="{27BE85BB-69C9-A26C-EDB5-CDB8A421C5A9}"/>
                  </a:ext>
                </a:extLst>
              </p:cNvPr>
              <p:cNvSpPr/>
              <p:nvPr/>
            </p:nvSpPr>
            <p:spPr>
              <a:xfrm>
                <a:off x="2319200" y="-1695204"/>
                <a:ext cx="301175" cy="125268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697" extrusionOk="0">
                    <a:moveTo>
                      <a:pt x="3837" y="0"/>
                    </a:moveTo>
                    <a:lnTo>
                      <a:pt x="3736" y="21"/>
                    </a:lnTo>
                    <a:lnTo>
                      <a:pt x="3594" y="61"/>
                    </a:lnTo>
                    <a:lnTo>
                      <a:pt x="3493" y="122"/>
                    </a:lnTo>
                    <a:lnTo>
                      <a:pt x="3271" y="283"/>
                    </a:lnTo>
                    <a:lnTo>
                      <a:pt x="3090" y="424"/>
                    </a:lnTo>
                    <a:lnTo>
                      <a:pt x="3009" y="465"/>
                    </a:lnTo>
                    <a:lnTo>
                      <a:pt x="2948" y="485"/>
                    </a:lnTo>
                    <a:lnTo>
                      <a:pt x="2908" y="485"/>
                    </a:lnTo>
                    <a:lnTo>
                      <a:pt x="2807" y="465"/>
                    </a:lnTo>
                    <a:lnTo>
                      <a:pt x="2726" y="424"/>
                    </a:lnTo>
                    <a:lnTo>
                      <a:pt x="2666" y="364"/>
                    </a:lnTo>
                    <a:lnTo>
                      <a:pt x="2585" y="283"/>
                    </a:lnTo>
                    <a:lnTo>
                      <a:pt x="2524" y="223"/>
                    </a:lnTo>
                    <a:lnTo>
                      <a:pt x="2444" y="162"/>
                    </a:lnTo>
                    <a:lnTo>
                      <a:pt x="2363" y="122"/>
                    </a:lnTo>
                    <a:lnTo>
                      <a:pt x="2262" y="101"/>
                    </a:lnTo>
                    <a:lnTo>
                      <a:pt x="2181" y="101"/>
                    </a:lnTo>
                    <a:lnTo>
                      <a:pt x="2120" y="122"/>
                    </a:lnTo>
                    <a:lnTo>
                      <a:pt x="2060" y="162"/>
                    </a:lnTo>
                    <a:lnTo>
                      <a:pt x="1939" y="283"/>
                    </a:lnTo>
                    <a:lnTo>
                      <a:pt x="1797" y="404"/>
                    </a:lnTo>
                    <a:lnTo>
                      <a:pt x="1636" y="505"/>
                    </a:lnTo>
                    <a:lnTo>
                      <a:pt x="1595" y="546"/>
                    </a:lnTo>
                    <a:lnTo>
                      <a:pt x="1474" y="546"/>
                    </a:lnTo>
                    <a:lnTo>
                      <a:pt x="1434" y="525"/>
                    </a:lnTo>
                    <a:lnTo>
                      <a:pt x="1373" y="505"/>
                    </a:lnTo>
                    <a:lnTo>
                      <a:pt x="1333" y="485"/>
                    </a:lnTo>
                    <a:lnTo>
                      <a:pt x="1293" y="485"/>
                    </a:lnTo>
                    <a:lnTo>
                      <a:pt x="1111" y="546"/>
                    </a:lnTo>
                    <a:lnTo>
                      <a:pt x="1030" y="566"/>
                    </a:lnTo>
                    <a:lnTo>
                      <a:pt x="949" y="586"/>
                    </a:lnTo>
                    <a:lnTo>
                      <a:pt x="889" y="566"/>
                    </a:lnTo>
                    <a:lnTo>
                      <a:pt x="808" y="525"/>
                    </a:lnTo>
                    <a:lnTo>
                      <a:pt x="727" y="445"/>
                    </a:lnTo>
                    <a:lnTo>
                      <a:pt x="626" y="344"/>
                    </a:lnTo>
                    <a:lnTo>
                      <a:pt x="606" y="283"/>
                    </a:lnTo>
                    <a:lnTo>
                      <a:pt x="505" y="303"/>
                    </a:lnTo>
                    <a:lnTo>
                      <a:pt x="202" y="283"/>
                    </a:lnTo>
                    <a:lnTo>
                      <a:pt x="142" y="727"/>
                    </a:lnTo>
                    <a:lnTo>
                      <a:pt x="162" y="848"/>
                    </a:lnTo>
                    <a:lnTo>
                      <a:pt x="162" y="889"/>
                    </a:lnTo>
                    <a:lnTo>
                      <a:pt x="121" y="949"/>
                    </a:lnTo>
                    <a:lnTo>
                      <a:pt x="81" y="1252"/>
                    </a:lnTo>
                    <a:lnTo>
                      <a:pt x="0" y="1676"/>
                    </a:lnTo>
                    <a:lnTo>
                      <a:pt x="424" y="1697"/>
                    </a:lnTo>
                    <a:lnTo>
                      <a:pt x="727" y="1697"/>
                    </a:lnTo>
                    <a:lnTo>
                      <a:pt x="1030" y="1676"/>
                    </a:lnTo>
                    <a:lnTo>
                      <a:pt x="1313" y="1636"/>
                    </a:lnTo>
                    <a:lnTo>
                      <a:pt x="1595" y="1575"/>
                    </a:lnTo>
                    <a:lnTo>
                      <a:pt x="1757" y="1333"/>
                    </a:lnTo>
                    <a:lnTo>
                      <a:pt x="1757" y="1313"/>
                    </a:lnTo>
                    <a:lnTo>
                      <a:pt x="1898" y="1172"/>
                    </a:lnTo>
                    <a:lnTo>
                      <a:pt x="2019" y="1050"/>
                    </a:lnTo>
                    <a:lnTo>
                      <a:pt x="2181" y="949"/>
                    </a:lnTo>
                    <a:lnTo>
                      <a:pt x="2343" y="889"/>
                    </a:lnTo>
                    <a:lnTo>
                      <a:pt x="2504" y="828"/>
                    </a:lnTo>
                    <a:lnTo>
                      <a:pt x="2686" y="788"/>
                    </a:lnTo>
                    <a:lnTo>
                      <a:pt x="3069" y="747"/>
                    </a:lnTo>
                    <a:lnTo>
                      <a:pt x="3635" y="727"/>
                    </a:lnTo>
                    <a:lnTo>
                      <a:pt x="4079" y="424"/>
                    </a:lnTo>
                    <a:lnTo>
                      <a:pt x="4079" y="223"/>
                    </a:lnTo>
                    <a:lnTo>
                      <a:pt x="4059" y="142"/>
                    </a:lnTo>
                    <a:lnTo>
                      <a:pt x="4018" y="81"/>
                    </a:lnTo>
                    <a:lnTo>
                      <a:pt x="3958" y="41"/>
                    </a:lnTo>
                    <a:lnTo>
                      <a:pt x="3877" y="21"/>
                    </a:lnTo>
                    <a:lnTo>
                      <a:pt x="3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11;p49">
                <a:extLst>
                  <a:ext uri="{FF2B5EF4-FFF2-40B4-BE49-F238E27FC236}">
                    <a16:creationId xmlns:a16="http://schemas.microsoft.com/office/drawing/2014/main" id="{8C81A332-0686-E235-EA07-50F08B90CE4B}"/>
                  </a:ext>
                </a:extLst>
              </p:cNvPr>
              <p:cNvSpPr/>
              <p:nvPr/>
            </p:nvSpPr>
            <p:spPr>
              <a:xfrm>
                <a:off x="2319200" y="-1695204"/>
                <a:ext cx="301175" cy="125268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1697" fill="none" extrusionOk="0">
                    <a:moveTo>
                      <a:pt x="3837" y="0"/>
                    </a:moveTo>
                    <a:lnTo>
                      <a:pt x="3837" y="0"/>
                    </a:lnTo>
                    <a:lnTo>
                      <a:pt x="3736" y="21"/>
                    </a:lnTo>
                    <a:lnTo>
                      <a:pt x="3736" y="21"/>
                    </a:lnTo>
                    <a:lnTo>
                      <a:pt x="3594" y="61"/>
                    </a:lnTo>
                    <a:lnTo>
                      <a:pt x="3493" y="122"/>
                    </a:lnTo>
                    <a:lnTo>
                      <a:pt x="3271" y="283"/>
                    </a:lnTo>
                    <a:lnTo>
                      <a:pt x="3090" y="424"/>
                    </a:lnTo>
                    <a:lnTo>
                      <a:pt x="3009" y="465"/>
                    </a:lnTo>
                    <a:lnTo>
                      <a:pt x="2948" y="485"/>
                    </a:lnTo>
                    <a:lnTo>
                      <a:pt x="2948" y="485"/>
                    </a:lnTo>
                    <a:lnTo>
                      <a:pt x="2908" y="485"/>
                    </a:lnTo>
                    <a:lnTo>
                      <a:pt x="2908" y="485"/>
                    </a:lnTo>
                    <a:lnTo>
                      <a:pt x="2807" y="465"/>
                    </a:lnTo>
                    <a:lnTo>
                      <a:pt x="2726" y="424"/>
                    </a:lnTo>
                    <a:lnTo>
                      <a:pt x="2666" y="364"/>
                    </a:lnTo>
                    <a:lnTo>
                      <a:pt x="2585" y="283"/>
                    </a:lnTo>
                    <a:lnTo>
                      <a:pt x="2585" y="283"/>
                    </a:lnTo>
                    <a:lnTo>
                      <a:pt x="2524" y="223"/>
                    </a:lnTo>
                    <a:lnTo>
                      <a:pt x="2444" y="162"/>
                    </a:lnTo>
                    <a:lnTo>
                      <a:pt x="2363" y="122"/>
                    </a:lnTo>
                    <a:lnTo>
                      <a:pt x="2262" y="101"/>
                    </a:lnTo>
                    <a:lnTo>
                      <a:pt x="2262" y="101"/>
                    </a:lnTo>
                    <a:lnTo>
                      <a:pt x="2181" y="101"/>
                    </a:lnTo>
                    <a:lnTo>
                      <a:pt x="2181" y="101"/>
                    </a:lnTo>
                    <a:lnTo>
                      <a:pt x="2120" y="122"/>
                    </a:lnTo>
                    <a:lnTo>
                      <a:pt x="2060" y="162"/>
                    </a:lnTo>
                    <a:lnTo>
                      <a:pt x="1939" y="283"/>
                    </a:lnTo>
                    <a:lnTo>
                      <a:pt x="1797" y="404"/>
                    </a:lnTo>
                    <a:lnTo>
                      <a:pt x="1636" y="505"/>
                    </a:lnTo>
                    <a:lnTo>
                      <a:pt x="1636" y="505"/>
                    </a:lnTo>
                    <a:lnTo>
                      <a:pt x="1595" y="546"/>
                    </a:lnTo>
                    <a:lnTo>
                      <a:pt x="1535" y="546"/>
                    </a:lnTo>
                    <a:lnTo>
                      <a:pt x="1535" y="546"/>
                    </a:lnTo>
                    <a:lnTo>
                      <a:pt x="1474" y="546"/>
                    </a:lnTo>
                    <a:lnTo>
                      <a:pt x="1434" y="525"/>
                    </a:lnTo>
                    <a:lnTo>
                      <a:pt x="1434" y="525"/>
                    </a:lnTo>
                    <a:lnTo>
                      <a:pt x="1373" y="505"/>
                    </a:lnTo>
                    <a:lnTo>
                      <a:pt x="1333" y="485"/>
                    </a:lnTo>
                    <a:lnTo>
                      <a:pt x="1333" y="485"/>
                    </a:lnTo>
                    <a:lnTo>
                      <a:pt x="1293" y="485"/>
                    </a:lnTo>
                    <a:lnTo>
                      <a:pt x="1293" y="485"/>
                    </a:lnTo>
                    <a:lnTo>
                      <a:pt x="1111" y="546"/>
                    </a:lnTo>
                    <a:lnTo>
                      <a:pt x="1030" y="566"/>
                    </a:lnTo>
                    <a:lnTo>
                      <a:pt x="949" y="586"/>
                    </a:lnTo>
                    <a:lnTo>
                      <a:pt x="949" y="586"/>
                    </a:lnTo>
                    <a:lnTo>
                      <a:pt x="889" y="566"/>
                    </a:lnTo>
                    <a:lnTo>
                      <a:pt x="808" y="525"/>
                    </a:lnTo>
                    <a:lnTo>
                      <a:pt x="727" y="445"/>
                    </a:lnTo>
                    <a:lnTo>
                      <a:pt x="626" y="344"/>
                    </a:lnTo>
                    <a:lnTo>
                      <a:pt x="626" y="344"/>
                    </a:lnTo>
                    <a:lnTo>
                      <a:pt x="606" y="283"/>
                    </a:lnTo>
                    <a:lnTo>
                      <a:pt x="606" y="283"/>
                    </a:lnTo>
                    <a:lnTo>
                      <a:pt x="505" y="303"/>
                    </a:lnTo>
                    <a:lnTo>
                      <a:pt x="505" y="30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202" y="283"/>
                    </a:lnTo>
                    <a:lnTo>
                      <a:pt x="142" y="727"/>
                    </a:lnTo>
                    <a:lnTo>
                      <a:pt x="142" y="727"/>
                    </a:lnTo>
                    <a:lnTo>
                      <a:pt x="162" y="848"/>
                    </a:lnTo>
                    <a:lnTo>
                      <a:pt x="162" y="88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121" y="949"/>
                    </a:lnTo>
                    <a:lnTo>
                      <a:pt x="81" y="1252"/>
                    </a:lnTo>
                    <a:lnTo>
                      <a:pt x="81" y="1252"/>
                    </a:lnTo>
                    <a:lnTo>
                      <a:pt x="0" y="1676"/>
                    </a:lnTo>
                    <a:lnTo>
                      <a:pt x="0" y="1676"/>
                    </a:lnTo>
                    <a:lnTo>
                      <a:pt x="424" y="1697"/>
                    </a:lnTo>
                    <a:lnTo>
                      <a:pt x="424" y="1697"/>
                    </a:lnTo>
                    <a:lnTo>
                      <a:pt x="727" y="1697"/>
                    </a:lnTo>
                    <a:lnTo>
                      <a:pt x="1030" y="1676"/>
                    </a:lnTo>
                    <a:lnTo>
                      <a:pt x="1313" y="1636"/>
                    </a:lnTo>
                    <a:lnTo>
                      <a:pt x="1595" y="1575"/>
                    </a:lnTo>
                    <a:lnTo>
                      <a:pt x="1595" y="1575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33"/>
                    </a:lnTo>
                    <a:lnTo>
                      <a:pt x="1757" y="1313"/>
                    </a:lnTo>
                    <a:lnTo>
                      <a:pt x="1757" y="1313"/>
                    </a:lnTo>
                    <a:lnTo>
                      <a:pt x="1898" y="1172"/>
                    </a:lnTo>
                    <a:lnTo>
                      <a:pt x="2019" y="1050"/>
                    </a:lnTo>
                    <a:lnTo>
                      <a:pt x="2181" y="949"/>
                    </a:lnTo>
                    <a:lnTo>
                      <a:pt x="2343" y="889"/>
                    </a:lnTo>
                    <a:lnTo>
                      <a:pt x="2504" y="828"/>
                    </a:lnTo>
                    <a:lnTo>
                      <a:pt x="2686" y="788"/>
                    </a:lnTo>
                    <a:lnTo>
                      <a:pt x="3069" y="747"/>
                    </a:lnTo>
                    <a:lnTo>
                      <a:pt x="3069" y="747"/>
                    </a:lnTo>
                    <a:lnTo>
                      <a:pt x="3635" y="727"/>
                    </a:lnTo>
                    <a:lnTo>
                      <a:pt x="3635" y="727"/>
                    </a:lnTo>
                    <a:lnTo>
                      <a:pt x="4079" y="424"/>
                    </a:lnTo>
                    <a:lnTo>
                      <a:pt x="4079" y="424"/>
                    </a:lnTo>
                    <a:lnTo>
                      <a:pt x="4079" y="223"/>
                    </a:lnTo>
                    <a:lnTo>
                      <a:pt x="4079" y="223"/>
                    </a:lnTo>
                    <a:lnTo>
                      <a:pt x="4059" y="142"/>
                    </a:lnTo>
                    <a:lnTo>
                      <a:pt x="4018" y="81"/>
                    </a:lnTo>
                    <a:lnTo>
                      <a:pt x="3958" y="41"/>
                    </a:lnTo>
                    <a:lnTo>
                      <a:pt x="3877" y="21"/>
                    </a:lnTo>
                    <a:lnTo>
                      <a:pt x="3877" y="21"/>
                    </a:lnTo>
                    <a:lnTo>
                      <a:pt x="3837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12;p49">
                <a:extLst>
                  <a:ext uri="{FF2B5EF4-FFF2-40B4-BE49-F238E27FC236}">
                    <a16:creationId xmlns:a16="http://schemas.microsoft.com/office/drawing/2014/main" id="{9D031A12-81DD-307D-A6BE-3F27F84CD944}"/>
                  </a:ext>
                </a:extLst>
              </p:cNvPr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extrusionOk="0">
                    <a:moveTo>
                      <a:pt x="465" y="1"/>
                    </a:moveTo>
                    <a:lnTo>
                      <a:pt x="364" y="21"/>
                    </a:lnTo>
                    <a:lnTo>
                      <a:pt x="283" y="81"/>
                    </a:lnTo>
                    <a:lnTo>
                      <a:pt x="222" y="162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41" y="828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63" y="970"/>
                    </a:lnTo>
                    <a:lnTo>
                      <a:pt x="344" y="950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4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13;p49">
                <a:extLst>
                  <a:ext uri="{FF2B5EF4-FFF2-40B4-BE49-F238E27FC236}">
                    <a16:creationId xmlns:a16="http://schemas.microsoft.com/office/drawing/2014/main" id="{DEF97ACE-B89A-9CA2-17F9-AD37449604CD}"/>
                  </a:ext>
                </a:extLst>
              </p:cNvPr>
              <p:cNvSpPr/>
              <p:nvPr/>
            </p:nvSpPr>
            <p:spPr>
              <a:xfrm>
                <a:off x="2606863" y="-1880041"/>
                <a:ext cx="5521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70" fill="none" extrusionOk="0">
                    <a:moveTo>
                      <a:pt x="465" y="1"/>
                    </a:moveTo>
                    <a:lnTo>
                      <a:pt x="465" y="1"/>
                    </a:lnTo>
                    <a:lnTo>
                      <a:pt x="364" y="21"/>
                    </a:lnTo>
                    <a:lnTo>
                      <a:pt x="283" y="81"/>
                    </a:lnTo>
                    <a:lnTo>
                      <a:pt x="222" y="162"/>
                    </a:lnTo>
                    <a:lnTo>
                      <a:pt x="202" y="243"/>
                    </a:lnTo>
                    <a:lnTo>
                      <a:pt x="202" y="243"/>
                    </a:lnTo>
                    <a:lnTo>
                      <a:pt x="202" y="344"/>
                    </a:lnTo>
                    <a:lnTo>
                      <a:pt x="202" y="344"/>
                    </a:lnTo>
                    <a:lnTo>
                      <a:pt x="202" y="404"/>
                    </a:lnTo>
                    <a:lnTo>
                      <a:pt x="162" y="445"/>
                    </a:lnTo>
                    <a:lnTo>
                      <a:pt x="162" y="445"/>
                    </a:lnTo>
                    <a:lnTo>
                      <a:pt x="61" y="586"/>
                    </a:lnTo>
                    <a:lnTo>
                      <a:pt x="21" y="647"/>
                    </a:lnTo>
                    <a:lnTo>
                      <a:pt x="0" y="728"/>
                    </a:lnTo>
                    <a:lnTo>
                      <a:pt x="0" y="728"/>
                    </a:lnTo>
                    <a:lnTo>
                      <a:pt x="41" y="828"/>
                    </a:lnTo>
                    <a:lnTo>
                      <a:pt x="101" y="909"/>
                    </a:lnTo>
                    <a:lnTo>
                      <a:pt x="162" y="950"/>
                    </a:lnTo>
                    <a:lnTo>
                      <a:pt x="263" y="970"/>
                    </a:lnTo>
                    <a:lnTo>
                      <a:pt x="263" y="970"/>
                    </a:lnTo>
                    <a:lnTo>
                      <a:pt x="344" y="950"/>
                    </a:lnTo>
                    <a:lnTo>
                      <a:pt x="404" y="889"/>
                    </a:lnTo>
                    <a:lnTo>
                      <a:pt x="404" y="889"/>
                    </a:lnTo>
                    <a:lnTo>
                      <a:pt x="465" y="828"/>
                    </a:lnTo>
                    <a:lnTo>
                      <a:pt x="505" y="748"/>
                    </a:lnTo>
                    <a:lnTo>
                      <a:pt x="545" y="667"/>
                    </a:lnTo>
                    <a:lnTo>
                      <a:pt x="626" y="606"/>
                    </a:lnTo>
                    <a:lnTo>
                      <a:pt x="626" y="606"/>
                    </a:lnTo>
                    <a:lnTo>
                      <a:pt x="687" y="526"/>
                    </a:lnTo>
                    <a:lnTo>
                      <a:pt x="727" y="465"/>
                    </a:lnTo>
                    <a:lnTo>
                      <a:pt x="747" y="364"/>
                    </a:lnTo>
                    <a:lnTo>
                      <a:pt x="747" y="283"/>
                    </a:lnTo>
                    <a:lnTo>
                      <a:pt x="747" y="283"/>
                    </a:lnTo>
                    <a:lnTo>
                      <a:pt x="727" y="182"/>
                    </a:lnTo>
                    <a:lnTo>
                      <a:pt x="687" y="122"/>
                    </a:lnTo>
                    <a:lnTo>
                      <a:pt x="626" y="61"/>
                    </a:lnTo>
                    <a:lnTo>
                      <a:pt x="545" y="21"/>
                    </a:lnTo>
                    <a:lnTo>
                      <a:pt x="545" y="21"/>
                    </a:lnTo>
                    <a:lnTo>
                      <a:pt x="46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14;p49">
                <a:extLst>
                  <a:ext uri="{FF2B5EF4-FFF2-40B4-BE49-F238E27FC236}">
                    <a16:creationId xmlns:a16="http://schemas.microsoft.com/office/drawing/2014/main" id="{F62C4BE2-7C52-9ED0-F8DE-5C7DD388F519}"/>
                  </a:ext>
                </a:extLst>
              </p:cNvPr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extrusionOk="0">
                    <a:moveTo>
                      <a:pt x="162" y="0"/>
                    </a:move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323" y="505"/>
                    </a:lnTo>
                    <a:lnTo>
                      <a:pt x="384" y="465"/>
                    </a:lnTo>
                    <a:lnTo>
                      <a:pt x="42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04" y="61"/>
                    </a:lnTo>
                    <a:lnTo>
                      <a:pt x="343" y="20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15;p49">
                <a:extLst>
                  <a:ext uri="{FF2B5EF4-FFF2-40B4-BE49-F238E27FC236}">
                    <a16:creationId xmlns:a16="http://schemas.microsoft.com/office/drawing/2014/main" id="{E6923ADD-6E8D-0C9B-80C7-D52D4EFD581F}"/>
                  </a:ext>
                </a:extLst>
              </p:cNvPr>
              <p:cNvSpPr/>
              <p:nvPr/>
            </p:nvSpPr>
            <p:spPr>
              <a:xfrm>
                <a:off x="2706737" y="-1914292"/>
                <a:ext cx="34325" cy="37352"/>
              </a:xfrm>
              <a:custGeom>
                <a:avLst/>
                <a:gdLst/>
                <a:ahLst/>
                <a:cxnLst/>
                <a:rect l="l" t="t" r="r" b="b"/>
                <a:pathLst>
                  <a:path w="465" h="506" fill="none" extrusionOk="0">
                    <a:moveTo>
                      <a:pt x="222" y="0"/>
                    </a:moveTo>
                    <a:lnTo>
                      <a:pt x="222" y="0"/>
                    </a:lnTo>
                    <a:lnTo>
                      <a:pt x="162" y="0"/>
                    </a:lnTo>
                    <a:lnTo>
                      <a:pt x="81" y="41"/>
                    </a:lnTo>
                    <a:lnTo>
                      <a:pt x="41" y="81"/>
                    </a:lnTo>
                    <a:lnTo>
                      <a:pt x="0" y="162"/>
                    </a:lnTo>
                    <a:lnTo>
                      <a:pt x="0" y="162"/>
                    </a:lnTo>
                    <a:lnTo>
                      <a:pt x="0" y="202"/>
                    </a:lnTo>
                    <a:lnTo>
                      <a:pt x="20" y="263"/>
                    </a:lnTo>
                    <a:lnTo>
                      <a:pt x="61" y="364"/>
                    </a:lnTo>
                    <a:lnTo>
                      <a:pt x="142" y="465"/>
                    </a:lnTo>
                    <a:lnTo>
                      <a:pt x="202" y="485"/>
                    </a:lnTo>
                    <a:lnTo>
                      <a:pt x="263" y="505"/>
                    </a:lnTo>
                    <a:lnTo>
                      <a:pt x="263" y="505"/>
                    </a:lnTo>
                    <a:lnTo>
                      <a:pt x="283" y="505"/>
                    </a:lnTo>
                    <a:lnTo>
                      <a:pt x="283" y="505"/>
                    </a:lnTo>
                    <a:lnTo>
                      <a:pt x="323" y="505"/>
                    </a:lnTo>
                    <a:lnTo>
                      <a:pt x="384" y="465"/>
                    </a:lnTo>
                    <a:lnTo>
                      <a:pt x="424" y="424"/>
                    </a:lnTo>
                    <a:lnTo>
                      <a:pt x="444" y="364"/>
                    </a:lnTo>
                    <a:lnTo>
                      <a:pt x="465" y="303"/>
                    </a:lnTo>
                    <a:lnTo>
                      <a:pt x="465" y="243"/>
                    </a:lnTo>
                    <a:lnTo>
                      <a:pt x="465" y="162"/>
                    </a:lnTo>
                    <a:lnTo>
                      <a:pt x="424" y="101"/>
                    </a:lnTo>
                    <a:lnTo>
                      <a:pt x="424" y="101"/>
                    </a:lnTo>
                    <a:lnTo>
                      <a:pt x="404" y="61"/>
                    </a:lnTo>
                    <a:lnTo>
                      <a:pt x="343" y="20"/>
                    </a:lnTo>
                    <a:lnTo>
                      <a:pt x="283" y="0"/>
                    </a:lnTo>
                    <a:lnTo>
                      <a:pt x="22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616;p49">
                <a:extLst>
                  <a:ext uri="{FF2B5EF4-FFF2-40B4-BE49-F238E27FC236}">
                    <a16:creationId xmlns:a16="http://schemas.microsoft.com/office/drawing/2014/main" id="{CB99FA1E-3579-57D5-A9AE-28DF049F519C}"/>
                  </a:ext>
                </a:extLst>
              </p:cNvPr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extrusionOk="0">
                    <a:moveTo>
                      <a:pt x="243" y="1"/>
                    </a:moveTo>
                    <a:lnTo>
                      <a:pt x="182" y="21"/>
                    </a:lnTo>
                    <a:lnTo>
                      <a:pt x="81" y="61"/>
                    </a:lnTo>
                    <a:lnTo>
                      <a:pt x="21" y="122"/>
                    </a:lnTo>
                    <a:lnTo>
                      <a:pt x="1" y="203"/>
                    </a:lnTo>
                    <a:lnTo>
                      <a:pt x="1" y="283"/>
                    </a:lnTo>
                    <a:lnTo>
                      <a:pt x="1" y="344"/>
                    </a:lnTo>
                    <a:lnTo>
                      <a:pt x="41" y="405"/>
                    </a:lnTo>
                    <a:lnTo>
                      <a:pt x="102" y="445"/>
                    </a:lnTo>
                    <a:lnTo>
                      <a:pt x="162" y="465"/>
                    </a:lnTo>
                    <a:lnTo>
                      <a:pt x="223" y="465"/>
                    </a:lnTo>
                    <a:lnTo>
                      <a:pt x="283" y="405"/>
                    </a:lnTo>
                    <a:lnTo>
                      <a:pt x="324" y="364"/>
                    </a:lnTo>
                    <a:lnTo>
                      <a:pt x="364" y="304"/>
                    </a:lnTo>
                    <a:lnTo>
                      <a:pt x="364" y="243"/>
                    </a:lnTo>
                    <a:lnTo>
                      <a:pt x="384" y="182"/>
                    </a:lnTo>
                    <a:lnTo>
                      <a:pt x="364" y="102"/>
                    </a:lnTo>
                    <a:lnTo>
                      <a:pt x="344" y="61"/>
                    </a:lnTo>
                    <a:lnTo>
                      <a:pt x="304" y="21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617;p49">
                <a:extLst>
                  <a:ext uri="{FF2B5EF4-FFF2-40B4-BE49-F238E27FC236}">
                    <a16:creationId xmlns:a16="http://schemas.microsoft.com/office/drawing/2014/main" id="{7AD44946-4738-A4FA-0649-245668642F16}"/>
                  </a:ext>
                </a:extLst>
              </p:cNvPr>
              <p:cNvSpPr/>
              <p:nvPr/>
            </p:nvSpPr>
            <p:spPr>
              <a:xfrm>
                <a:off x="2679868" y="-1965004"/>
                <a:ext cx="28420" cy="34399"/>
              </a:xfrm>
              <a:custGeom>
                <a:avLst/>
                <a:gdLst/>
                <a:ahLst/>
                <a:cxnLst/>
                <a:rect l="l" t="t" r="r" b="b"/>
                <a:pathLst>
                  <a:path w="385" h="466" fill="none" extrusionOk="0">
                    <a:moveTo>
                      <a:pt x="243" y="1"/>
                    </a:moveTo>
                    <a:lnTo>
                      <a:pt x="243" y="1"/>
                    </a:lnTo>
                    <a:lnTo>
                      <a:pt x="182" y="21"/>
                    </a:lnTo>
                    <a:lnTo>
                      <a:pt x="182" y="21"/>
                    </a:lnTo>
                    <a:lnTo>
                      <a:pt x="81" y="61"/>
                    </a:lnTo>
                    <a:lnTo>
                      <a:pt x="21" y="122"/>
                    </a:lnTo>
                    <a:lnTo>
                      <a:pt x="1" y="203"/>
                    </a:lnTo>
                    <a:lnTo>
                      <a:pt x="1" y="283"/>
                    </a:lnTo>
                    <a:lnTo>
                      <a:pt x="1" y="344"/>
                    </a:lnTo>
                    <a:lnTo>
                      <a:pt x="41" y="405"/>
                    </a:lnTo>
                    <a:lnTo>
                      <a:pt x="102" y="445"/>
                    </a:lnTo>
                    <a:lnTo>
                      <a:pt x="162" y="465"/>
                    </a:lnTo>
                    <a:lnTo>
                      <a:pt x="162" y="465"/>
                    </a:lnTo>
                    <a:lnTo>
                      <a:pt x="223" y="465"/>
                    </a:lnTo>
                    <a:lnTo>
                      <a:pt x="283" y="405"/>
                    </a:lnTo>
                    <a:lnTo>
                      <a:pt x="283" y="405"/>
                    </a:lnTo>
                    <a:lnTo>
                      <a:pt x="324" y="364"/>
                    </a:lnTo>
                    <a:lnTo>
                      <a:pt x="364" y="304"/>
                    </a:lnTo>
                    <a:lnTo>
                      <a:pt x="364" y="243"/>
                    </a:lnTo>
                    <a:lnTo>
                      <a:pt x="384" y="182"/>
                    </a:lnTo>
                    <a:lnTo>
                      <a:pt x="364" y="102"/>
                    </a:lnTo>
                    <a:lnTo>
                      <a:pt x="344" y="61"/>
                    </a:lnTo>
                    <a:lnTo>
                      <a:pt x="304" y="21"/>
                    </a:lnTo>
                    <a:lnTo>
                      <a:pt x="24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618;p49">
                <a:extLst>
                  <a:ext uri="{FF2B5EF4-FFF2-40B4-BE49-F238E27FC236}">
                    <a16:creationId xmlns:a16="http://schemas.microsoft.com/office/drawing/2014/main" id="{65073AF0-1C22-F6C3-A763-2AF4F8CF63CD}"/>
                  </a:ext>
                </a:extLst>
              </p:cNvPr>
              <p:cNvSpPr/>
              <p:nvPr/>
            </p:nvSpPr>
            <p:spPr>
              <a:xfrm>
                <a:off x="1971894" y="-2240709"/>
                <a:ext cx="120839" cy="392045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5311" extrusionOk="0">
                    <a:moveTo>
                      <a:pt x="1515" y="0"/>
                    </a:moveTo>
                    <a:lnTo>
                      <a:pt x="1475" y="20"/>
                    </a:lnTo>
                    <a:lnTo>
                      <a:pt x="1333" y="121"/>
                    </a:lnTo>
                    <a:lnTo>
                      <a:pt x="1192" y="243"/>
                    </a:lnTo>
                    <a:lnTo>
                      <a:pt x="950" y="505"/>
                    </a:lnTo>
                    <a:lnTo>
                      <a:pt x="728" y="788"/>
                    </a:lnTo>
                    <a:lnTo>
                      <a:pt x="526" y="1091"/>
                    </a:lnTo>
                    <a:lnTo>
                      <a:pt x="364" y="1414"/>
                    </a:lnTo>
                    <a:lnTo>
                      <a:pt x="243" y="1757"/>
                    </a:lnTo>
                    <a:lnTo>
                      <a:pt x="142" y="2100"/>
                    </a:lnTo>
                    <a:lnTo>
                      <a:pt x="61" y="2443"/>
                    </a:lnTo>
                    <a:lnTo>
                      <a:pt x="21" y="2807"/>
                    </a:lnTo>
                    <a:lnTo>
                      <a:pt x="1" y="3170"/>
                    </a:lnTo>
                    <a:lnTo>
                      <a:pt x="21" y="3534"/>
                    </a:lnTo>
                    <a:lnTo>
                      <a:pt x="61" y="3877"/>
                    </a:lnTo>
                    <a:lnTo>
                      <a:pt x="122" y="4240"/>
                    </a:lnTo>
                    <a:lnTo>
                      <a:pt x="203" y="4584"/>
                    </a:lnTo>
                    <a:lnTo>
                      <a:pt x="304" y="4907"/>
                    </a:lnTo>
                    <a:lnTo>
                      <a:pt x="445" y="5250"/>
                    </a:lnTo>
                    <a:lnTo>
                      <a:pt x="465" y="5270"/>
                    </a:lnTo>
                    <a:lnTo>
                      <a:pt x="485" y="5290"/>
                    </a:lnTo>
                    <a:lnTo>
                      <a:pt x="526" y="5311"/>
                    </a:lnTo>
                    <a:lnTo>
                      <a:pt x="566" y="5290"/>
                    </a:lnTo>
                    <a:lnTo>
                      <a:pt x="586" y="5290"/>
                    </a:lnTo>
                    <a:lnTo>
                      <a:pt x="627" y="5250"/>
                    </a:lnTo>
                    <a:lnTo>
                      <a:pt x="627" y="5210"/>
                    </a:lnTo>
                    <a:lnTo>
                      <a:pt x="627" y="5169"/>
                    </a:lnTo>
                    <a:lnTo>
                      <a:pt x="505" y="4503"/>
                    </a:lnTo>
                    <a:lnTo>
                      <a:pt x="445" y="4180"/>
                    </a:lnTo>
                    <a:lnTo>
                      <a:pt x="425" y="3837"/>
                    </a:lnTo>
                    <a:lnTo>
                      <a:pt x="404" y="3514"/>
                    </a:lnTo>
                    <a:lnTo>
                      <a:pt x="404" y="3170"/>
                    </a:lnTo>
                    <a:lnTo>
                      <a:pt x="425" y="2847"/>
                    </a:lnTo>
                    <a:lnTo>
                      <a:pt x="465" y="2524"/>
                    </a:lnTo>
                    <a:lnTo>
                      <a:pt x="526" y="2201"/>
                    </a:lnTo>
                    <a:lnTo>
                      <a:pt x="606" y="1878"/>
                    </a:lnTo>
                    <a:lnTo>
                      <a:pt x="707" y="1555"/>
                    </a:lnTo>
                    <a:lnTo>
                      <a:pt x="849" y="1252"/>
                    </a:lnTo>
                    <a:lnTo>
                      <a:pt x="1010" y="969"/>
                    </a:lnTo>
                    <a:lnTo>
                      <a:pt x="1172" y="687"/>
                    </a:lnTo>
                    <a:lnTo>
                      <a:pt x="1374" y="424"/>
                    </a:lnTo>
                    <a:lnTo>
                      <a:pt x="1596" y="162"/>
                    </a:lnTo>
                    <a:lnTo>
                      <a:pt x="1636" y="101"/>
                    </a:lnTo>
                    <a:lnTo>
                      <a:pt x="1616" y="41"/>
                    </a:lnTo>
                    <a:lnTo>
                      <a:pt x="1576" y="20"/>
                    </a:lnTo>
                    <a:lnTo>
                      <a:pt x="15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619;p49">
                <a:extLst>
                  <a:ext uri="{FF2B5EF4-FFF2-40B4-BE49-F238E27FC236}">
                    <a16:creationId xmlns:a16="http://schemas.microsoft.com/office/drawing/2014/main" id="{A9C4609D-6729-9E73-C538-94870567B5DF}"/>
                  </a:ext>
                </a:extLst>
              </p:cNvPr>
              <p:cNvSpPr/>
              <p:nvPr/>
            </p:nvSpPr>
            <p:spPr>
              <a:xfrm>
                <a:off x="1912250" y="-2440457"/>
                <a:ext cx="877985" cy="879462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1914" extrusionOk="0">
                    <a:moveTo>
                      <a:pt x="5937" y="122"/>
                    </a:moveTo>
                    <a:lnTo>
                      <a:pt x="6260" y="142"/>
                    </a:lnTo>
                    <a:lnTo>
                      <a:pt x="6543" y="162"/>
                    </a:lnTo>
                    <a:lnTo>
                      <a:pt x="6846" y="202"/>
                    </a:lnTo>
                    <a:lnTo>
                      <a:pt x="7149" y="243"/>
                    </a:lnTo>
                    <a:lnTo>
                      <a:pt x="7432" y="324"/>
                    </a:lnTo>
                    <a:lnTo>
                      <a:pt x="7734" y="404"/>
                    </a:lnTo>
                    <a:lnTo>
                      <a:pt x="8017" y="505"/>
                    </a:lnTo>
                    <a:lnTo>
                      <a:pt x="8280" y="626"/>
                    </a:lnTo>
                    <a:lnTo>
                      <a:pt x="8562" y="748"/>
                    </a:lnTo>
                    <a:lnTo>
                      <a:pt x="8825" y="889"/>
                    </a:lnTo>
                    <a:lnTo>
                      <a:pt x="9087" y="1050"/>
                    </a:lnTo>
                    <a:lnTo>
                      <a:pt x="9330" y="1212"/>
                    </a:lnTo>
                    <a:lnTo>
                      <a:pt x="9572" y="1394"/>
                    </a:lnTo>
                    <a:lnTo>
                      <a:pt x="9794" y="1575"/>
                    </a:lnTo>
                    <a:lnTo>
                      <a:pt x="10016" y="1798"/>
                    </a:lnTo>
                    <a:lnTo>
                      <a:pt x="10238" y="2000"/>
                    </a:lnTo>
                    <a:lnTo>
                      <a:pt x="10420" y="2222"/>
                    </a:lnTo>
                    <a:lnTo>
                      <a:pt x="10581" y="2424"/>
                    </a:lnTo>
                    <a:lnTo>
                      <a:pt x="10743" y="2646"/>
                    </a:lnTo>
                    <a:lnTo>
                      <a:pt x="10905" y="2868"/>
                    </a:lnTo>
                    <a:lnTo>
                      <a:pt x="11026" y="3110"/>
                    </a:lnTo>
                    <a:lnTo>
                      <a:pt x="11167" y="3352"/>
                    </a:lnTo>
                    <a:lnTo>
                      <a:pt x="11268" y="3595"/>
                    </a:lnTo>
                    <a:lnTo>
                      <a:pt x="11389" y="3837"/>
                    </a:lnTo>
                    <a:lnTo>
                      <a:pt x="11470" y="4099"/>
                    </a:lnTo>
                    <a:lnTo>
                      <a:pt x="11551" y="4342"/>
                    </a:lnTo>
                    <a:lnTo>
                      <a:pt x="11631" y="4604"/>
                    </a:lnTo>
                    <a:lnTo>
                      <a:pt x="11672" y="4867"/>
                    </a:lnTo>
                    <a:lnTo>
                      <a:pt x="11732" y="5149"/>
                    </a:lnTo>
                    <a:lnTo>
                      <a:pt x="11753" y="5412"/>
                    </a:lnTo>
                    <a:lnTo>
                      <a:pt x="11773" y="5695"/>
                    </a:lnTo>
                    <a:lnTo>
                      <a:pt x="11773" y="5957"/>
                    </a:lnTo>
                    <a:lnTo>
                      <a:pt x="11773" y="6260"/>
                    </a:lnTo>
                    <a:lnTo>
                      <a:pt x="11753" y="6563"/>
                    </a:lnTo>
                    <a:lnTo>
                      <a:pt x="11712" y="6846"/>
                    </a:lnTo>
                    <a:lnTo>
                      <a:pt x="11652" y="7128"/>
                    </a:lnTo>
                    <a:lnTo>
                      <a:pt x="11591" y="7411"/>
                    </a:lnTo>
                    <a:lnTo>
                      <a:pt x="11510" y="7694"/>
                    </a:lnTo>
                    <a:lnTo>
                      <a:pt x="11429" y="7956"/>
                    </a:lnTo>
                    <a:lnTo>
                      <a:pt x="11329" y="8219"/>
                    </a:lnTo>
                    <a:lnTo>
                      <a:pt x="11207" y="8481"/>
                    </a:lnTo>
                    <a:lnTo>
                      <a:pt x="11066" y="8744"/>
                    </a:lnTo>
                    <a:lnTo>
                      <a:pt x="10925" y="8986"/>
                    </a:lnTo>
                    <a:lnTo>
                      <a:pt x="10783" y="9228"/>
                    </a:lnTo>
                    <a:lnTo>
                      <a:pt x="10622" y="9450"/>
                    </a:lnTo>
                    <a:lnTo>
                      <a:pt x="10440" y="9672"/>
                    </a:lnTo>
                    <a:lnTo>
                      <a:pt x="10258" y="9874"/>
                    </a:lnTo>
                    <a:lnTo>
                      <a:pt x="10077" y="10076"/>
                    </a:lnTo>
                    <a:lnTo>
                      <a:pt x="9875" y="10278"/>
                    </a:lnTo>
                    <a:lnTo>
                      <a:pt x="9653" y="10460"/>
                    </a:lnTo>
                    <a:lnTo>
                      <a:pt x="9431" y="10642"/>
                    </a:lnTo>
                    <a:lnTo>
                      <a:pt x="9208" y="10803"/>
                    </a:lnTo>
                    <a:lnTo>
                      <a:pt x="8966" y="10944"/>
                    </a:lnTo>
                    <a:lnTo>
                      <a:pt x="8724" y="11086"/>
                    </a:lnTo>
                    <a:lnTo>
                      <a:pt x="8481" y="11227"/>
                    </a:lnTo>
                    <a:lnTo>
                      <a:pt x="8219" y="11328"/>
                    </a:lnTo>
                    <a:lnTo>
                      <a:pt x="7957" y="11429"/>
                    </a:lnTo>
                    <a:lnTo>
                      <a:pt x="7674" y="11530"/>
                    </a:lnTo>
                    <a:lnTo>
                      <a:pt x="7411" y="11611"/>
                    </a:lnTo>
                    <a:lnTo>
                      <a:pt x="7129" y="11671"/>
                    </a:lnTo>
                    <a:lnTo>
                      <a:pt x="6826" y="11732"/>
                    </a:lnTo>
                    <a:lnTo>
                      <a:pt x="6543" y="11772"/>
                    </a:lnTo>
                    <a:lnTo>
                      <a:pt x="6240" y="11793"/>
                    </a:lnTo>
                    <a:lnTo>
                      <a:pt x="5655" y="11793"/>
                    </a:lnTo>
                    <a:lnTo>
                      <a:pt x="5372" y="11772"/>
                    </a:lnTo>
                    <a:lnTo>
                      <a:pt x="5069" y="11732"/>
                    </a:lnTo>
                    <a:lnTo>
                      <a:pt x="4786" y="11671"/>
                    </a:lnTo>
                    <a:lnTo>
                      <a:pt x="4524" y="11611"/>
                    </a:lnTo>
                    <a:lnTo>
                      <a:pt x="4241" y="11550"/>
                    </a:lnTo>
                    <a:lnTo>
                      <a:pt x="3959" y="11449"/>
                    </a:lnTo>
                    <a:lnTo>
                      <a:pt x="3696" y="11348"/>
                    </a:lnTo>
                    <a:lnTo>
                      <a:pt x="3434" y="11227"/>
                    </a:lnTo>
                    <a:lnTo>
                      <a:pt x="3191" y="11106"/>
                    </a:lnTo>
                    <a:lnTo>
                      <a:pt x="2949" y="10965"/>
                    </a:lnTo>
                    <a:lnTo>
                      <a:pt x="2707" y="10803"/>
                    </a:lnTo>
                    <a:lnTo>
                      <a:pt x="2464" y="10642"/>
                    </a:lnTo>
                    <a:lnTo>
                      <a:pt x="2242" y="10460"/>
                    </a:lnTo>
                    <a:lnTo>
                      <a:pt x="2020" y="10278"/>
                    </a:lnTo>
                    <a:lnTo>
                      <a:pt x="1798" y="10076"/>
                    </a:lnTo>
                    <a:lnTo>
                      <a:pt x="1616" y="9854"/>
                    </a:lnTo>
                    <a:lnTo>
                      <a:pt x="1414" y="9632"/>
                    </a:lnTo>
                    <a:lnTo>
                      <a:pt x="1253" y="9410"/>
                    </a:lnTo>
                    <a:lnTo>
                      <a:pt x="1091" y="9188"/>
                    </a:lnTo>
                    <a:lnTo>
                      <a:pt x="930" y="8945"/>
                    </a:lnTo>
                    <a:lnTo>
                      <a:pt x="788" y="8703"/>
                    </a:lnTo>
                    <a:lnTo>
                      <a:pt x="667" y="8441"/>
                    </a:lnTo>
                    <a:lnTo>
                      <a:pt x="546" y="8178"/>
                    </a:lnTo>
                    <a:lnTo>
                      <a:pt x="445" y="7916"/>
                    </a:lnTo>
                    <a:lnTo>
                      <a:pt x="364" y="7653"/>
                    </a:lnTo>
                    <a:lnTo>
                      <a:pt x="284" y="7371"/>
                    </a:lnTo>
                    <a:lnTo>
                      <a:pt x="223" y="7108"/>
                    </a:lnTo>
                    <a:lnTo>
                      <a:pt x="183" y="6825"/>
                    </a:lnTo>
                    <a:lnTo>
                      <a:pt x="142" y="6543"/>
                    </a:lnTo>
                    <a:lnTo>
                      <a:pt x="122" y="6240"/>
                    </a:lnTo>
                    <a:lnTo>
                      <a:pt x="122" y="5957"/>
                    </a:lnTo>
                    <a:lnTo>
                      <a:pt x="122" y="5654"/>
                    </a:lnTo>
                    <a:lnTo>
                      <a:pt x="142" y="5372"/>
                    </a:lnTo>
                    <a:lnTo>
                      <a:pt x="183" y="5069"/>
                    </a:lnTo>
                    <a:lnTo>
                      <a:pt x="223" y="4786"/>
                    </a:lnTo>
                    <a:lnTo>
                      <a:pt x="304" y="4503"/>
                    </a:lnTo>
                    <a:lnTo>
                      <a:pt x="385" y="4221"/>
                    </a:lnTo>
                    <a:lnTo>
                      <a:pt x="465" y="3958"/>
                    </a:lnTo>
                    <a:lnTo>
                      <a:pt x="566" y="3696"/>
                    </a:lnTo>
                    <a:lnTo>
                      <a:pt x="688" y="3433"/>
                    </a:lnTo>
                    <a:lnTo>
                      <a:pt x="829" y="3191"/>
                    </a:lnTo>
                    <a:lnTo>
                      <a:pt x="950" y="2928"/>
                    </a:lnTo>
                    <a:lnTo>
                      <a:pt x="1112" y="2706"/>
                    </a:lnTo>
                    <a:lnTo>
                      <a:pt x="1273" y="2464"/>
                    </a:lnTo>
                    <a:lnTo>
                      <a:pt x="1455" y="2242"/>
                    </a:lnTo>
                    <a:lnTo>
                      <a:pt x="1637" y="2040"/>
                    </a:lnTo>
                    <a:lnTo>
                      <a:pt x="1818" y="1838"/>
                    </a:lnTo>
                    <a:lnTo>
                      <a:pt x="2020" y="1636"/>
                    </a:lnTo>
                    <a:lnTo>
                      <a:pt x="2242" y="1454"/>
                    </a:lnTo>
                    <a:lnTo>
                      <a:pt x="2464" y="1293"/>
                    </a:lnTo>
                    <a:lnTo>
                      <a:pt x="2686" y="1131"/>
                    </a:lnTo>
                    <a:lnTo>
                      <a:pt x="2929" y="970"/>
                    </a:lnTo>
                    <a:lnTo>
                      <a:pt x="3171" y="828"/>
                    </a:lnTo>
                    <a:lnTo>
                      <a:pt x="3413" y="707"/>
                    </a:lnTo>
                    <a:lnTo>
                      <a:pt x="3676" y="586"/>
                    </a:lnTo>
                    <a:lnTo>
                      <a:pt x="3938" y="485"/>
                    </a:lnTo>
                    <a:lnTo>
                      <a:pt x="4221" y="384"/>
                    </a:lnTo>
                    <a:lnTo>
                      <a:pt x="4484" y="303"/>
                    </a:lnTo>
                    <a:lnTo>
                      <a:pt x="4766" y="243"/>
                    </a:lnTo>
                    <a:lnTo>
                      <a:pt x="5069" y="202"/>
                    </a:lnTo>
                    <a:lnTo>
                      <a:pt x="5352" y="162"/>
                    </a:lnTo>
                    <a:lnTo>
                      <a:pt x="5655" y="142"/>
                    </a:lnTo>
                    <a:lnTo>
                      <a:pt x="5937" y="122"/>
                    </a:lnTo>
                    <a:close/>
                    <a:moveTo>
                      <a:pt x="5937" y="1"/>
                    </a:moveTo>
                    <a:lnTo>
                      <a:pt x="5634" y="21"/>
                    </a:lnTo>
                    <a:lnTo>
                      <a:pt x="5332" y="41"/>
                    </a:lnTo>
                    <a:lnTo>
                      <a:pt x="5049" y="81"/>
                    </a:lnTo>
                    <a:lnTo>
                      <a:pt x="4746" y="122"/>
                    </a:lnTo>
                    <a:lnTo>
                      <a:pt x="4463" y="202"/>
                    </a:lnTo>
                    <a:lnTo>
                      <a:pt x="4181" y="283"/>
                    </a:lnTo>
                    <a:lnTo>
                      <a:pt x="3898" y="364"/>
                    </a:lnTo>
                    <a:lnTo>
                      <a:pt x="3635" y="465"/>
                    </a:lnTo>
                    <a:lnTo>
                      <a:pt x="3373" y="586"/>
                    </a:lnTo>
                    <a:lnTo>
                      <a:pt x="3111" y="727"/>
                    </a:lnTo>
                    <a:lnTo>
                      <a:pt x="2868" y="869"/>
                    </a:lnTo>
                    <a:lnTo>
                      <a:pt x="2626" y="1030"/>
                    </a:lnTo>
                    <a:lnTo>
                      <a:pt x="2384" y="1192"/>
                    </a:lnTo>
                    <a:lnTo>
                      <a:pt x="2162" y="1374"/>
                    </a:lnTo>
                    <a:lnTo>
                      <a:pt x="1939" y="1555"/>
                    </a:lnTo>
                    <a:lnTo>
                      <a:pt x="1737" y="1757"/>
                    </a:lnTo>
                    <a:lnTo>
                      <a:pt x="1536" y="1959"/>
                    </a:lnTo>
                    <a:lnTo>
                      <a:pt x="1354" y="2181"/>
                    </a:lnTo>
                    <a:lnTo>
                      <a:pt x="1172" y="2403"/>
                    </a:lnTo>
                    <a:lnTo>
                      <a:pt x="1011" y="2625"/>
                    </a:lnTo>
                    <a:lnTo>
                      <a:pt x="849" y="2868"/>
                    </a:lnTo>
                    <a:lnTo>
                      <a:pt x="708" y="3130"/>
                    </a:lnTo>
                    <a:lnTo>
                      <a:pt x="587" y="3373"/>
                    </a:lnTo>
                    <a:lnTo>
                      <a:pt x="465" y="3635"/>
                    </a:lnTo>
                    <a:lnTo>
                      <a:pt x="364" y="3918"/>
                    </a:lnTo>
                    <a:lnTo>
                      <a:pt x="263" y="4200"/>
                    </a:lnTo>
                    <a:lnTo>
                      <a:pt x="183" y="4483"/>
                    </a:lnTo>
                    <a:lnTo>
                      <a:pt x="122" y="4766"/>
                    </a:lnTo>
                    <a:lnTo>
                      <a:pt x="62" y="5048"/>
                    </a:lnTo>
                    <a:lnTo>
                      <a:pt x="21" y="5351"/>
                    </a:lnTo>
                    <a:lnTo>
                      <a:pt x="1" y="5654"/>
                    </a:lnTo>
                    <a:lnTo>
                      <a:pt x="1" y="5957"/>
                    </a:lnTo>
                    <a:lnTo>
                      <a:pt x="1" y="6260"/>
                    </a:lnTo>
                    <a:lnTo>
                      <a:pt x="21" y="6543"/>
                    </a:lnTo>
                    <a:lnTo>
                      <a:pt x="62" y="6846"/>
                    </a:lnTo>
                    <a:lnTo>
                      <a:pt x="102" y="7128"/>
                    </a:lnTo>
                    <a:lnTo>
                      <a:pt x="163" y="7411"/>
                    </a:lnTo>
                    <a:lnTo>
                      <a:pt x="243" y="7694"/>
                    </a:lnTo>
                    <a:lnTo>
                      <a:pt x="344" y="7956"/>
                    </a:lnTo>
                    <a:lnTo>
                      <a:pt x="445" y="8239"/>
                    </a:lnTo>
                    <a:lnTo>
                      <a:pt x="546" y="8501"/>
                    </a:lnTo>
                    <a:lnTo>
                      <a:pt x="688" y="8744"/>
                    </a:lnTo>
                    <a:lnTo>
                      <a:pt x="829" y="9006"/>
                    </a:lnTo>
                    <a:lnTo>
                      <a:pt x="990" y="9248"/>
                    </a:lnTo>
                    <a:lnTo>
                      <a:pt x="1152" y="9491"/>
                    </a:lnTo>
                    <a:lnTo>
                      <a:pt x="1334" y="9713"/>
                    </a:lnTo>
                    <a:lnTo>
                      <a:pt x="1515" y="9935"/>
                    </a:lnTo>
                    <a:lnTo>
                      <a:pt x="1717" y="10157"/>
                    </a:lnTo>
                    <a:lnTo>
                      <a:pt x="1939" y="10359"/>
                    </a:lnTo>
                    <a:lnTo>
                      <a:pt x="2162" y="10561"/>
                    </a:lnTo>
                    <a:lnTo>
                      <a:pt x="2384" y="10743"/>
                    </a:lnTo>
                    <a:lnTo>
                      <a:pt x="2626" y="10904"/>
                    </a:lnTo>
                    <a:lnTo>
                      <a:pt x="2868" y="11066"/>
                    </a:lnTo>
                    <a:lnTo>
                      <a:pt x="3131" y="11207"/>
                    </a:lnTo>
                    <a:lnTo>
                      <a:pt x="3393" y="11348"/>
                    </a:lnTo>
                    <a:lnTo>
                      <a:pt x="3656" y="11469"/>
                    </a:lnTo>
                    <a:lnTo>
                      <a:pt x="3918" y="11570"/>
                    </a:lnTo>
                    <a:lnTo>
                      <a:pt x="4201" y="11651"/>
                    </a:lnTo>
                    <a:lnTo>
                      <a:pt x="4484" y="11732"/>
                    </a:lnTo>
                    <a:lnTo>
                      <a:pt x="4766" y="11793"/>
                    </a:lnTo>
                    <a:lnTo>
                      <a:pt x="5069" y="11853"/>
                    </a:lnTo>
                    <a:lnTo>
                      <a:pt x="5352" y="11893"/>
                    </a:lnTo>
                    <a:lnTo>
                      <a:pt x="5655" y="11914"/>
                    </a:lnTo>
                    <a:lnTo>
                      <a:pt x="6260" y="11914"/>
                    </a:lnTo>
                    <a:lnTo>
                      <a:pt x="6563" y="11893"/>
                    </a:lnTo>
                    <a:lnTo>
                      <a:pt x="6846" y="11853"/>
                    </a:lnTo>
                    <a:lnTo>
                      <a:pt x="7149" y="11793"/>
                    </a:lnTo>
                    <a:lnTo>
                      <a:pt x="7432" y="11732"/>
                    </a:lnTo>
                    <a:lnTo>
                      <a:pt x="7714" y="11651"/>
                    </a:lnTo>
                    <a:lnTo>
                      <a:pt x="7997" y="11550"/>
                    </a:lnTo>
                    <a:lnTo>
                      <a:pt x="8259" y="11449"/>
                    </a:lnTo>
                    <a:lnTo>
                      <a:pt x="8522" y="11328"/>
                    </a:lnTo>
                    <a:lnTo>
                      <a:pt x="8784" y="11187"/>
                    </a:lnTo>
                    <a:lnTo>
                      <a:pt x="9027" y="11045"/>
                    </a:lnTo>
                    <a:lnTo>
                      <a:pt x="9269" y="10904"/>
                    </a:lnTo>
                    <a:lnTo>
                      <a:pt x="9511" y="10722"/>
                    </a:lnTo>
                    <a:lnTo>
                      <a:pt x="9733" y="10561"/>
                    </a:lnTo>
                    <a:lnTo>
                      <a:pt x="9955" y="10359"/>
                    </a:lnTo>
                    <a:lnTo>
                      <a:pt x="10157" y="10177"/>
                    </a:lnTo>
                    <a:lnTo>
                      <a:pt x="10359" y="9955"/>
                    </a:lnTo>
                    <a:lnTo>
                      <a:pt x="10541" y="9753"/>
                    </a:lnTo>
                    <a:lnTo>
                      <a:pt x="10723" y="9511"/>
                    </a:lnTo>
                    <a:lnTo>
                      <a:pt x="10884" y="9289"/>
                    </a:lnTo>
                    <a:lnTo>
                      <a:pt x="11046" y="9046"/>
                    </a:lnTo>
                    <a:lnTo>
                      <a:pt x="11187" y="8804"/>
                    </a:lnTo>
                    <a:lnTo>
                      <a:pt x="11308" y="8542"/>
                    </a:lnTo>
                    <a:lnTo>
                      <a:pt x="11429" y="8279"/>
                    </a:lnTo>
                    <a:lnTo>
                      <a:pt x="11530" y="7996"/>
                    </a:lnTo>
                    <a:lnTo>
                      <a:pt x="11631" y="7734"/>
                    </a:lnTo>
                    <a:lnTo>
                      <a:pt x="11712" y="7451"/>
                    </a:lnTo>
                    <a:lnTo>
                      <a:pt x="11773" y="7169"/>
                    </a:lnTo>
                    <a:lnTo>
                      <a:pt x="11833" y="6866"/>
                    </a:lnTo>
                    <a:lnTo>
                      <a:pt x="11874" y="6563"/>
                    </a:lnTo>
                    <a:lnTo>
                      <a:pt x="11894" y="6260"/>
                    </a:lnTo>
                    <a:lnTo>
                      <a:pt x="11894" y="5957"/>
                    </a:lnTo>
                    <a:lnTo>
                      <a:pt x="11894" y="5674"/>
                    </a:lnTo>
                    <a:lnTo>
                      <a:pt x="11874" y="5392"/>
                    </a:lnTo>
                    <a:lnTo>
                      <a:pt x="11833" y="5129"/>
                    </a:lnTo>
                    <a:lnTo>
                      <a:pt x="11793" y="4847"/>
                    </a:lnTo>
                    <a:lnTo>
                      <a:pt x="11732" y="4584"/>
                    </a:lnTo>
                    <a:lnTo>
                      <a:pt x="11672" y="4322"/>
                    </a:lnTo>
                    <a:lnTo>
                      <a:pt x="11591" y="4059"/>
                    </a:lnTo>
                    <a:lnTo>
                      <a:pt x="11490" y="3797"/>
                    </a:lnTo>
                    <a:lnTo>
                      <a:pt x="11389" y="3534"/>
                    </a:lnTo>
                    <a:lnTo>
                      <a:pt x="11268" y="3292"/>
                    </a:lnTo>
                    <a:lnTo>
                      <a:pt x="11147" y="3049"/>
                    </a:lnTo>
                    <a:lnTo>
                      <a:pt x="11005" y="2807"/>
                    </a:lnTo>
                    <a:lnTo>
                      <a:pt x="10844" y="2585"/>
                    </a:lnTo>
                    <a:lnTo>
                      <a:pt x="10682" y="2343"/>
                    </a:lnTo>
                    <a:lnTo>
                      <a:pt x="10501" y="2141"/>
                    </a:lnTo>
                    <a:lnTo>
                      <a:pt x="10319" y="1919"/>
                    </a:lnTo>
                    <a:lnTo>
                      <a:pt x="10117" y="1697"/>
                    </a:lnTo>
                    <a:lnTo>
                      <a:pt x="9875" y="1495"/>
                    </a:lnTo>
                    <a:lnTo>
                      <a:pt x="9653" y="1293"/>
                    </a:lnTo>
                    <a:lnTo>
                      <a:pt x="9390" y="1111"/>
                    </a:lnTo>
                    <a:lnTo>
                      <a:pt x="9148" y="929"/>
                    </a:lnTo>
                    <a:lnTo>
                      <a:pt x="8885" y="788"/>
                    </a:lnTo>
                    <a:lnTo>
                      <a:pt x="8603" y="647"/>
                    </a:lnTo>
                    <a:lnTo>
                      <a:pt x="8340" y="505"/>
                    </a:lnTo>
                    <a:lnTo>
                      <a:pt x="8057" y="384"/>
                    </a:lnTo>
                    <a:lnTo>
                      <a:pt x="7755" y="283"/>
                    </a:lnTo>
                    <a:lnTo>
                      <a:pt x="7472" y="202"/>
                    </a:lnTo>
                    <a:lnTo>
                      <a:pt x="7169" y="142"/>
                    </a:lnTo>
                    <a:lnTo>
                      <a:pt x="6866" y="81"/>
                    </a:lnTo>
                    <a:lnTo>
                      <a:pt x="6563" y="41"/>
                    </a:lnTo>
                    <a:lnTo>
                      <a:pt x="6260" y="21"/>
                    </a:lnTo>
                    <a:lnTo>
                      <a:pt x="59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620;p49">
                <a:extLst>
                  <a:ext uri="{FF2B5EF4-FFF2-40B4-BE49-F238E27FC236}">
                    <a16:creationId xmlns:a16="http://schemas.microsoft.com/office/drawing/2014/main" id="{C9A4E54E-CB0F-04AE-DEDC-1B31DA7CEE07}"/>
                  </a:ext>
                </a:extLst>
              </p:cNvPr>
              <p:cNvSpPr/>
              <p:nvPr/>
            </p:nvSpPr>
            <p:spPr>
              <a:xfrm>
                <a:off x="2028511" y="-2662571"/>
                <a:ext cx="624644" cy="1223820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16579" extrusionOk="0">
                    <a:moveTo>
                      <a:pt x="5069" y="1"/>
                    </a:moveTo>
                    <a:lnTo>
                      <a:pt x="4928" y="21"/>
                    </a:lnTo>
                    <a:lnTo>
                      <a:pt x="4827" y="62"/>
                    </a:lnTo>
                    <a:lnTo>
                      <a:pt x="4726" y="162"/>
                    </a:lnTo>
                    <a:lnTo>
                      <a:pt x="4645" y="284"/>
                    </a:lnTo>
                    <a:lnTo>
                      <a:pt x="4564" y="465"/>
                    </a:lnTo>
                    <a:lnTo>
                      <a:pt x="4504" y="667"/>
                    </a:lnTo>
                    <a:lnTo>
                      <a:pt x="4443" y="910"/>
                    </a:lnTo>
                    <a:lnTo>
                      <a:pt x="4403" y="1192"/>
                    </a:lnTo>
                    <a:lnTo>
                      <a:pt x="4282" y="1899"/>
                    </a:lnTo>
                    <a:lnTo>
                      <a:pt x="4160" y="2747"/>
                    </a:lnTo>
                    <a:lnTo>
                      <a:pt x="3999" y="3736"/>
                    </a:lnTo>
                    <a:lnTo>
                      <a:pt x="3777" y="4908"/>
                    </a:lnTo>
                    <a:lnTo>
                      <a:pt x="3757" y="5029"/>
                    </a:lnTo>
                    <a:lnTo>
                      <a:pt x="3696" y="5150"/>
                    </a:lnTo>
                    <a:lnTo>
                      <a:pt x="3555" y="5453"/>
                    </a:lnTo>
                    <a:lnTo>
                      <a:pt x="3151" y="6240"/>
                    </a:lnTo>
                    <a:lnTo>
                      <a:pt x="2909" y="6705"/>
                    </a:lnTo>
                    <a:lnTo>
                      <a:pt x="2646" y="7230"/>
                    </a:lnTo>
                    <a:lnTo>
                      <a:pt x="2404" y="7795"/>
                    </a:lnTo>
                    <a:lnTo>
                      <a:pt x="2202" y="8401"/>
                    </a:lnTo>
                    <a:lnTo>
                      <a:pt x="2101" y="8764"/>
                    </a:lnTo>
                    <a:lnTo>
                      <a:pt x="2000" y="9229"/>
                    </a:lnTo>
                    <a:lnTo>
                      <a:pt x="1859" y="9794"/>
                    </a:lnTo>
                    <a:lnTo>
                      <a:pt x="1657" y="10440"/>
                    </a:lnTo>
                    <a:lnTo>
                      <a:pt x="1515" y="10824"/>
                    </a:lnTo>
                    <a:lnTo>
                      <a:pt x="1273" y="11389"/>
                    </a:lnTo>
                    <a:lnTo>
                      <a:pt x="1071" y="11773"/>
                    </a:lnTo>
                    <a:lnTo>
                      <a:pt x="970" y="11975"/>
                    </a:lnTo>
                    <a:lnTo>
                      <a:pt x="647" y="12601"/>
                    </a:lnTo>
                    <a:lnTo>
                      <a:pt x="486" y="12924"/>
                    </a:lnTo>
                    <a:lnTo>
                      <a:pt x="324" y="13287"/>
                    </a:lnTo>
                    <a:lnTo>
                      <a:pt x="203" y="13630"/>
                    </a:lnTo>
                    <a:lnTo>
                      <a:pt x="102" y="14014"/>
                    </a:lnTo>
                    <a:lnTo>
                      <a:pt x="21" y="14377"/>
                    </a:lnTo>
                    <a:lnTo>
                      <a:pt x="1" y="14721"/>
                    </a:lnTo>
                    <a:lnTo>
                      <a:pt x="21" y="14923"/>
                    </a:lnTo>
                    <a:lnTo>
                      <a:pt x="41" y="15125"/>
                    </a:lnTo>
                    <a:lnTo>
                      <a:pt x="82" y="15326"/>
                    </a:lnTo>
                    <a:lnTo>
                      <a:pt x="162" y="15508"/>
                    </a:lnTo>
                    <a:lnTo>
                      <a:pt x="243" y="15690"/>
                    </a:lnTo>
                    <a:lnTo>
                      <a:pt x="364" y="15851"/>
                    </a:lnTo>
                    <a:lnTo>
                      <a:pt x="506" y="16013"/>
                    </a:lnTo>
                    <a:lnTo>
                      <a:pt x="667" y="16154"/>
                    </a:lnTo>
                    <a:lnTo>
                      <a:pt x="869" y="16296"/>
                    </a:lnTo>
                    <a:lnTo>
                      <a:pt x="1071" y="16417"/>
                    </a:lnTo>
                    <a:lnTo>
                      <a:pt x="1293" y="16498"/>
                    </a:lnTo>
                    <a:lnTo>
                      <a:pt x="1495" y="16538"/>
                    </a:lnTo>
                    <a:lnTo>
                      <a:pt x="1717" y="16578"/>
                    </a:lnTo>
                    <a:lnTo>
                      <a:pt x="1939" y="16578"/>
                    </a:lnTo>
                    <a:lnTo>
                      <a:pt x="2141" y="16558"/>
                    </a:lnTo>
                    <a:lnTo>
                      <a:pt x="2363" y="16518"/>
                    </a:lnTo>
                    <a:lnTo>
                      <a:pt x="2565" y="16457"/>
                    </a:lnTo>
                    <a:lnTo>
                      <a:pt x="2767" y="16356"/>
                    </a:lnTo>
                    <a:lnTo>
                      <a:pt x="2949" y="16255"/>
                    </a:lnTo>
                    <a:lnTo>
                      <a:pt x="3131" y="16134"/>
                    </a:lnTo>
                    <a:lnTo>
                      <a:pt x="3312" y="15973"/>
                    </a:lnTo>
                    <a:lnTo>
                      <a:pt x="3454" y="15811"/>
                    </a:lnTo>
                    <a:lnTo>
                      <a:pt x="3595" y="15629"/>
                    </a:lnTo>
                    <a:lnTo>
                      <a:pt x="3716" y="15427"/>
                    </a:lnTo>
                    <a:lnTo>
                      <a:pt x="3817" y="15185"/>
                    </a:lnTo>
                    <a:lnTo>
                      <a:pt x="3898" y="14943"/>
                    </a:lnTo>
                    <a:lnTo>
                      <a:pt x="3959" y="14680"/>
                    </a:lnTo>
                    <a:lnTo>
                      <a:pt x="4019" y="14418"/>
                    </a:lnTo>
                    <a:lnTo>
                      <a:pt x="4080" y="13893"/>
                    </a:lnTo>
                    <a:lnTo>
                      <a:pt x="4140" y="13388"/>
                    </a:lnTo>
                    <a:lnTo>
                      <a:pt x="4140" y="13328"/>
                    </a:lnTo>
                    <a:lnTo>
                      <a:pt x="4201" y="12984"/>
                    </a:lnTo>
                    <a:lnTo>
                      <a:pt x="4261" y="12702"/>
                    </a:lnTo>
                    <a:lnTo>
                      <a:pt x="4342" y="12399"/>
                    </a:lnTo>
                    <a:lnTo>
                      <a:pt x="4423" y="12136"/>
                    </a:lnTo>
                    <a:lnTo>
                      <a:pt x="4524" y="11854"/>
                    </a:lnTo>
                    <a:lnTo>
                      <a:pt x="4645" y="11611"/>
                    </a:lnTo>
                    <a:lnTo>
                      <a:pt x="4786" y="11369"/>
                    </a:lnTo>
                    <a:lnTo>
                      <a:pt x="4948" y="11127"/>
                    </a:lnTo>
                    <a:lnTo>
                      <a:pt x="5150" y="10884"/>
                    </a:lnTo>
                    <a:lnTo>
                      <a:pt x="5332" y="10723"/>
                    </a:lnTo>
                    <a:lnTo>
                      <a:pt x="5513" y="10561"/>
                    </a:lnTo>
                    <a:lnTo>
                      <a:pt x="5897" y="10218"/>
                    </a:lnTo>
                    <a:lnTo>
                      <a:pt x="6119" y="9996"/>
                    </a:lnTo>
                    <a:lnTo>
                      <a:pt x="6361" y="9693"/>
                    </a:lnTo>
                    <a:lnTo>
                      <a:pt x="6664" y="9330"/>
                    </a:lnTo>
                    <a:lnTo>
                      <a:pt x="6987" y="8845"/>
                    </a:lnTo>
                    <a:lnTo>
                      <a:pt x="7250" y="8421"/>
                    </a:lnTo>
                    <a:lnTo>
                      <a:pt x="7492" y="8017"/>
                    </a:lnTo>
                    <a:lnTo>
                      <a:pt x="7734" y="7593"/>
                    </a:lnTo>
                    <a:lnTo>
                      <a:pt x="7956" y="7149"/>
                    </a:lnTo>
                    <a:lnTo>
                      <a:pt x="8138" y="6927"/>
                    </a:lnTo>
                    <a:lnTo>
                      <a:pt x="8219" y="6806"/>
                    </a:lnTo>
                    <a:lnTo>
                      <a:pt x="8300" y="6684"/>
                    </a:lnTo>
                    <a:lnTo>
                      <a:pt x="8300" y="6664"/>
                    </a:lnTo>
                    <a:lnTo>
                      <a:pt x="8340" y="6523"/>
                    </a:lnTo>
                    <a:lnTo>
                      <a:pt x="8360" y="6402"/>
                    </a:lnTo>
                    <a:lnTo>
                      <a:pt x="8320" y="6281"/>
                    </a:lnTo>
                    <a:lnTo>
                      <a:pt x="8280" y="6220"/>
                    </a:lnTo>
                    <a:lnTo>
                      <a:pt x="8239" y="6159"/>
                    </a:lnTo>
                    <a:lnTo>
                      <a:pt x="8138" y="6099"/>
                    </a:lnTo>
                    <a:lnTo>
                      <a:pt x="8037" y="6058"/>
                    </a:lnTo>
                    <a:lnTo>
                      <a:pt x="7936" y="6038"/>
                    </a:lnTo>
                    <a:lnTo>
                      <a:pt x="7835" y="6058"/>
                    </a:lnTo>
                    <a:lnTo>
                      <a:pt x="7714" y="6079"/>
                    </a:lnTo>
                    <a:lnTo>
                      <a:pt x="7613" y="6119"/>
                    </a:lnTo>
                    <a:lnTo>
                      <a:pt x="7411" y="6240"/>
                    </a:lnTo>
                    <a:lnTo>
                      <a:pt x="7351" y="6159"/>
                    </a:lnTo>
                    <a:lnTo>
                      <a:pt x="7532" y="5958"/>
                    </a:lnTo>
                    <a:lnTo>
                      <a:pt x="7694" y="5735"/>
                    </a:lnTo>
                    <a:lnTo>
                      <a:pt x="7815" y="5533"/>
                    </a:lnTo>
                    <a:lnTo>
                      <a:pt x="7896" y="5332"/>
                    </a:lnTo>
                    <a:lnTo>
                      <a:pt x="7936" y="5150"/>
                    </a:lnTo>
                    <a:lnTo>
                      <a:pt x="7936" y="5069"/>
                    </a:lnTo>
                    <a:lnTo>
                      <a:pt x="7936" y="4988"/>
                    </a:lnTo>
                    <a:lnTo>
                      <a:pt x="7916" y="4908"/>
                    </a:lnTo>
                    <a:lnTo>
                      <a:pt x="7876" y="4827"/>
                    </a:lnTo>
                    <a:lnTo>
                      <a:pt x="7815" y="4766"/>
                    </a:lnTo>
                    <a:lnTo>
                      <a:pt x="7755" y="4706"/>
                    </a:lnTo>
                    <a:lnTo>
                      <a:pt x="7654" y="4645"/>
                    </a:lnTo>
                    <a:lnTo>
                      <a:pt x="7532" y="4605"/>
                    </a:lnTo>
                    <a:lnTo>
                      <a:pt x="7411" y="4605"/>
                    </a:lnTo>
                    <a:lnTo>
                      <a:pt x="7290" y="4625"/>
                    </a:lnTo>
                    <a:lnTo>
                      <a:pt x="7189" y="4665"/>
                    </a:lnTo>
                    <a:lnTo>
                      <a:pt x="7068" y="4706"/>
                    </a:lnTo>
                    <a:lnTo>
                      <a:pt x="6866" y="4847"/>
                    </a:lnTo>
                    <a:lnTo>
                      <a:pt x="7250" y="4059"/>
                    </a:lnTo>
                    <a:lnTo>
                      <a:pt x="7734" y="3090"/>
                    </a:lnTo>
                    <a:lnTo>
                      <a:pt x="7956" y="2565"/>
                    </a:lnTo>
                    <a:lnTo>
                      <a:pt x="8158" y="2081"/>
                    </a:lnTo>
                    <a:lnTo>
                      <a:pt x="8320" y="1636"/>
                    </a:lnTo>
                    <a:lnTo>
                      <a:pt x="8441" y="1253"/>
                    </a:lnTo>
                    <a:lnTo>
                      <a:pt x="8461" y="1091"/>
                    </a:lnTo>
                    <a:lnTo>
                      <a:pt x="8441" y="990"/>
                    </a:lnTo>
                    <a:lnTo>
                      <a:pt x="8441" y="910"/>
                    </a:lnTo>
                    <a:lnTo>
                      <a:pt x="8401" y="849"/>
                    </a:lnTo>
                    <a:lnTo>
                      <a:pt x="8360" y="768"/>
                    </a:lnTo>
                    <a:lnTo>
                      <a:pt x="8300" y="708"/>
                    </a:lnTo>
                    <a:lnTo>
                      <a:pt x="8219" y="667"/>
                    </a:lnTo>
                    <a:lnTo>
                      <a:pt x="8118" y="627"/>
                    </a:lnTo>
                    <a:lnTo>
                      <a:pt x="8017" y="607"/>
                    </a:lnTo>
                    <a:lnTo>
                      <a:pt x="7916" y="627"/>
                    </a:lnTo>
                    <a:lnTo>
                      <a:pt x="7815" y="667"/>
                    </a:lnTo>
                    <a:lnTo>
                      <a:pt x="7734" y="728"/>
                    </a:lnTo>
                    <a:lnTo>
                      <a:pt x="7654" y="788"/>
                    </a:lnTo>
                    <a:lnTo>
                      <a:pt x="7492" y="970"/>
                    </a:lnTo>
                    <a:lnTo>
                      <a:pt x="7351" y="1192"/>
                    </a:lnTo>
                    <a:lnTo>
                      <a:pt x="7230" y="1414"/>
                    </a:lnTo>
                    <a:lnTo>
                      <a:pt x="7068" y="1778"/>
                    </a:lnTo>
                    <a:lnTo>
                      <a:pt x="6563" y="2787"/>
                    </a:lnTo>
                    <a:lnTo>
                      <a:pt x="6079" y="3797"/>
                    </a:lnTo>
                    <a:lnTo>
                      <a:pt x="5957" y="4039"/>
                    </a:lnTo>
                    <a:lnTo>
                      <a:pt x="5776" y="4383"/>
                    </a:lnTo>
                    <a:lnTo>
                      <a:pt x="5675" y="4544"/>
                    </a:lnTo>
                    <a:lnTo>
                      <a:pt x="5574" y="4665"/>
                    </a:lnTo>
                    <a:lnTo>
                      <a:pt x="5513" y="4706"/>
                    </a:lnTo>
                    <a:lnTo>
                      <a:pt x="5453" y="4746"/>
                    </a:lnTo>
                    <a:lnTo>
                      <a:pt x="5352" y="4746"/>
                    </a:lnTo>
                    <a:lnTo>
                      <a:pt x="5291" y="4726"/>
                    </a:lnTo>
                    <a:lnTo>
                      <a:pt x="5251" y="4665"/>
                    </a:lnTo>
                    <a:lnTo>
                      <a:pt x="5210" y="4625"/>
                    </a:lnTo>
                    <a:lnTo>
                      <a:pt x="5190" y="4544"/>
                    </a:lnTo>
                    <a:lnTo>
                      <a:pt x="5190" y="4342"/>
                    </a:lnTo>
                    <a:lnTo>
                      <a:pt x="5231" y="4039"/>
                    </a:lnTo>
                    <a:lnTo>
                      <a:pt x="5352" y="3131"/>
                    </a:lnTo>
                    <a:lnTo>
                      <a:pt x="5412" y="2586"/>
                    </a:lnTo>
                    <a:lnTo>
                      <a:pt x="5453" y="1980"/>
                    </a:lnTo>
                    <a:lnTo>
                      <a:pt x="5493" y="1334"/>
                    </a:lnTo>
                    <a:lnTo>
                      <a:pt x="5493" y="667"/>
                    </a:lnTo>
                    <a:lnTo>
                      <a:pt x="5453" y="445"/>
                    </a:lnTo>
                    <a:lnTo>
                      <a:pt x="5433" y="344"/>
                    </a:lnTo>
                    <a:lnTo>
                      <a:pt x="5392" y="243"/>
                    </a:lnTo>
                    <a:lnTo>
                      <a:pt x="5352" y="142"/>
                    </a:lnTo>
                    <a:lnTo>
                      <a:pt x="5271" y="82"/>
                    </a:lnTo>
                    <a:lnTo>
                      <a:pt x="5170" y="21"/>
                    </a:lnTo>
                    <a:lnTo>
                      <a:pt x="50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621;p49">
                <a:extLst>
                  <a:ext uri="{FF2B5EF4-FFF2-40B4-BE49-F238E27FC236}">
                    <a16:creationId xmlns:a16="http://schemas.microsoft.com/office/drawing/2014/main" id="{49C80E19-2B0B-5D32-5D50-3ACFC6974D0E}"/>
                  </a:ext>
                </a:extLst>
              </p:cNvPr>
              <p:cNvSpPr/>
              <p:nvPr/>
            </p:nvSpPr>
            <p:spPr>
              <a:xfrm>
                <a:off x="2028511" y="-2662571"/>
                <a:ext cx="624644" cy="1223820"/>
              </a:xfrm>
              <a:custGeom>
                <a:avLst/>
                <a:gdLst/>
                <a:ahLst/>
                <a:cxnLst/>
                <a:rect l="l" t="t" r="r" b="b"/>
                <a:pathLst>
                  <a:path w="8462" h="16579" fill="none" extrusionOk="0">
                    <a:moveTo>
                      <a:pt x="8219" y="667"/>
                    </a:moveTo>
                    <a:lnTo>
                      <a:pt x="8219" y="667"/>
                    </a:lnTo>
                    <a:lnTo>
                      <a:pt x="8118" y="627"/>
                    </a:lnTo>
                    <a:lnTo>
                      <a:pt x="8017" y="607"/>
                    </a:lnTo>
                    <a:lnTo>
                      <a:pt x="7916" y="627"/>
                    </a:lnTo>
                    <a:lnTo>
                      <a:pt x="7815" y="667"/>
                    </a:lnTo>
                    <a:lnTo>
                      <a:pt x="7734" y="728"/>
                    </a:lnTo>
                    <a:lnTo>
                      <a:pt x="7654" y="788"/>
                    </a:lnTo>
                    <a:lnTo>
                      <a:pt x="7492" y="970"/>
                    </a:lnTo>
                    <a:lnTo>
                      <a:pt x="7351" y="1192"/>
                    </a:lnTo>
                    <a:lnTo>
                      <a:pt x="7230" y="1414"/>
                    </a:lnTo>
                    <a:lnTo>
                      <a:pt x="7068" y="1778"/>
                    </a:lnTo>
                    <a:lnTo>
                      <a:pt x="7068" y="1778"/>
                    </a:lnTo>
                    <a:lnTo>
                      <a:pt x="6563" y="2787"/>
                    </a:lnTo>
                    <a:lnTo>
                      <a:pt x="6079" y="3797"/>
                    </a:lnTo>
                    <a:lnTo>
                      <a:pt x="6079" y="3797"/>
                    </a:lnTo>
                    <a:lnTo>
                      <a:pt x="5957" y="4039"/>
                    </a:lnTo>
                    <a:lnTo>
                      <a:pt x="5776" y="4383"/>
                    </a:lnTo>
                    <a:lnTo>
                      <a:pt x="5675" y="4544"/>
                    </a:lnTo>
                    <a:lnTo>
                      <a:pt x="5574" y="4665"/>
                    </a:lnTo>
                    <a:lnTo>
                      <a:pt x="5513" y="4706"/>
                    </a:lnTo>
                    <a:lnTo>
                      <a:pt x="5453" y="4746"/>
                    </a:lnTo>
                    <a:lnTo>
                      <a:pt x="5392" y="4746"/>
                    </a:lnTo>
                    <a:lnTo>
                      <a:pt x="5352" y="4746"/>
                    </a:lnTo>
                    <a:lnTo>
                      <a:pt x="5352" y="4746"/>
                    </a:lnTo>
                    <a:lnTo>
                      <a:pt x="5291" y="4726"/>
                    </a:lnTo>
                    <a:lnTo>
                      <a:pt x="5251" y="4665"/>
                    </a:lnTo>
                    <a:lnTo>
                      <a:pt x="5210" y="4625"/>
                    </a:lnTo>
                    <a:lnTo>
                      <a:pt x="5190" y="4544"/>
                    </a:lnTo>
                    <a:lnTo>
                      <a:pt x="5190" y="4544"/>
                    </a:lnTo>
                    <a:lnTo>
                      <a:pt x="5190" y="4342"/>
                    </a:lnTo>
                    <a:lnTo>
                      <a:pt x="5231" y="4039"/>
                    </a:lnTo>
                    <a:lnTo>
                      <a:pt x="5352" y="3131"/>
                    </a:lnTo>
                    <a:lnTo>
                      <a:pt x="5412" y="2586"/>
                    </a:lnTo>
                    <a:lnTo>
                      <a:pt x="5453" y="1980"/>
                    </a:lnTo>
                    <a:lnTo>
                      <a:pt x="5493" y="1334"/>
                    </a:lnTo>
                    <a:lnTo>
                      <a:pt x="5493" y="667"/>
                    </a:lnTo>
                    <a:lnTo>
                      <a:pt x="5493" y="667"/>
                    </a:lnTo>
                    <a:lnTo>
                      <a:pt x="5453" y="445"/>
                    </a:lnTo>
                    <a:lnTo>
                      <a:pt x="5433" y="344"/>
                    </a:lnTo>
                    <a:lnTo>
                      <a:pt x="5392" y="243"/>
                    </a:lnTo>
                    <a:lnTo>
                      <a:pt x="5352" y="142"/>
                    </a:lnTo>
                    <a:lnTo>
                      <a:pt x="5271" y="82"/>
                    </a:lnTo>
                    <a:lnTo>
                      <a:pt x="5170" y="21"/>
                    </a:lnTo>
                    <a:lnTo>
                      <a:pt x="5069" y="1"/>
                    </a:lnTo>
                    <a:lnTo>
                      <a:pt x="5069" y="1"/>
                    </a:lnTo>
                    <a:lnTo>
                      <a:pt x="4928" y="21"/>
                    </a:lnTo>
                    <a:lnTo>
                      <a:pt x="4827" y="62"/>
                    </a:lnTo>
                    <a:lnTo>
                      <a:pt x="4726" y="162"/>
                    </a:lnTo>
                    <a:lnTo>
                      <a:pt x="4645" y="284"/>
                    </a:lnTo>
                    <a:lnTo>
                      <a:pt x="4564" y="465"/>
                    </a:lnTo>
                    <a:lnTo>
                      <a:pt x="4504" y="667"/>
                    </a:lnTo>
                    <a:lnTo>
                      <a:pt x="4443" y="910"/>
                    </a:lnTo>
                    <a:lnTo>
                      <a:pt x="4403" y="1192"/>
                    </a:lnTo>
                    <a:lnTo>
                      <a:pt x="4282" y="1899"/>
                    </a:lnTo>
                    <a:lnTo>
                      <a:pt x="4160" y="2747"/>
                    </a:lnTo>
                    <a:lnTo>
                      <a:pt x="3999" y="3736"/>
                    </a:lnTo>
                    <a:lnTo>
                      <a:pt x="3777" y="4908"/>
                    </a:lnTo>
                    <a:lnTo>
                      <a:pt x="3777" y="4908"/>
                    </a:lnTo>
                    <a:lnTo>
                      <a:pt x="3757" y="5029"/>
                    </a:lnTo>
                    <a:lnTo>
                      <a:pt x="3696" y="5150"/>
                    </a:lnTo>
                    <a:lnTo>
                      <a:pt x="3555" y="5453"/>
                    </a:lnTo>
                    <a:lnTo>
                      <a:pt x="3151" y="6240"/>
                    </a:lnTo>
                    <a:lnTo>
                      <a:pt x="2909" y="6705"/>
                    </a:lnTo>
                    <a:lnTo>
                      <a:pt x="2646" y="7230"/>
                    </a:lnTo>
                    <a:lnTo>
                      <a:pt x="2404" y="7795"/>
                    </a:lnTo>
                    <a:lnTo>
                      <a:pt x="2202" y="8401"/>
                    </a:lnTo>
                    <a:lnTo>
                      <a:pt x="2202" y="8401"/>
                    </a:lnTo>
                    <a:lnTo>
                      <a:pt x="2101" y="8764"/>
                    </a:lnTo>
                    <a:lnTo>
                      <a:pt x="2000" y="9229"/>
                    </a:lnTo>
                    <a:lnTo>
                      <a:pt x="1859" y="9794"/>
                    </a:lnTo>
                    <a:lnTo>
                      <a:pt x="1657" y="10440"/>
                    </a:lnTo>
                    <a:lnTo>
                      <a:pt x="1657" y="10440"/>
                    </a:lnTo>
                    <a:lnTo>
                      <a:pt x="1515" y="10824"/>
                    </a:lnTo>
                    <a:lnTo>
                      <a:pt x="1515" y="10824"/>
                    </a:lnTo>
                    <a:lnTo>
                      <a:pt x="1273" y="11389"/>
                    </a:lnTo>
                    <a:lnTo>
                      <a:pt x="1273" y="11389"/>
                    </a:lnTo>
                    <a:lnTo>
                      <a:pt x="1071" y="11773"/>
                    </a:lnTo>
                    <a:lnTo>
                      <a:pt x="1071" y="11773"/>
                    </a:lnTo>
                    <a:lnTo>
                      <a:pt x="970" y="11975"/>
                    </a:lnTo>
                    <a:lnTo>
                      <a:pt x="970" y="11975"/>
                    </a:lnTo>
                    <a:lnTo>
                      <a:pt x="647" y="12601"/>
                    </a:lnTo>
                    <a:lnTo>
                      <a:pt x="486" y="12924"/>
                    </a:lnTo>
                    <a:lnTo>
                      <a:pt x="324" y="13287"/>
                    </a:lnTo>
                    <a:lnTo>
                      <a:pt x="203" y="13630"/>
                    </a:lnTo>
                    <a:lnTo>
                      <a:pt x="102" y="14014"/>
                    </a:lnTo>
                    <a:lnTo>
                      <a:pt x="21" y="14377"/>
                    </a:lnTo>
                    <a:lnTo>
                      <a:pt x="1" y="14721"/>
                    </a:lnTo>
                    <a:lnTo>
                      <a:pt x="1" y="14721"/>
                    </a:lnTo>
                    <a:lnTo>
                      <a:pt x="21" y="14923"/>
                    </a:lnTo>
                    <a:lnTo>
                      <a:pt x="41" y="15125"/>
                    </a:lnTo>
                    <a:lnTo>
                      <a:pt x="82" y="15326"/>
                    </a:lnTo>
                    <a:lnTo>
                      <a:pt x="162" y="15508"/>
                    </a:lnTo>
                    <a:lnTo>
                      <a:pt x="243" y="15690"/>
                    </a:lnTo>
                    <a:lnTo>
                      <a:pt x="364" y="15851"/>
                    </a:lnTo>
                    <a:lnTo>
                      <a:pt x="506" y="16013"/>
                    </a:lnTo>
                    <a:lnTo>
                      <a:pt x="667" y="16154"/>
                    </a:lnTo>
                    <a:lnTo>
                      <a:pt x="667" y="16154"/>
                    </a:lnTo>
                    <a:lnTo>
                      <a:pt x="869" y="16296"/>
                    </a:lnTo>
                    <a:lnTo>
                      <a:pt x="1071" y="16417"/>
                    </a:lnTo>
                    <a:lnTo>
                      <a:pt x="1293" y="16498"/>
                    </a:lnTo>
                    <a:lnTo>
                      <a:pt x="1495" y="16538"/>
                    </a:lnTo>
                    <a:lnTo>
                      <a:pt x="1717" y="16578"/>
                    </a:lnTo>
                    <a:lnTo>
                      <a:pt x="1939" y="16578"/>
                    </a:lnTo>
                    <a:lnTo>
                      <a:pt x="2141" y="16558"/>
                    </a:lnTo>
                    <a:lnTo>
                      <a:pt x="2363" y="16518"/>
                    </a:lnTo>
                    <a:lnTo>
                      <a:pt x="2565" y="16457"/>
                    </a:lnTo>
                    <a:lnTo>
                      <a:pt x="2767" y="16356"/>
                    </a:lnTo>
                    <a:lnTo>
                      <a:pt x="2949" y="16255"/>
                    </a:lnTo>
                    <a:lnTo>
                      <a:pt x="3131" y="16134"/>
                    </a:lnTo>
                    <a:lnTo>
                      <a:pt x="3312" y="15973"/>
                    </a:lnTo>
                    <a:lnTo>
                      <a:pt x="3454" y="15811"/>
                    </a:lnTo>
                    <a:lnTo>
                      <a:pt x="3595" y="15629"/>
                    </a:lnTo>
                    <a:lnTo>
                      <a:pt x="3716" y="15427"/>
                    </a:lnTo>
                    <a:lnTo>
                      <a:pt x="3716" y="15427"/>
                    </a:lnTo>
                    <a:lnTo>
                      <a:pt x="3817" y="15185"/>
                    </a:lnTo>
                    <a:lnTo>
                      <a:pt x="3898" y="14943"/>
                    </a:lnTo>
                    <a:lnTo>
                      <a:pt x="3959" y="14680"/>
                    </a:lnTo>
                    <a:lnTo>
                      <a:pt x="4019" y="14418"/>
                    </a:lnTo>
                    <a:lnTo>
                      <a:pt x="4080" y="13893"/>
                    </a:lnTo>
                    <a:lnTo>
                      <a:pt x="4140" y="13388"/>
                    </a:lnTo>
                    <a:lnTo>
                      <a:pt x="4140" y="13388"/>
                    </a:lnTo>
                    <a:lnTo>
                      <a:pt x="4140" y="13328"/>
                    </a:lnTo>
                    <a:lnTo>
                      <a:pt x="4140" y="13328"/>
                    </a:lnTo>
                    <a:lnTo>
                      <a:pt x="4201" y="12984"/>
                    </a:lnTo>
                    <a:lnTo>
                      <a:pt x="4201" y="12984"/>
                    </a:lnTo>
                    <a:lnTo>
                      <a:pt x="4059" y="12964"/>
                    </a:lnTo>
                    <a:lnTo>
                      <a:pt x="4059" y="12964"/>
                    </a:lnTo>
                    <a:lnTo>
                      <a:pt x="4201" y="12984"/>
                    </a:lnTo>
                    <a:lnTo>
                      <a:pt x="4201" y="12984"/>
                    </a:lnTo>
                    <a:lnTo>
                      <a:pt x="4261" y="12702"/>
                    </a:lnTo>
                    <a:lnTo>
                      <a:pt x="4342" y="12399"/>
                    </a:lnTo>
                    <a:lnTo>
                      <a:pt x="4423" y="12136"/>
                    </a:lnTo>
                    <a:lnTo>
                      <a:pt x="4524" y="11854"/>
                    </a:lnTo>
                    <a:lnTo>
                      <a:pt x="4645" y="11611"/>
                    </a:lnTo>
                    <a:lnTo>
                      <a:pt x="4786" y="11369"/>
                    </a:lnTo>
                    <a:lnTo>
                      <a:pt x="4948" y="11127"/>
                    </a:lnTo>
                    <a:lnTo>
                      <a:pt x="5150" y="10884"/>
                    </a:lnTo>
                    <a:lnTo>
                      <a:pt x="5150" y="10884"/>
                    </a:lnTo>
                    <a:lnTo>
                      <a:pt x="5332" y="10723"/>
                    </a:lnTo>
                    <a:lnTo>
                      <a:pt x="5513" y="10561"/>
                    </a:lnTo>
                    <a:lnTo>
                      <a:pt x="5897" y="10218"/>
                    </a:lnTo>
                    <a:lnTo>
                      <a:pt x="6119" y="9996"/>
                    </a:lnTo>
                    <a:lnTo>
                      <a:pt x="6361" y="9693"/>
                    </a:lnTo>
                    <a:lnTo>
                      <a:pt x="6664" y="9330"/>
                    </a:lnTo>
                    <a:lnTo>
                      <a:pt x="6987" y="8845"/>
                    </a:lnTo>
                    <a:lnTo>
                      <a:pt x="6987" y="8845"/>
                    </a:lnTo>
                    <a:lnTo>
                      <a:pt x="7250" y="8421"/>
                    </a:lnTo>
                    <a:lnTo>
                      <a:pt x="7492" y="8017"/>
                    </a:lnTo>
                    <a:lnTo>
                      <a:pt x="7734" y="7593"/>
                    </a:lnTo>
                    <a:lnTo>
                      <a:pt x="7956" y="7149"/>
                    </a:lnTo>
                    <a:lnTo>
                      <a:pt x="7956" y="7149"/>
                    </a:lnTo>
                    <a:lnTo>
                      <a:pt x="8138" y="6927"/>
                    </a:lnTo>
                    <a:lnTo>
                      <a:pt x="8219" y="6806"/>
                    </a:lnTo>
                    <a:lnTo>
                      <a:pt x="8300" y="6684"/>
                    </a:lnTo>
                    <a:lnTo>
                      <a:pt x="8300" y="6664"/>
                    </a:lnTo>
                    <a:lnTo>
                      <a:pt x="8300" y="6664"/>
                    </a:lnTo>
                    <a:lnTo>
                      <a:pt x="8340" y="6523"/>
                    </a:lnTo>
                    <a:lnTo>
                      <a:pt x="8360" y="6402"/>
                    </a:lnTo>
                    <a:lnTo>
                      <a:pt x="8320" y="6281"/>
                    </a:lnTo>
                    <a:lnTo>
                      <a:pt x="8280" y="6220"/>
                    </a:lnTo>
                    <a:lnTo>
                      <a:pt x="8239" y="6159"/>
                    </a:lnTo>
                    <a:lnTo>
                      <a:pt x="8239" y="6159"/>
                    </a:lnTo>
                    <a:lnTo>
                      <a:pt x="8138" y="6099"/>
                    </a:lnTo>
                    <a:lnTo>
                      <a:pt x="8037" y="6058"/>
                    </a:lnTo>
                    <a:lnTo>
                      <a:pt x="7936" y="6038"/>
                    </a:lnTo>
                    <a:lnTo>
                      <a:pt x="7835" y="6058"/>
                    </a:lnTo>
                    <a:lnTo>
                      <a:pt x="7714" y="6079"/>
                    </a:lnTo>
                    <a:lnTo>
                      <a:pt x="7613" y="6119"/>
                    </a:lnTo>
                    <a:lnTo>
                      <a:pt x="7411" y="6240"/>
                    </a:lnTo>
                    <a:lnTo>
                      <a:pt x="7351" y="6159"/>
                    </a:lnTo>
                    <a:lnTo>
                      <a:pt x="7351" y="6159"/>
                    </a:lnTo>
                    <a:lnTo>
                      <a:pt x="7532" y="5958"/>
                    </a:lnTo>
                    <a:lnTo>
                      <a:pt x="7694" y="5735"/>
                    </a:lnTo>
                    <a:lnTo>
                      <a:pt x="7815" y="5533"/>
                    </a:lnTo>
                    <a:lnTo>
                      <a:pt x="7896" y="5332"/>
                    </a:lnTo>
                    <a:lnTo>
                      <a:pt x="7896" y="5332"/>
                    </a:lnTo>
                    <a:lnTo>
                      <a:pt x="7936" y="5150"/>
                    </a:lnTo>
                    <a:lnTo>
                      <a:pt x="7936" y="5069"/>
                    </a:lnTo>
                    <a:lnTo>
                      <a:pt x="7936" y="4988"/>
                    </a:lnTo>
                    <a:lnTo>
                      <a:pt x="7916" y="4908"/>
                    </a:lnTo>
                    <a:lnTo>
                      <a:pt x="7876" y="4827"/>
                    </a:lnTo>
                    <a:lnTo>
                      <a:pt x="7815" y="4766"/>
                    </a:lnTo>
                    <a:lnTo>
                      <a:pt x="7755" y="4706"/>
                    </a:lnTo>
                    <a:lnTo>
                      <a:pt x="7755" y="4706"/>
                    </a:lnTo>
                    <a:lnTo>
                      <a:pt x="7654" y="4645"/>
                    </a:lnTo>
                    <a:lnTo>
                      <a:pt x="7532" y="4605"/>
                    </a:lnTo>
                    <a:lnTo>
                      <a:pt x="7411" y="4605"/>
                    </a:lnTo>
                    <a:lnTo>
                      <a:pt x="7290" y="4625"/>
                    </a:lnTo>
                    <a:lnTo>
                      <a:pt x="7189" y="4665"/>
                    </a:lnTo>
                    <a:lnTo>
                      <a:pt x="7068" y="4706"/>
                    </a:lnTo>
                    <a:lnTo>
                      <a:pt x="6866" y="4847"/>
                    </a:lnTo>
                    <a:lnTo>
                      <a:pt x="6866" y="4847"/>
                    </a:lnTo>
                    <a:lnTo>
                      <a:pt x="7250" y="4059"/>
                    </a:lnTo>
                    <a:lnTo>
                      <a:pt x="7734" y="3090"/>
                    </a:lnTo>
                    <a:lnTo>
                      <a:pt x="7956" y="2565"/>
                    </a:lnTo>
                    <a:lnTo>
                      <a:pt x="8158" y="2081"/>
                    </a:lnTo>
                    <a:lnTo>
                      <a:pt x="8320" y="1636"/>
                    </a:lnTo>
                    <a:lnTo>
                      <a:pt x="8441" y="1253"/>
                    </a:lnTo>
                    <a:lnTo>
                      <a:pt x="8441" y="1253"/>
                    </a:lnTo>
                    <a:lnTo>
                      <a:pt x="8461" y="1091"/>
                    </a:lnTo>
                    <a:lnTo>
                      <a:pt x="8441" y="990"/>
                    </a:lnTo>
                    <a:lnTo>
                      <a:pt x="8441" y="910"/>
                    </a:lnTo>
                    <a:lnTo>
                      <a:pt x="8401" y="849"/>
                    </a:lnTo>
                    <a:lnTo>
                      <a:pt x="8360" y="768"/>
                    </a:lnTo>
                    <a:lnTo>
                      <a:pt x="8300" y="708"/>
                    </a:lnTo>
                    <a:lnTo>
                      <a:pt x="8219" y="66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622;p49">
                <a:extLst>
                  <a:ext uri="{FF2B5EF4-FFF2-40B4-BE49-F238E27FC236}">
                    <a16:creationId xmlns:a16="http://schemas.microsoft.com/office/drawing/2014/main" id="{C6A56A75-7C46-4FE0-E86A-29021B1ADECA}"/>
                  </a:ext>
                </a:extLst>
              </p:cNvPr>
              <p:cNvSpPr/>
              <p:nvPr/>
            </p:nvSpPr>
            <p:spPr>
              <a:xfrm>
                <a:off x="2264059" y="-1726503"/>
                <a:ext cx="3027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41" h="21" fill="none" extrusionOk="0">
                    <a:moveTo>
                      <a:pt x="41" y="21"/>
                    </a:moveTo>
                    <a:lnTo>
                      <a:pt x="41" y="2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1" y="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623;p49">
                <a:extLst>
                  <a:ext uri="{FF2B5EF4-FFF2-40B4-BE49-F238E27FC236}">
                    <a16:creationId xmlns:a16="http://schemas.microsoft.com/office/drawing/2014/main" id="{DCBA54AF-573B-35D2-E7CC-135129D6FD08}"/>
                  </a:ext>
                </a:extLst>
              </p:cNvPr>
              <p:cNvSpPr/>
              <p:nvPr/>
            </p:nvSpPr>
            <p:spPr>
              <a:xfrm>
                <a:off x="2247672" y="-1733958"/>
                <a:ext cx="7529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1" fill="none" extrusionOk="0">
                    <a:moveTo>
                      <a:pt x="101" y="61"/>
                    </a:moveTo>
                    <a:lnTo>
                      <a:pt x="101" y="6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1" y="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624;p49">
                <a:extLst>
                  <a:ext uri="{FF2B5EF4-FFF2-40B4-BE49-F238E27FC236}">
                    <a16:creationId xmlns:a16="http://schemas.microsoft.com/office/drawing/2014/main" id="{00951F39-FE60-332A-C0E3-84CDBC767323}"/>
                  </a:ext>
                </a:extLst>
              </p:cNvPr>
              <p:cNvSpPr/>
              <p:nvPr/>
            </p:nvSpPr>
            <p:spPr>
              <a:xfrm>
                <a:off x="2188028" y="-1766733"/>
                <a:ext cx="13509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22" fill="none" extrusionOk="0">
                    <a:moveTo>
                      <a:pt x="182" y="121"/>
                    </a:moveTo>
                    <a:lnTo>
                      <a:pt x="182" y="12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2" y="12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625;p49">
                <a:extLst>
                  <a:ext uri="{FF2B5EF4-FFF2-40B4-BE49-F238E27FC236}">
                    <a16:creationId xmlns:a16="http://schemas.microsoft.com/office/drawing/2014/main" id="{95741219-913D-A6C1-81B5-98ECB333F4D4}"/>
                  </a:ext>
                </a:extLst>
              </p:cNvPr>
              <p:cNvSpPr/>
              <p:nvPr/>
            </p:nvSpPr>
            <p:spPr>
              <a:xfrm>
                <a:off x="2229735" y="-1741414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fill="none" extrusionOk="0">
                    <a:moveTo>
                      <a:pt x="183" y="81"/>
                    </a:moveTo>
                    <a:lnTo>
                      <a:pt x="183" y="8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83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626;p49">
                <a:extLst>
                  <a:ext uri="{FF2B5EF4-FFF2-40B4-BE49-F238E27FC236}">
                    <a16:creationId xmlns:a16="http://schemas.microsoft.com/office/drawing/2014/main" id="{13A2D7E1-7761-E468-E829-236311B9D77B}"/>
                  </a:ext>
                </a:extLst>
              </p:cNvPr>
              <p:cNvSpPr/>
              <p:nvPr/>
            </p:nvSpPr>
            <p:spPr>
              <a:xfrm>
                <a:off x="2216374" y="-1748869"/>
                <a:ext cx="13435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82" fill="none" extrusionOk="0">
                    <a:moveTo>
                      <a:pt x="182" y="81"/>
                    </a:moveTo>
                    <a:lnTo>
                      <a:pt x="182" y="8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82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627;p49">
                <a:extLst>
                  <a:ext uri="{FF2B5EF4-FFF2-40B4-BE49-F238E27FC236}">
                    <a16:creationId xmlns:a16="http://schemas.microsoft.com/office/drawing/2014/main" id="{007BFCA5-B983-907B-57CD-1D51D9230D96}"/>
                  </a:ext>
                </a:extLst>
              </p:cNvPr>
              <p:cNvSpPr/>
              <p:nvPr/>
            </p:nvSpPr>
            <p:spPr>
              <a:xfrm>
                <a:off x="2201463" y="-1757801"/>
                <a:ext cx="13435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02" fill="none" extrusionOk="0">
                    <a:moveTo>
                      <a:pt x="182" y="101"/>
                    </a:moveTo>
                    <a:lnTo>
                      <a:pt x="182" y="10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2" y="10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628;p49">
                <a:extLst>
                  <a:ext uri="{FF2B5EF4-FFF2-40B4-BE49-F238E27FC236}">
                    <a16:creationId xmlns:a16="http://schemas.microsoft.com/office/drawing/2014/main" id="{F971EE0C-345F-FD78-C434-25F840980B38}"/>
                  </a:ext>
                </a:extLst>
              </p:cNvPr>
              <p:cNvSpPr/>
              <p:nvPr/>
            </p:nvSpPr>
            <p:spPr>
              <a:xfrm>
                <a:off x="2176070" y="-1774188"/>
                <a:ext cx="10556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02" fill="none" extrusionOk="0">
                    <a:moveTo>
                      <a:pt x="142" y="101"/>
                    </a:moveTo>
                    <a:lnTo>
                      <a:pt x="142" y="10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42" y="10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629;p49">
                <a:extLst>
                  <a:ext uri="{FF2B5EF4-FFF2-40B4-BE49-F238E27FC236}">
                    <a16:creationId xmlns:a16="http://schemas.microsoft.com/office/drawing/2014/main" id="{31AB67B7-6072-C05C-9157-39348E8DB971}"/>
                  </a:ext>
                </a:extLst>
              </p:cNvPr>
              <p:cNvSpPr/>
              <p:nvPr/>
            </p:nvSpPr>
            <p:spPr>
              <a:xfrm>
                <a:off x="2164186" y="-1783120"/>
                <a:ext cx="9006" cy="5979"/>
              </a:xfrm>
              <a:custGeom>
                <a:avLst/>
                <a:gdLst/>
                <a:ahLst/>
                <a:cxnLst/>
                <a:rect l="l" t="t" r="r" b="b"/>
                <a:pathLst>
                  <a:path w="122" h="81" fill="none" extrusionOk="0">
                    <a:moveTo>
                      <a:pt x="122" y="81"/>
                    </a:moveTo>
                    <a:lnTo>
                      <a:pt x="122" y="8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2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630;p49">
                <a:extLst>
                  <a:ext uri="{FF2B5EF4-FFF2-40B4-BE49-F238E27FC236}">
                    <a16:creationId xmlns:a16="http://schemas.microsoft.com/office/drawing/2014/main" id="{BB3169DB-4DBB-6A7F-6DBC-CBB60C2650FB}"/>
                  </a:ext>
                </a:extLst>
              </p:cNvPr>
              <p:cNvSpPr/>
              <p:nvPr/>
            </p:nvSpPr>
            <p:spPr>
              <a:xfrm>
                <a:off x="2150751" y="-1793602"/>
                <a:ext cx="10482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02" fill="none" extrusionOk="0">
                    <a:moveTo>
                      <a:pt x="142" y="102"/>
                    </a:moveTo>
                    <a:lnTo>
                      <a:pt x="142" y="10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42" y="10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631;p49">
                <a:extLst>
                  <a:ext uri="{FF2B5EF4-FFF2-40B4-BE49-F238E27FC236}">
                    <a16:creationId xmlns:a16="http://schemas.microsoft.com/office/drawing/2014/main" id="{A0BA4A93-2451-EBAE-6B8D-A86F620803AB}"/>
                  </a:ext>
                </a:extLst>
              </p:cNvPr>
              <p:cNvSpPr/>
              <p:nvPr/>
            </p:nvSpPr>
            <p:spPr>
              <a:xfrm>
                <a:off x="2141819" y="-1802534"/>
                <a:ext cx="6053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82" h="82" fill="none" extrusionOk="0">
                    <a:moveTo>
                      <a:pt x="81" y="81"/>
                    </a:moveTo>
                    <a:lnTo>
                      <a:pt x="81" y="8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81" y="8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632;p49">
                <a:extLst>
                  <a:ext uri="{FF2B5EF4-FFF2-40B4-BE49-F238E27FC236}">
                    <a16:creationId xmlns:a16="http://schemas.microsoft.com/office/drawing/2014/main" id="{8492E5B4-47CF-A5A6-5FBA-CD959954C252}"/>
                  </a:ext>
                </a:extLst>
              </p:cNvPr>
              <p:cNvSpPr/>
              <p:nvPr/>
            </p:nvSpPr>
            <p:spPr>
              <a:xfrm>
                <a:off x="2129861" y="-1814418"/>
                <a:ext cx="908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2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22" y="121"/>
                    </a:lnTo>
                    <a:lnTo>
                      <a:pt x="122" y="121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633;p49">
                <a:extLst>
                  <a:ext uri="{FF2B5EF4-FFF2-40B4-BE49-F238E27FC236}">
                    <a16:creationId xmlns:a16="http://schemas.microsoft.com/office/drawing/2014/main" id="{16DC97FA-F551-54AC-CFF4-2AD899485103}"/>
                  </a:ext>
                </a:extLst>
              </p:cNvPr>
              <p:cNvSpPr/>
              <p:nvPr/>
            </p:nvSpPr>
            <p:spPr>
              <a:xfrm>
                <a:off x="2316174" y="-1708639"/>
                <a:ext cx="162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22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634;p49">
                <a:extLst>
                  <a:ext uri="{FF2B5EF4-FFF2-40B4-BE49-F238E27FC236}">
                    <a16:creationId xmlns:a16="http://schemas.microsoft.com/office/drawing/2014/main" id="{0D8FB184-8301-E666-CD06-05A13452CA3E}"/>
                  </a:ext>
                </a:extLst>
              </p:cNvPr>
              <p:cNvSpPr/>
              <p:nvPr/>
            </p:nvSpPr>
            <p:spPr>
              <a:xfrm>
                <a:off x="2077747" y="-1893476"/>
                <a:ext cx="80535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1758" extrusionOk="0">
                    <a:moveTo>
                      <a:pt x="606" y="1"/>
                    </a:moveTo>
                    <a:lnTo>
                      <a:pt x="444" y="41"/>
                    </a:lnTo>
                    <a:lnTo>
                      <a:pt x="323" y="61"/>
                    </a:lnTo>
                    <a:lnTo>
                      <a:pt x="243" y="122"/>
                    </a:lnTo>
                    <a:lnTo>
                      <a:pt x="162" y="183"/>
                    </a:lnTo>
                    <a:lnTo>
                      <a:pt x="101" y="243"/>
                    </a:lnTo>
                    <a:lnTo>
                      <a:pt x="61" y="304"/>
                    </a:lnTo>
                    <a:lnTo>
                      <a:pt x="20" y="385"/>
                    </a:lnTo>
                    <a:lnTo>
                      <a:pt x="0" y="486"/>
                    </a:lnTo>
                    <a:lnTo>
                      <a:pt x="0" y="586"/>
                    </a:lnTo>
                    <a:lnTo>
                      <a:pt x="20" y="708"/>
                    </a:lnTo>
                    <a:lnTo>
                      <a:pt x="61" y="849"/>
                    </a:lnTo>
                    <a:lnTo>
                      <a:pt x="142" y="990"/>
                    </a:lnTo>
                    <a:lnTo>
                      <a:pt x="263" y="1172"/>
                    </a:lnTo>
                    <a:lnTo>
                      <a:pt x="404" y="1354"/>
                    </a:lnTo>
                    <a:lnTo>
                      <a:pt x="424" y="1354"/>
                    </a:lnTo>
                    <a:lnTo>
                      <a:pt x="626" y="1556"/>
                    </a:lnTo>
                    <a:lnTo>
                      <a:pt x="869" y="1758"/>
                    </a:lnTo>
                    <a:lnTo>
                      <a:pt x="949" y="1616"/>
                    </a:lnTo>
                    <a:lnTo>
                      <a:pt x="1010" y="1515"/>
                    </a:lnTo>
                    <a:lnTo>
                      <a:pt x="1091" y="1435"/>
                    </a:lnTo>
                    <a:lnTo>
                      <a:pt x="889" y="1253"/>
                    </a:lnTo>
                    <a:lnTo>
                      <a:pt x="707" y="1071"/>
                    </a:lnTo>
                    <a:lnTo>
                      <a:pt x="606" y="970"/>
                    </a:lnTo>
                    <a:lnTo>
                      <a:pt x="485" y="809"/>
                    </a:lnTo>
                    <a:lnTo>
                      <a:pt x="424" y="667"/>
                    </a:lnTo>
                    <a:lnTo>
                      <a:pt x="404" y="566"/>
                    </a:lnTo>
                    <a:lnTo>
                      <a:pt x="404" y="506"/>
                    </a:lnTo>
                    <a:lnTo>
                      <a:pt x="465" y="445"/>
                    </a:lnTo>
                    <a:lnTo>
                      <a:pt x="545" y="405"/>
                    </a:lnTo>
                    <a:lnTo>
                      <a:pt x="687" y="385"/>
                    </a:lnTo>
                    <a:lnTo>
                      <a:pt x="848" y="385"/>
                    </a:lnTo>
                    <a:lnTo>
                      <a:pt x="990" y="21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635;p49">
                <a:extLst>
                  <a:ext uri="{FF2B5EF4-FFF2-40B4-BE49-F238E27FC236}">
                    <a16:creationId xmlns:a16="http://schemas.microsoft.com/office/drawing/2014/main" id="{E2DC5559-F89F-7E99-FD37-8F5AC0EC7149}"/>
                  </a:ext>
                </a:extLst>
              </p:cNvPr>
              <p:cNvSpPr/>
              <p:nvPr/>
            </p:nvSpPr>
            <p:spPr>
              <a:xfrm>
                <a:off x="2292331" y="-1789099"/>
                <a:ext cx="119363" cy="11633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76" extrusionOk="0">
                    <a:moveTo>
                      <a:pt x="970" y="0"/>
                    </a:moveTo>
                    <a:lnTo>
                      <a:pt x="909" y="162"/>
                    </a:lnTo>
                    <a:lnTo>
                      <a:pt x="869" y="243"/>
                    </a:lnTo>
                    <a:lnTo>
                      <a:pt x="849" y="323"/>
                    </a:lnTo>
                    <a:lnTo>
                      <a:pt x="829" y="404"/>
                    </a:lnTo>
                    <a:lnTo>
                      <a:pt x="909" y="485"/>
                    </a:lnTo>
                    <a:lnTo>
                      <a:pt x="1071" y="687"/>
                    </a:lnTo>
                    <a:lnTo>
                      <a:pt x="1172" y="848"/>
                    </a:lnTo>
                    <a:lnTo>
                      <a:pt x="1212" y="990"/>
                    </a:lnTo>
                    <a:lnTo>
                      <a:pt x="1212" y="1030"/>
                    </a:lnTo>
                    <a:lnTo>
                      <a:pt x="1212" y="1070"/>
                    </a:lnTo>
                    <a:lnTo>
                      <a:pt x="1172" y="1091"/>
                    </a:lnTo>
                    <a:lnTo>
                      <a:pt x="1132" y="1131"/>
                    </a:lnTo>
                    <a:lnTo>
                      <a:pt x="1031" y="1171"/>
                    </a:lnTo>
                    <a:lnTo>
                      <a:pt x="849" y="1171"/>
                    </a:lnTo>
                    <a:lnTo>
                      <a:pt x="627" y="1151"/>
                    </a:lnTo>
                    <a:lnTo>
                      <a:pt x="405" y="1111"/>
                    </a:lnTo>
                    <a:lnTo>
                      <a:pt x="162" y="1050"/>
                    </a:lnTo>
                    <a:lnTo>
                      <a:pt x="142" y="1091"/>
                    </a:lnTo>
                    <a:lnTo>
                      <a:pt x="122" y="1151"/>
                    </a:lnTo>
                    <a:lnTo>
                      <a:pt x="102" y="1212"/>
                    </a:lnTo>
                    <a:lnTo>
                      <a:pt x="102" y="1232"/>
                    </a:lnTo>
                    <a:lnTo>
                      <a:pt x="82" y="1293"/>
                    </a:lnTo>
                    <a:lnTo>
                      <a:pt x="61" y="1313"/>
                    </a:lnTo>
                    <a:lnTo>
                      <a:pt x="41" y="1353"/>
                    </a:lnTo>
                    <a:lnTo>
                      <a:pt x="1" y="1414"/>
                    </a:lnTo>
                    <a:lnTo>
                      <a:pt x="304" y="1495"/>
                    </a:lnTo>
                    <a:lnTo>
                      <a:pt x="566" y="1555"/>
                    </a:lnTo>
                    <a:lnTo>
                      <a:pt x="748" y="1555"/>
                    </a:lnTo>
                    <a:lnTo>
                      <a:pt x="909" y="1575"/>
                    </a:lnTo>
                    <a:lnTo>
                      <a:pt x="1071" y="1555"/>
                    </a:lnTo>
                    <a:lnTo>
                      <a:pt x="1192" y="1535"/>
                    </a:lnTo>
                    <a:lnTo>
                      <a:pt x="1313" y="1474"/>
                    </a:lnTo>
                    <a:lnTo>
                      <a:pt x="1414" y="1414"/>
                    </a:lnTo>
                    <a:lnTo>
                      <a:pt x="1495" y="1353"/>
                    </a:lnTo>
                    <a:lnTo>
                      <a:pt x="1556" y="1252"/>
                    </a:lnTo>
                    <a:lnTo>
                      <a:pt x="1596" y="1171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96" y="869"/>
                    </a:lnTo>
                    <a:lnTo>
                      <a:pt x="1556" y="727"/>
                    </a:lnTo>
                    <a:lnTo>
                      <a:pt x="1475" y="566"/>
                    </a:lnTo>
                    <a:lnTo>
                      <a:pt x="1354" y="404"/>
                    </a:lnTo>
                    <a:lnTo>
                      <a:pt x="1192" y="222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636;p49">
                <a:extLst>
                  <a:ext uri="{FF2B5EF4-FFF2-40B4-BE49-F238E27FC236}">
                    <a16:creationId xmlns:a16="http://schemas.microsoft.com/office/drawing/2014/main" id="{E024F86F-3D85-1904-C207-C279E9D63C5C}"/>
                  </a:ext>
                </a:extLst>
              </p:cNvPr>
              <p:cNvSpPr/>
              <p:nvPr/>
            </p:nvSpPr>
            <p:spPr>
              <a:xfrm>
                <a:off x="2292331" y="-1789099"/>
                <a:ext cx="119363" cy="116336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76" fill="none" extrusionOk="0">
                    <a:moveTo>
                      <a:pt x="1192" y="222"/>
                    </a:moveTo>
                    <a:lnTo>
                      <a:pt x="1192" y="222"/>
                    </a:lnTo>
                    <a:lnTo>
                      <a:pt x="970" y="0"/>
                    </a:lnTo>
                    <a:lnTo>
                      <a:pt x="970" y="0"/>
                    </a:lnTo>
                    <a:lnTo>
                      <a:pt x="909" y="162"/>
                    </a:lnTo>
                    <a:lnTo>
                      <a:pt x="909" y="162"/>
                    </a:lnTo>
                    <a:lnTo>
                      <a:pt x="869" y="243"/>
                    </a:lnTo>
                    <a:lnTo>
                      <a:pt x="869" y="243"/>
                    </a:lnTo>
                    <a:lnTo>
                      <a:pt x="849" y="323"/>
                    </a:lnTo>
                    <a:lnTo>
                      <a:pt x="849" y="323"/>
                    </a:lnTo>
                    <a:lnTo>
                      <a:pt x="829" y="404"/>
                    </a:lnTo>
                    <a:lnTo>
                      <a:pt x="829" y="404"/>
                    </a:lnTo>
                    <a:lnTo>
                      <a:pt x="829" y="404"/>
                    </a:lnTo>
                    <a:lnTo>
                      <a:pt x="909" y="485"/>
                    </a:lnTo>
                    <a:lnTo>
                      <a:pt x="909" y="485"/>
                    </a:lnTo>
                    <a:lnTo>
                      <a:pt x="1071" y="687"/>
                    </a:lnTo>
                    <a:lnTo>
                      <a:pt x="1172" y="848"/>
                    </a:lnTo>
                    <a:lnTo>
                      <a:pt x="1212" y="990"/>
                    </a:lnTo>
                    <a:lnTo>
                      <a:pt x="1212" y="1030"/>
                    </a:lnTo>
                    <a:lnTo>
                      <a:pt x="1212" y="1070"/>
                    </a:lnTo>
                    <a:lnTo>
                      <a:pt x="1212" y="1070"/>
                    </a:lnTo>
                    <a:lnTo>
                      <a:pt x="1172" y="1091"/>
                    </a:lnTo>
                    <a:lnTo>
                      <a:pt x="1132" y="1131"/>
                    </a:lnTo>
                    <a:lnTo>
                      <a:pt x="1031" y="1171"/>
                    </a:lnTo>
                    <a:lnTo>
                      <a:pt x="849" y="1171"/>
                    </a:lnTo>
                    <a:lnTo>
                      <a:pt x="627" y="1151"/>
                    </a:lnTo>
                    <a:lnTo>
                      <a:pt x="627" y="1151"/>
                    </a:lnTo>
                    <a:lnTo>
                      <a:pt x="405" y="1111"/>
                    </a:lnTo>
                    <a:lnTo>
                      <a:pt x="162" y="1050"/>
                    </a:lnTo>
                    <a:lnTo>
                      <a:pt x="162" y="1050"/>
                    </a:lnTo>
                    <a:lnTo>
                      <a:pt x="142" y="1091"/>
                    </a:lnTo>
                    <a:lnTo>
                      <a:pt x="142" y="1091"/>
                    </a:lnTo>
                    <a:lnTo>
                      <a:pt x="122" y="1151"/>
                    </a:lnTo>
                    <a:lnTo>
                      <a:pt x="122" y="1151"/>
                    </a:lnTo>
                    <a:lnTo>
                      <a:pt x="102" y="1212"/>
                    </a:lnTo>
                    <a:lnTo>
                      <a:pt x="102" y="1212"/>
                    </a:lnTo>
                    <a:lnTo>
                      <a:pt x="102" y="1232"/>
                    </a:lnTo>
                    <a:lnTo>
                      <a:pt x="102" y="1232"/>
                    </a:lnTo>
                    <a:lnTo>
                      <a:pt x="82" y="1293"/>
                    </a:lnTo>
                    <a:lnTo>
                      <a:pt x="61" y="1313"/>
                    </a:lnTo>
                    <a:lnTo>
                      <a:pt x="61" y="1313"/>
                    </a:lnTo>
                    <a:lnTo>
                      <a:pt x="41" y="1353"/>
                    </a:lnTo>
                    <a:lnTo>
                      <a:pt x="41" y="1353"/>
                    </a:lnTo>
                    <a:lnTo>
                      <a:pt x="1" y="1414"/>
                    </a:lnTo>
                    <a:lnTo>
                      <a:pt x="1" y="1414"/>
                    </a:lnTo>
                    <a:lnTo>
                      <a:pt x="304" y="1495"/>
                    </a:lnTo>
                    <a:lnTo>
                      <a:pt x="566" y="1555"/>
                    </a:lnTo>
                    <a:lnTo>
                      <a:pt x="566" y="1555"/>
                    </a:lnTo>
                    <a:lnTo>
                      <a:pt x="748" y="1555"/>
                    </a:lnTo>
                    <a:lnTo>
                      <a:pt x="909" y="1575"/>
                    </a:lnTo>
                    <a:lnTo>
                      <a:pt x="1071" y="1555"/>
                    </a:lnTo>
                    <a:lnTo>
                      <a:pt x="1192" y="1535"/>
                    </a:lnTo>
                    <a:lnTo>
                      <a:pt x="1313" y="1474"/>
                    </a:lnTo>
                    <a:lnTo>
                      <a:pt x="1414" y="1414"/>
                    </a:lnTo>
                    <a:lnTo>
                      <a:pt x="1495" y="1353"/>
                    </a:lnTo>
                    <a:lnTo>
                      <a:pt x="1556" y="1252"/>
                    </a:lnTo>
                    <a:lnTo>
                      <a:pt x="1556" y="1252"/>
                    </a:lnTo>
                    <a:lnTo>
                      <a:pt x="1596" y="1171"/>
                    </a:lnTo>
                    <a:lnTo>
                      <a:pt x="1616" y="1091"/>
                    </a:lnTo>
                    <a:lnTo>
                      <a:pt x="1616" y="990"/>
                    </a:lnTo>
                    <a:lnTo>
                      <a:pt x="1596" y="869"/>
                    </a:lnTo>
                    <a:lnTo>
                      <a:pt x="1556" y="727"/>
                    </a:lnTo>
                    <a:lnTo>
                      <a:pt x="1475" y="566"/>
                    </a:lnTo>
                    <a:lnTo>
                      <a:pt x="1354" y="404"/>
                    </a:lnTo>
                    <a:lnTo>
                      <a:pt x="1192" y="222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637;p49">
                <a:extLst>
                  <a:ext uri="{FF2B5EF4-FFF2-40B4-BE49-F238E27FC236}">
                    <a16:creationId xmlns:a16="http://schemas.microsoft.com/office/drawing/2014/main" id="{C11FDF92-9B4E-62D4-1812-A8D371AAF18F}"/>
                  </a:ext>
                </a:extLst>
              </p:cNvPr>
              <p:cNvSpPr/>
              <p:nvPr/>
            </p:nvSpPr>
            <p:spPr>
              <a:xfrm>
                <a:off x="2134364" y="-1814418"/>
                <a:ext cx="171478" cy="17147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323" extrusionOk="0">
                    <a:moveTo>
                      <a:pt x="1212" y="0"/>
                    </a:moveTo>
                    <a:lnTo>
                      <a:pt x="1010" y="20"/>
                    </a:lnTo>
                    <a:lnTo>
                      <a:pt x="828" y="61"/>
                    </a:lnTo>
                    <a:lnTo>
                      <a:pt x="647" y="121"/>
                    </a:lnTo>
                    <a:lnTo>
                      <a:pt x="465" y="222"/>
                    </a:lnTo>
                    <a:lnTo>
                      <a:pt x="324" y="364"/>
                    </a:lnTo>
                    <a:lnTo>
                      <a:pt x="243" y="444"/>
                    </a:lnTo>
                    <a:lnTo>
                      <a:pt x="182" y="545"/>
                    </a:lnTo>
                    <a:lnTo>
                      <a:pt x="102" y="687"/>
                    </a:lnTo>
                    <a:lnTo>
                      <a:pt x="61" y="808"/>
                    </a:lnTo>
                    <a:lnTo>
                      <a:pt x="21" y="909"/>
                    </a:lnTo>
                    <a:lnTo>
                      <a:pt x="1" y="1030"/>
                    </a:lnTo>
                    <a:lnTo>
                      <a:pt x="1" y="1151"/>
                    </a:lnTo>
                    <a:lnTo>
                      <a:pt x="21" y="1393"/>
                    </a:lnTo>
                    <a:lnTo>
                      <a:pt x="81" y="1615"/>
                    </a:lnTo>
                    <a:lnTo>
                      <a:pt x="162" y="1757"/>
                    </a:lnTo>
                    <a:lnTo>
                      <a:pt x="263" y="1918"/>
                    </a:lnTo>
                    <a:lnTo>
                      <a:pt x="384" y="2039"/>
                    </a:lnTo>
                    <a:lnTo>
                      <a:pt x="526" y="2140"/>
                    </a:lnTo>
                    <a:lnTo>
                      <a:pt x="727" y="2241"/>
                    </a:lnTo>
                    <a:lnTo>
                      <a:pt x="929" y="2302"/>
                    </a:lnTo>
                    <a:lnTo>
                      <a:pt x="1131" y="2322"/>
                    </a:lnTo>
                    <a:lnTo>
                      <a:pt x="1333" y="2322"/>
                    </a:lnTo>
                    <a:lnTo>
                      <a:pt x="1454" y="2282"/>
                    </a:lnTo>
                    <a:lnTo>
                      <a:pt x="1555" y="2262"/>
                    </a:lnTo>
                    <a:lnTo>
                      <a:pt x="1676" y="2201"/>
                    </a:lnTo>
                    <a:lnTo>
                      <a:pt x="1777" y="2140"/>
                    </a:lnTo>
                    <a:lnTo>
                      <a:pt x="1878" y="2080"/>
                    </a:lnTo>
                    <a:lnTo>
                      <a:pt x="1979" y="1999"/>
                    </a:lnTo>
                    <a:lnTo>
                      <a:pt x="2060" y="1898"/>
                    </a:lnTo>
                    <a:lnTo>
                      <a:pt x="2141" y="1797"/>
                    </a:lnTo>
                    <a:lnTo>
                      <a:pt x="2141" y="1757"/>
                    </a:lnTo>
                    <a:lnTo>
                      <a:pt x="2242" y="1575"/>
                    </a:lnTo>
                    <a:lnTo>
                      <a:pt x="2302" y="1393"/>
                    </a:lnTo>
                    <a:lnTo>
                      <a:pt x="2302" y="1272"/>
                    </a:lnTo>
                    <a:lnTo>
                      <a:pt x="2323" y="1131"/>
                    </a:lnTo>
                    <a:lnTo>
                      <a:pt x="2302" y="1010"/>
                    </a:lnTo>
                    <a:lnTo>
                      <a:pt x="2282" y="889"/>
                    </a:lnTo>
                    <a:lnTo>
                      <a:pt x="2222" y="707"/>
                    </a:lnTo>
                    <a:lnTo>
                      <a:pt x="2141" y="565"/>
                    </a:lnTo>
                    <a:lnTo>
                      <a:pt x="2040" y="424"/>
                    </a:lnTo>
                    <a:lnTo>
                      <a:pt x="1919" y="303"/>
                    </a:lnTo>
                    <a:lnTo>
                      <a:pt x="1777" y="182"/>
                    </a:lnTo>
                    <a:lnTo>
                      <a:pt x="1596" y="101"/>
                    </a:lnTo>
                    <a:lnTo>
                      <a:pt x="1414" y="40"/>
                    </a:lnTo>
                    <a:lnTo>
                      <a:pt x="12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638;p49">
                <a:extLst>
                  <a:ext uri="{FF2B5EF4-FFF2-40B4-BE49-F238E27FC236}">
                    <a16:creationId xmlns:a16="http://schemas.microsoft.com/office/drawing/2014/main" id="{D0CFBF23-F03B-DD96-2B4F-5EE54DAB1C07}"/>
                  </a:ext>
                </a:extLst>
              </p:cNvPr>
              <p:cNvSpPr/>
              <p:nvPr/>
            </p:nvSpPr>
            <p:spPr>
              <a:xfrm>
                <a:off x="2134364" y="-1814418"/>
                <a:ext cx="171478" cy="17147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323" fill="none" extrusionOk="0">
                    <a:moveTo>
                      <a:pt x="2302" y="1393"/>
                    </a:moveTo>
                    <a:lnTo>
                      <a:pt x="2302" y="1393"/>
                    </a:lnTo>
                    <a:lnTo>
                      <a:pt x="2242" y="1575"/>
                    </a:lnTo>
                    <a:lnTo>
                      <a:pt x="2141" y="1757"/>
                    </a:lnTo>
                    <a:lnTo>
                      <a:pt x="2141" y="1757"/>
                    </a:lnTo>
                    <a:lnTo>
                      <a:pt x="2141" y="1797"/>
                    </a:lnTo>
                    <a:lnTo>
                      <a:pt x="2141" y="1797"/>
                    </a:lnTo>
                    <a:lnTo>
                      <a:pt x="2060" y="1898"/>
                    </a:lnTo>
                    <a:lnTo>
                      <a:pt x="1979" y="1999"/>
                    </a:lnTo>
                    <a:lnTo>
                      <a:pt x="1878" y="2080"/>
                    </a:lnTo>
                    <a:lnTo>
                      <a:pt x="1777" y="2140"/>
                    </a:lnTo>
                    <a:lnTo>
                      <a:pt x="1676" y="2201"/>
                    </a:lnTo>
                    <a:lnTo>
                      <a:pt x="1555" y="2262"/>
                    </a:lnTo>
                    <a:lnTo>
                      <a:pt x="1454" y="2282"/>
                    </a:lnTo>
                    <a:lnTo>
                      <a:pt x="1333" y="2322"/>
                    </a:lnTo>
                    <a:lnTo>
                      <a:pt x="1333" y="2322"/>
                    </a:lnTo>
                    <a:lnTo>
                      <a:pt x="1131" y="2322"/>
                    </a:lnTo>
                    <a:lnTo>
                      <a:pt x="929" y="2302"/>
                    </a:lnTo>
                    <a:lnTo>
                      <a:pt x="727" y="2241"/>
                    </a:lnTo>
                    <a:lnTo>
                      <a:pt x="526" y="2140"/>
                    </a:lnTo>
                    <a:lnTo>
                      <a:pt x="526" y="2140"/>
                    </a:lnTo>
                    <a:lnTo>
                      <a:pt x="384" y="2039"/>
                    </a:lnTo>
                    <a:lnTo>
                      <a:pt x="263" y="1918"/>
                    </a:lnTo>
                    <a:lnTo>
                      <a:pt x="162" y="1757"/>
                    </a:lnTo>
                    <a:lnTo>
                      <a:pt x="81" y="1615"/>
                    </a:lnTo>
                    <a:lnTo>
                      <a:pt x="81" y="1615"/>
                    </a:lnTo>
                    <a:lnTo>
                      <a:pt x="21" y="1393"/>
                    </a:lnTo>
                    <a:lnTo>
                      <a:pt x="1" y="1151"/>
                    </a:lnTo>
                    <a:lnTo>
                      <a:pt x="1" y="1030"/>
                    </a:lnTo>
                    <a:lnTo>
                      <a:pt x="21" y="909"/>
                    </a:lnTo>
                    <a:lnTo>
                      <a:pt x="61" y="808"/>
                    </a:lnTo>
                    <a:lnTo>
                      <a:pt x="102" y="687"/>
                    </a:lnTo>
                    <a:lnTo>
                      <a:pt x="102" y="687"/>
                    </a:lnTo>
                    <a:lnTo>
                      <a:pt x="182" y="545"/>
                    </a:lnTo>
                    <a:lnTo>
                      <a:pt x="182" y="545"/>
                    </a:lnTo>
                    <a:lnTo>
                      <a:pt x="243" y="444"/>
                    </a:lnTo>
                    <a:lnTo>
                      <a:pt x="324" y="364"/>
                    </a:lnTo>
                    <a:lnTo>
                      <a:pt x="324" y="364"/>
                    </a:lnTo>
                    <a:lnTo>
                      <a:pt x="465" y="222"/>
                    </a:lnTo>
                    <a:lnTo>
                      <a:pt x="647" y="121"/>
                    </a:lnTo>
                    <a:lnTo>
                      <a:pt x="828" y="61"/>
                    </a:lnTo>
                    <a:lnTo>
                      <a:pt x="1010" y="20"/>
                    </a:lnTo>
                    <a:lnTo>
                      <a:pt x="1212" y="0"/>
                    </a:lnTo>
                    <a:lnTo>
                      <a:pt x="1414" y="40"/>
                    </a:lnTo>
                    <a:lnTo>
                      <a:pt x="1596" y="101"/>
                    </a:lnTo>
                    <a:lnTo>
                      <a:pt x="1777" y="182"/>
                    </a:lnTo>
                    <a:lnTo>
                      <a:pt x="1777" y="182"/>
                    </a:lnTo>
                    <a:lnTo>
                      <a:pt x="1919" y="303"/>
                    </a:lnTo>
                    <a:lnTo>
                      <a:pt x="2040" y="424"/>
                    </a:lnTo>
                    <a:lnTo>
                      <a:pt x="2141" y="565"/>
                    </a:lnTo>
                    <a:lnTo>
                      <a:pt x="2222" y="707"/>
                    </a:lnTo>
                    <a:lnTo>
                      <a:pt x="2222" y="707"/>
                    </a:lnTo>
                    <a:lnTo>
                      <a:pt x="2282" y="889"/>
                    </a:lnTo>
                    <a:lnTo>
                      <a:pt x="2282" y="889"/>
                    </a:lnTo>
                    <a:lnTo>
                      <a:pt x="2302" y="1010"/>
                    </a:lnTo>
                    <a:lnTo>
                      <a:pt x="2323" y="1131"/>
                    </a:lnTo>
                    <a:lnTo>
                      <a:pt x="2302" y="1272"/>
                    </a:lnTo>
                    <a:lnTo>
                      <a:pt x="2302" y="1393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639;p49">
                <a:extLst>
                  <a:ext uri="{FF2B5EF4-FFF2-40B4-BE49-F238E27FC236}">
                    <a16:creationId xmlns:a16="http://schemas.microsoft.com/office/drawing/2014/main" id="{CF5B0722-8C3F-D008-1103-A69A55B0EB3B}"/>
                  </a:ext>
                </a:extLst>
              </p:cNvPr>
              <p:cNvSpPr/>
              <p:nvPr/>
            </p:nvSpPr>
            <p:spPr>
              <a:xfrm>
                <a:off x="2155254" y="-1793602"/>
                <a:ext cx="129697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8" extrusionOk="0">
                    <a:moveTo>
                      <a:pt x="929" y="182"/>
                    </a:moveTo>
                    <a:lnTo>
                      <a:pt x="1050" y="203"/>
                    </a:lnTo>
                    <a:lnTo>
                      <a:pt x="1171" y="243"/>
                    </a:lnTo>
                    <a:lnTo>
                      <a:pt x="828" y="808"/>
                    </a:lnTo>
                    <a:lnTo>
                      <a:pt x="162" y="889"/>
                    </a:lnTo>
                    <a:lnTo>
                      <a:pt x="162" y="788"/>
                    </a:lnTo>
                    <a:lnTo>
                      <a:pt x="182" y="687"/>
                    </a:lnTo>
                    <a:lnTo>
                      <a:pt x="222" y="607"/>
                    </a:lnTo>
                    <a:lnTo>
                      <a:pt x="283" y="506"/>
                    </a:lnTo>
                    <a:lnTo>
                      <a:pt x="364" y="405"/>
                    </a:lnTo>
                    <a:lnTo>
                      <a:pt x="444" y="324"/>
                    </a:lnTo>
                    <a:lnTo>
                      <a:pt x="566" y="243"/>
                    </a:lnTo>
                    <a:lnTo>
                      <a:pt x="687" y="203"/>
                    </a:lnTo>
                    <a:lnTo>
                      <a:pt x="808" y="182"/>
                    </a:lnTo>
                    <a:close/>
                    <a:moveTo>
                      <a:pt x="707" y="990"/>
                    </a:moveTo>
                    <a:lnTo>
                      <a:pt x="424" y="1434"/>
                    </a:lnTo>
                    <a:lnTo>
                      <a:pt x="343" y="1354"/>
                    </a:lnTo>
                    <a:lnTo>
                      <a:pt x="263" y="1273"/>
                    </a:lnTo>
                    <a:lnTo>
                      <a:pt x="222" y="1172"/>
                    </a:lnTo>
                    <a:lnTo>
                      <a:pt x="182" y="1071"/>
                    </a:lnTo>
                    <a:lnTo>
                      <a:pt x="707" y="990"/>
                    </a:lnTo>
                    <a:close/>
                    <a:moveTo>
                      <a:pt x="1313" y="344"/>
                    </a:moveTo>
                    <a:lnTo>
                      <a:pt x="1414" y="425"/>
                    </a:lnTo>
                    <a:lnTo>
                      <a:pt x="1494" y="546"/>
                    </a:lnTo>
                    <a:lnTo>
                      <a:pt x="1535" y="647"/>
                    </a:lnTo>
                    <a:lnTo>
                      <a:pt x="1575" y="768"/>
                    </a:lnTo>
                    <a:lnTo>
                      <a:pt x="1575" y="909"/>
                    </a:lnTo>
                    <a:lnTo>
                      <a:pt x="1575" y="1031"/>
                    </a:lnTo>
                    <a:lnTo>
                      <a:pt x="1535" y="1152"/>
                    </a:lnTo>
                    <a:lnTo>
                      <a:pt x="1474" y="1273"/>
                    </a:lnTo>
                    <a:lnTo>
                      <a:pt x="1414" y="1354"/>
                    </a:lnTo>
                    <a:lnTo>
                      <a:pt x="1333" y="1434"/>
                    </a:lnTo>
                    <a:lnTo>
                      <a:pt x="1252" y="1495"/>
                    </a:lnTo>
                    <a:lnTo>
                      <a:pt x="1151" y="1535"/>
                    </a:lnTo>
                    <a:lnTo>
                      <a:pt x="969" y="889"/>
                    </a:lnTo>
                    <a:lnTo>
                      <a:pt x="1313" y="344"/>
                    </a:lnTo>
                    <a:close/>
                    <a:moveTo>
                      <a:pt x="848" y="1091"/>
                    </a:moveTo>
                    <a:lnTo>
                      <a:pt x="990" y="1576"/>
                    </a:lnTo>
                    <a:lnTo>
                      <a:pt x="889" y="1596"/>
                    </a:lnTo>
                    <a:lnTo>
                      <a:pt x="788" y="1596"/>
                    </a:lnTo>
                    <a:lnTo>
                      <a:pt x="667" y="1576"/>
                    </a:lnTo>
                    <a:lnTo>
                      <a:pt x="566" y="1515"/>
                    </a:lnTo>
                    <a:lnTo>
                      <a:pt x="848" y="1091"/>
                    </a:lnTo>
                    <a:close/>
                    <a:moveTo>
                      <a:pt x="848" y="1"/>
                    </a:moveTo>
                    <a:lnTo>
                      <a:pt x="687" y="21"/>
                    </a:lnTo>
                    <a:lnTo>
                      <a:pt x="525" y="82"/>
                    </a:lnTo>
                    <a:lnTo>
                      <a:pt x="364" y="162"/>
                    </a:lnTo>
                    <a:lnTo>
                      <a:pt x="243" y="283"/>
                    </a:lnTo>
                    <a:lnTo>
                      <a:pt x="121" y="405"/>
                    </a:lnTo>
                    <a:lnTo>
                      <a:pt x="61" y="546"/>
                    </a:lnTo>
                    <a:lnTo>
                      <a:pt x="20" y="707"/>
                    </a:lnTo>
                    <a:lnTo>
                      <a:pt x="0" y="849"/>
                    </a:lnTo>
                    <a:lnTo>
                      <a:pt x="0" y="990"/>
                    </a:lnTo>
                    <a:lnTo>
                      <a:pt x="0" y="1010"/>
                    </a:lnTo>
                    <a:lnTo>
                      <a:pt x="41" y="1192"/>
                    </a:lnTo>
                    <a:lnTo>
                      <a:pt x="121" y="1354"/>
                    </a:lnTo>
                    <a:lnTo>
                      <a:pt x="243" y="1515"/>
                    </a:lnTo>
                    <a:lnTo>
                      <a:pt x="404" y="1636"/>
                    </a:lnTo>
                    <a:lnTo>
                      <a:pt x="566" y="1717"/>
                    </a:lnTo>
                    <a:lnTo>
                      <a:pt x="747" y="1757"/>
                    </a:lnTo>
                    <a:lnTo>
                      <a:pt x="929" y="1757"/>
                    </a:lnTo>
                    <a:lnTo>
                      <a:pt x="1111" y="1737"/>
                    </a:lnTo>
                    <a:lnTo>
                      <a:pt x="1131" y="1737"/>
                    </a:lnTo>
                    <a:lnTo>
                      <a:pt x="1131" y="1717"/>
                    </a:lnTo>
                    <a:lnTo>
                      <a:pt x="1272" y="1677"/>
                    </a:lnTo>
                    <a:lnTo>
                      <a:pt x="1393" y="1596"/>
                    </a:lnTo>
                    <a:lnTo>
                      <a:pt x="1515" y="1495"/>
                    </a:lnTo>
                    <a:lnTo>
                      <a:pt x="1616" y="1354"/>
                    </a:lnTo>
                    <a:lnTo>
                      <a:pt x="1696" y="1192"/>
                    </a:lnTo>
                    <a:lnTo>
                      <a:pt x="1737" y="1031"/>
                    </a:lnTo>
                    <a:lnTo>
                      <a:pt x="1757" y="869"/>
                    </a:lnTo>
                    <a:lnTo>
                      <a:pt x="1737" y="707"/>
                    </a:lnTo>
                    <a:lnTo>
                      <a:pt x="1676" y="546"/>
                    </a:lnTo>
                    <a:lnTo>
                      <a:pt x="1595" y="384"/>
                    </a:lnTo>
                    <a:lnTo>
                      <a:pt x="1474" y="263"/>
                    </a:lnTo>
                    <a:lnTo>
                      <a:pt x="1353" y="142"/>
                    </a:lnTo>
                    <a:lnTo>
                      <a:pt x="1192" y="61"/>
                    </a:lnTo>
                    <a:lnTo>
                      <a:pt x="1010" y="21"/>
                    </a:lnTo>
                    <a:lnTo>
                      <a:pt x="8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640;p49">
                <a:extLst>
                  <a:ext uri="{FF2B5EF4-FFF2-40B4-BE49-F238E27FC236}">
                    <a16:creationId xmlns:a16="http://schemas.microsoft.com/office/drawing/2014/main" id="{3F6027ED-787F-5415-3EBB-3E87CF3D3E77}"/>
                  </a:ext>
                </a:extLst>
              </p:cNvPr>
              <p:cNvSpPr/>
              <p:nvPr/>
            </p:nvSpPr>
            <p:spPr>
              <a:xfrm>
                <a:off x="2155254" y="-1793602"/>
                <a:ext cx="129697" cy="129771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8" fill="none" extrusionOk="0">
                    <a:moveTo>
                      <a:pt x="1131" y="1717"/>
                    </a:moveTo>
                    <a:lnTo>
                      <a:pt x="1131" y="1717"/>
                    </a:lnTo>
                    <a:lnTo>
                      <a:pt x="1272" y="1677"/>
                    </a:lnTo>
                    <a:lnTo>
                      <a:pt x="1393" y="1596"/>
                    </a:lnTo>
                    <a:lnTo>
                      <a:pt x="1515" y="1495"/>
                    </a:lnTo>
                    <a:lnTo>
                      <a:pt x="1616" y="1354"/>
                    </a:lnTo>
                    <a:lnTo>
                      <a:pt x="1616" y="1354"/>
                    </a:lnTo>
                    <a:lnTo>
                      <a:pt x="1696" y="1192"/>
                    </a:lnTo>
                    <a:lnTo>
                      <a:pt x="1737" y="1031"/>
                    </a:lnTo>
                    <a:lnTo>
                      <a:pt x="1757" y="869"/>
                    </a:lnTo>
                    <a:lnTo>
                      <a:pt x="1737" y="707"/>
                    </a:lnTo>
                    <a:lnTo>
                      <a:pt x="1676" y="546"/>
                    </a:lnTo>
                    <a:lnTo>
                      <a:pt x="1595" y="384"/>
                    </a:lnTo>
                    <a:lnTo>
                      <a:pt x="1474" y="263"/>
                    </a:lnTo>
                    <a:lnTo>
                      <a:pt x="1353" y="142"/>
                    </a:lnTo>
                    <a:lnTo>
                      <a:pt x="1353" y="142"/>
                    </a:lnTo>
                    <a:lnTo>
                      <a:pt x="1353" y="142"/>
                    </a:lnTo>
                    <a:lnTo>
                      <a:pt x="1192" y="61"/>
                    </a:lnTo>
                    <a:lnTo>
                      <a:pt x="1010" y="21"/>
                    </a:lnTo>
                    <a:lnTo>
                      <a:pt x="848" y="1"/>
                    </a:lnTo>
                    <a:lnTo>
                      <a:pt x="687" y="21"/>
                    </a:lnTo>
                    <a:lnTo>
                      <a:pt x="525" y="82"/>
                    </a:lnTo>
                    <a:lnTo>
                      <a:pt x="364" y="162"/>
                    </a:lnTo>
                    <a:lnTo>
                      <a:pt x="243" y="283"/>
                    </a:lnTo>
                    <a:lnTo>
                      <a:pt x="121" y="405"/>
                    </a:lnTo>
                    <a:lnTo>
                      <a:pt x="121" y="405"/>
                    </a:lnTo>
                    <a:lnTo>
                      <a:pt x="61" y="546"/>
                    </a:lnTo>
                    <a:lnTo>
                      <a:pt x="20" y="707"/>
                    </a:lnTo>
                    <a:lnTo>
                      <a:pt x="0" y="849"/>
                    </a:lnTo>
                    <a:lnTo>
                      <a:pt x="0" y="990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0" y="1010"/>
                    </a:lnTo>
                    <a:lnTo>
                      <a:pt x="41" y="1192"/>
                    </a:lnTo>
                    <a:lnTo>
                      <a:pt x="121" y="1354"/>
                    </a:lnTo>
                    <a:lnTo>
                      <a:pt x="243" y="1515"/>
                    </a:lnTo>
                    <a:lnTo>
                      <a:pt x="404" y="1636"/>
                    </a:lnTo>
                    <a:lnTo>
                      <a:pt x="404" y="1636"/>
                    </a:lnTo>
                    <a:lnTo>
                      <a:pt x="566" y="1717"/>
                    </a:lnTo>
                    <a:lnTo>
                      <a:pt x="747" y="1757"/>
                    </a:lnTo>
                    <a:lnTo>
                      <a:pt x="929" y="1757"/>
                    </a:lnTo>
                    <a:lnTo>
                      <a:pt x="1111" y="1737"/>
                    </a:lnTo>
                    <a:lnTo>
                      <a:pt x="1131" y="1737"/>
                    </a:lnTo>
                    <a:lnTo>
                      <a:pt x="1131" y="1717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641;p49">
                <a:extLst>
                  <a:ext uri="{FF2B5EF4-FFF2-40B4-BE49-F238E27FC236}">
                    <a16:creationId xmlns:a16="http://schemas.microsoft.com/office/drawing/2014/main" id="{0470900D-00E7-EBED-430A-3B01FD095905}"/>
                  </a:ext>
                </a:extLst>
              </p:cNvPr>
              <p:cNvSpPr/>
              <p:nvPr/>
            </p:nvSpPr>
            <p:spPr>
              <a:xfrm>
                <a:off x="2226782" y="-1768209"/>
                <a:ext cx="44807" cy="8799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192" fill="none" extrusionOk="0">
                    <a:moveTo>
                      <a:pt x="505" y="929"/>
                    </a:moveTo>
                    <a:lnTo>
                      <a:pt x="505" y="929"/>
                    </a:lnTo>
                    <a:lnTo>
                      <a:pt x="445" y="1010"/>
                    </a:lnTo>
                    <a:lnTo>
                      <a:pt x="364" y="1090"/>
                    </a:lnTo>
                    <a:lnTo>
                      <a:pt x="283" y="1151"/>
                    </a:lnTo>
                    <a:lnTo>
                      <a:pt x="182" y="1191"/>
                    </a:lnTo>
                    <a:lnTo>
                      <a:pt x="0" y="545"/>
                    </a:lnTo>
                    <a:lnTo>
                      <a:pt x="344" y="0"/>
                    </a:lnTo>
                    <a:lnTo>
                      <a:pt x="344" y="0"/>
                    </a:lnTo>
                    <a:lnTo>
                      <a:pt x="445" y="81"/>
                    </a:lnTo>
                    <a:lnTo>
                      <a:pt x="525" y="202"/>
                    </a:lnTo>
                    <a:lnTo>
                      <a:pt x="566" y="303"/>
                    </a:lnTo>
                    <a:lnTo>
                      <a:pt x="606" y="424"/>
                    </a:lnTo>
                    <a:lnTo>
                      <a:pt x="606" y="565"/>
                    </a:lnTo>
                    <a:lnTo>
                      <a:pt x="606" y="687"/>
                    </a:lnTo>
                    <a:lnTo>
                      <a:pt x="566" y="808"/>
                    </a:lnTo>
                    <a:lnTo>
                      <a:pt x="505" y="929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642;p49">
                <a:extLst>
                  <a:ext uri="{FF2B5EF4-FFF2-40B4-BE49-F238E27FC236}">
                    <a16:creationId xmlns:a16="http://schemas.microsoft.com/office/drawing/2014/main" id="{38780FEC-B685-A7F1-D317-27AD485A7741}"/>
                  </a:ext>
                </a:extLst>
              </p:cNvPr>
              <p:cNvSpPr/>
              <p:nvPr/>
            </p:nvSpPr>
            <p:spPr>
              <a:xfrm>
                <a:off x="2168615" y="-1720524"/>
                <a:ext cx="38828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5" fill="none" extrusionOk="0">
                    <a:moveTo>
                      <a:pt x="243" y="444"/>
                    </a:moveTo>
                    <a:lnTo>
                      <a:pt x="243" y="444"/>
                    </a:lnTo>
                    <a:lnTo>
                      <a:pt x="162" y="364"/>
                    </a:lnTo>
                    <a:lnTo>
                      <a:pt x="82" y="283"/>
                    </a:lnTo>
                    <a:lnTo>
                      <a:pt x="41" y="182"/>
                    </a:lnTo>
                    <a:lnTo>
                      <a:pt x="1" y="81"/>
                    </a:lnTo>
                    <a:lnTo>
                      <a:pt x="526" y="0"/>
                    </a:lnTo>
                    <a:lnTo>
                      <a:pt x="243" y="4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643;p49">
                <a:extLst>
                  <a:ext uri="{FF2B5EF4-FFF2-40B4-BE49-F238E27FC236}">
                    <a16:creationId xmlns:a16="http://schemas.microsoft.com/office/drawing/2014/main" id="{E7F95D53-0E67-5167-26C3-342D735AED5C}"/>
                  </a:ext>
                </a:extLst>
              </p:cNvPr>
              <p:cNvSpPr/>
              <p:nvPr/>
            </p:nvSpPr>
            <p:spPr>
              <a:xfrm>
                <a:off x="2196960" y="-1713068"/>
                <a:ext cx="31372" cy="37278"/>
              </a:xfrm>
              <a:custGeom>
                <a:avLst/>
                <a:gdLst/>
                <a:ahLst/>
                <a:cxnLst/>
                <a:rect l="l" t="t" r="r" b="b"/>
                <a:pathLst>
                  <a:path w="425" h="505" fill="none" extrusionOk="0">
                    <a:moveTo>
                      <a:pt x="283" y="0"/>
                    </a:moveTo>
                    <a:lnTo>
                      <a:pt x="425" y="485"/>
                    </a:lnTo>
                    <a:lnTo>
                      <a:pt x="425" y="485"/>
                    </a:lnTo>
                    <a:lnTo>
                      <a:pt x="324" y="505"/>
                    </a:lnTo>
                    <a:lnTo>
                      <a:pt x="223" y="505"/>
                    </a:lnTo>
                    <a:lnTo>
                      <a:pt x="102" y="485"/>
                    </a:lnTo>
                    <a:lnTo>
                      <a:pt x="1" y="424"/>
                    </a:lnTo>
                    <a:lnTo>
                      <a:pt x="28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644;p49">
                <a:extLst>
                  <a:ext uri="{FF2B5EF4-FFF2-40B4-BE49-F238E27FC236}">
                    <a16:creationId xmlns:a16="http://schemas.microsoft.com/office/drawing/2014/main" id="{50BA344C-897B-AB88-1211-01420DBA9F09}"/>
                  </a:ext>
                </a:extLst>
              </p:cNvPr>
              <p:cNvSpPr/>
              <p:nvPr/>
            </p:nvSpPr>
            <p:spPr>
              <a:xfrm>
                <a:off x="2167138" y="-1780167"/>
                <a:ext cx="74629" cy="52263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708" fill="none" extrusionOk="0">
                    <a:moveTo>
                      <a:pt x="1010" y="61"/>
                    </a:moveTo>
                    <a:lnTo>
                      <a:pt x="667" y="626"/>
                    </a:lnTo>
                    <a:lnTo>
                      <a:pt x="1" y="707"/>
                    </a:lnTo>
                    <a:lnTo>
                      <a:pt x="1" y="707"/>
                    </a:lnTo>
                    <a:lnTo>
                      <a:pt x="1" y="606"/>
                    </a:lnTo>
                    <a:lnTo>
                      <a:pt x="21" y="505"/>
                    </a:lnTo>
                    <a:lnTo>
                      <a:pt x="61" y="425"/>
                    </a:lnTo>
                    <a:lnTo>
                      <a:pt x="122" y="324"/>
                    </a:lnTo>
                    <a:lnTo>
                      <a:pt x="122" y="324"/>
                    </a:lnTo>
                    <a:lnTo>
                      <a:pt x="203" y="223"/>
                    </a:lnTo>
                    <a:lnTo>
                      <a:pt x="283" y="142"/>
                    </a:lnTo>
                    <a:lnTo>
                      <a:pt x="405" y="61"/>
                    </a:lnTo>
                    <a:lnTo>
                      <a:pt x="526" y="21"/>
                    </a:lnTo>
                    <a:lnTo>
                      <a:pt x="647" y="0"/>
                    </a:lnTo>
                    <a:lnTo>
                      <a:pt x="768" y="0"/>
                    </a:lnTo>
                    <a:lnTo>
                      <a:pt x="889" y="21"/>
                    </a:lnTo>
                    <a:lnTo>
                      <a:pt x="1010" y="6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645;p49">
                <a:extLst>
                  <a:ext uri="{FF2B5EF4-FFF2-40B4-BE49-F238E27FC236}">
                    <a16:creationId xmlns:a16="http://schemas.microsoft.com/office/drawing/2014/main" id="{8F38DA6C-7B4A-6073-3AA9-C0A5F0A545BB}"/>
                  </a:ext>
                </a:extLst>
              </p:cNvPr>
              <p:cNvSpPr/>
              <p:nvPr/>
            </p:nvSpPr>
            <p:spPr>
              <a:xfrm>
                <a:off x="2292331" y="-1707163"/>
                <a:ext cx="10556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04" extrusionOk="0">
                    <a:moveTo>
                      <a:pt x="142" y="1"/>
                    </a:moveTo>
                    <a:lnTo>
                      <a:pt x="122" y="41"/>
                    </a:lnTo>
                    <a:lnTo>
                      <a:pt x="142" y="21"/>
                    </a:lnTo>
                    <a:lnTo>
                      <a:pt x="142" y="1"/>
                    </a:lnTo>
                    <a:close/>
                    <a:moveTo>
                      <a:pt x="61" y="223"/>
                    </a:moveTo>
                    <a:lnTo>
                      <a:pt x="41" y="243"/>
                    </a:lnTo>
                    <a:lnTo>
                      <a:pt x="41" y="250"/>
                    </a:lnTo>
                    <a:lnTo>
                      <a:pt x="61" y="223"/>
                    </a:lnTo>
                    <a:close/>
                    <a:moveTo>
                      <a:pt x="41" y="250"/>
                    </a:moveTo>
                    <a:lnTo>
                      <a:pt x="1" y="304"/>
                    </a:lnTo>
                    <a:lnTo>
                      <a:pt x="41" y="263"/>
                    </a:lnTo>
                    <a:lnTo>
                      <a:pt x="41" y="2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646;p49">
                <a:extLst>
                  <a:ext uri="{FF2B5EF4-FFF2-40B4-BE49-F238E27FC236}">
                    <a16:creationId xmlns:a16="http://schemas.microsoft.com/office/drawing/2014/main" id="{A97947E3-BC49-6FE4-B601-36D3D899719A}"/>
                  </a:ext>
                </a:extLst>
              </p:cNvPr>
              <p:cNvSpPr/>
              <p:nvPr/>
            </p:nvSpPr>
            <p:spPr>
              <a:xfrm>
                <a:off x="2188028" y="-1648995"/>
                <a:ext cx="44807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607" h="8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02" y="61"/>
                    </a:lnTo>
                    <a:lnTo>
                      <a:pt x="424" y="81"/>
                    </a:lnTo>
                    <a:lnTo>
                      <a:pt x="424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606" y="81"/>
                    </a:lnTo>
                    <a:lnTo>
                      <a:pt x="424" y="81"/>
                    </a:lnTo>
                    <a:lnTo>
                      <a:pt x="424" y="81"/>
                    </a:lnTo>
                    <a:lnTo>
                      <a:pt x="202" y="61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647;p49">
                <a:extLst>
                  <a:ext uri="{FF2B5EF4-FFF2-40B4-BE49-F238E27FC236}">
                    <a16:creationId xmlns:a16="http://schemas.microsoft.com/office/drawing/2014/main" id="{9D5F722D-446C-01FB-6960-1080B28CA2EF}"/>
                  </a:ext>
                </a:extLst>
              </p:cNvPr>
              <p:cNvSpPr/>
              <p:nvPr/>
            </p:nvSpPr>
            <p:spPr>
              <a:xfrm>
                <a:off x="2159683" y="-1666859"/>
                <a:ext cx="15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648;p49">
                <a:extLst>
                  <a:ext uri="{FF2B5EF4-FFF2-40B4-BE49-F238E27FC236}">
                    <a16:creationId xmlns:a16="http://schemas.microsoft.com/office/drawing/2014/main" id="{BFD14BE8-3498-777D-23DC-A10295ECE765}"/>
                  </a:ext>
                </a:extLst>
              </p:cNvPr>
              <p:cNvSpPr/>
              <p:nvPr/>
            </p:nvSpPr>
            <p:spPr>
              <a:xfrm>
                <a:off x="2158207" y="-166685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649;p49">
                <a:extLst>
                  <a:ext uri="{FF2B5EF4-FFF2-40B4-BE49-F238E27FC236}">
                    <a16:creationId xmlns:a16="http://schemas.microsoft.com/office/drawing/2014/main" id="{A1F66838-9A81-7608-FDEF-C4A21B2AF74C}"/>
                  </a:ext>
                </a:extLst>
              </p:cNvPr>
              <p:cNvSpPr/>
              <p:nvPr/>
            </p:nvSpPr>
            <p:spPr>
              <a:xfrm>
                <a:off x="2292331" y="-1690775"/>
                <a:ext cx="4577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62" h="82" fill="none" extrusionOk="0">
                    <a:moveTo>
                      <a:pt x="61" y="1"/>
                    </a:moveTo>
                    <a:lnTo>
                      <a:pt x="61" y="1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41" y="21"/>
                    </a:lnTo>
                    <a:lnTo>
                      <a:pt x="41" y="21"/>
                    </a:lnTo>
                    <a:lnTo>
                      <a:pt x="6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650;p49">
                <a:extLst>
                  <a:ext uri="{FF2B5EF4-FFF2-40B4-BE49-F238E27FC236}">
                    <a16:creationId xmlns:a16="http://schemas.microsoft.com/office/drawing/2014/main" id="{05649A16-B5A8-4717-5D71-E2C53B335241}"/>
                  </a:ext>
                </a:extLst>
              </p:cNvPr>
              <p:cNvSpPr/>
              <p:nvPr/>
            </p:nvSpPr>
            <p:spPr>
              <a:xfrm>
                <a:off x="2140343" y="-1695204"/>
                <a:ext cx="3027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41" h="10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41" y="101"/>
                    </a:lnTo>
                    <a:lnTo>
                      <a:pt x="41" y="10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651;p49">
                <a:extLst>
                  <a:ext uri="{FF2B5EF4-FFF2-40B4-BE49-F238E27FC236}">
                    <a16:creationId xmlns:a16="http://schemas.microsoft.com/office/drawing/2014/main" id="{08B29700-4AE5-4940-494A-C3D0A4F7E202}"/>
                  </a:ext>
                </a:extLst>
              </p:cNvPr>
              <p:cNvSpPr/>
              <p:nvPr/>
            </p:nvSpPr>
            <p:spPr>
              <a:xfrm>
                <a:off x="2299787" y="-169970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652;p49">
                <a:extLst>
                  <a:ext uri="{FF2B5EF4-FFF2-40B4-BE49-F238E27FC236}">
                    <a16:creationId xmlns:a16="http://schemas.microsoft.com/office/drawing/2014/main" id="{90AD168C-038E-0CC5-DB63-1BCB6AF11052}"/>
                  </a:ext>
                </a:extLst>
              </p:cNvPr>
              <p:cNvSpPr/>
              <p:nvPr/>
            </p:nvSpPr>
            <p:spPr>
              <a:xfrm>
                <a:off x="2301337" y="-1707163"/>
                <a:ext cx="1550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2" fill="none" extrusionOk="0">
                    <a:moveTo>
                      <a:pt x="20" y="1"/>
                    </a:moveTo>
                    <a:lnTo>
                      <a:pt x="20" y="1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20" y="21"/>
                    </a:lnTo>
                    <a:lnTo>
                      <a:pt x="20" y="2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653;p49">
                <a:extLst>
                  <a:ext uri="{FF2B5EF4-FFF2-40B4-BE49-F238E27FC236}">
                    <a16:creationId xmlns:a16="http://schemas.microsoft.com/office/drawing/2014/main" id="{215A16E4-ADD5-5249-29FC-3B735808025F}"/>
                  </a:ext>
                </a:extLst>
              </p:cNvPr>
              <p:cNvSpPr/>
              <p:nvPr/>
            </p:nvSpPr>
            <p:spPr>
              <a:xfrm>
                <a:off x="2302813" y="-1711592"/>
                <a:ext cx="1550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20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654;p49">
                <a:extLst>
                  <a:ext uri="{FF2B5EF4-FFF2-40B4-BE49-F238E27FC236}">
                    <a16:creationId xmlns:a16="http://schemas.microsoft.com/office/drawing/2014/main" id="{28421D89-F963-0C7E-045D-ECBA7BA6E858}"/>
                  </a:ext>
                </a:extLst>
              </p:cNvPr>
              <p:cNvSpPr/>
              <p:nvPr/>
            </p:nvSpPr>
            <p:spPr>
              <a:xfrm>
                <a:off x="2295358" y="-1711592"/>
                <a:ext cx="9006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" extrusionOk="0">
                    <a:moveTo>
                      <a:pt x="121" y="0"/>
                    </a:moveTo>
                    <a:lnTo>
                      <a:pt x="101" y="20"/>
                    </a:lnTo>
                    <a:lnTo>
                      <a:pt x="101" y="61"/>
                    </a:lnTo>
                    <a:lnTo>
                      <a:pt x="121" y="0"/>
                    </a:lnTo>
                    <a:close/>
                    <a:moveTo>
                      <a:pt x="101" y="81"/>
                    </a:moveTo>
                    <a:lnTo>
                      <a:pt x="81" y="101"/>
                    </a:lnTo>
                    <a:lnTo>
                      <a:pt x="61" y="162"/>
                    </a:lnTo>
                    <a:lnTo>
                      <a:pt x="61" y="182"/>
                    </a:lnTo>
                    <a:lnTo>
                      <a:pt x="101" y="81"/>
                    </a:lnTo>
                    <a:close/>
                    <a:moveTo>
                      <a:pt x="61" y="182"/>
                    </a:moveTo>
                    <a:lnTo>
                      <a:pt x="0" y="303"/>
                    </a:lnTo>
                    <a:lnTo>
                      <a:pt x="20" y="283"/>
                    </a:lnTo>
                    <a:lnTo>
                      <a:pt x="61" y="1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655;p49">
                <a:extLst>
                  <a:ext uri="{FF2B5EF4-FFF2-40B4-BE49-F238E27FC236}">
                    <a16:creationId xmlns:a16="http://schemas.microsoft.com/office/drawing/2014/main" id="{C625AFA0-75D3-3DC4-2067-9A98E9A6AE86}"/>
                  </a:ext>
                </a:extLst>
              </p:cNvPr>
              <p:cNvSpPr/>
              <p:nvPr/>
            </p:nvSpPr>
            <p:spPr>
              <a:xfrm>
                <a:off x="2292331" y="-1687749"/>
                <a:ext cx="3100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656;p49">
                <a:extLst>
                  <a:ext uri="{FF2B5EF4-FFF2-40B4-BE49-F238E27FC236}">
                    <a16:creationId xmlns:a16="http://schemas.microsoft.com/office/drawing/2014/main" id="{A8DCC72B-D414-0A84-6028-E0DA3F84B63C}"/>
                  </a:ext>
                </a:extLst>
              </p:cNvPr>
              <p:cNvSpPr/>
              <p:nvPr/>
            </p:nvSpPr>
            <p:spPr>
              <a:xfrm>
                <a:off x="2295358" y="-1698157"/>
                <a:ext cx="4503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61" h="122" fill="none" extrusionOk="0">
                    <a:moveTo>
                      <a:pt x="61" y="0"/>
                    </a:moveTo>
                    <a:lnTo>
                      <a:pt x="61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20" y="101"/>
                    </a:lnTo>
                    <a:lnTo>
                      <a:pt x="20" y="10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6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657;p49">
                <a:extLst>
                  <a:ext uri="{FF2B5EF4-FFF2-40B4-BE49-F238E27FC236}">
                    <a16:creationId xmlns:a16="http://schemas.microsoft.com/office/drawing/2014/main" id="{C08871E8-BBC9-9508-F0C4-329B252890C7}"/>
                  </a:ext>
                </a:extLst>
              </p:cNvPr>
              <p:cNvSpPr/>
              <p:nvPr/>
            </p:nvSpPr>
            <p:spPr>
              <a:xfrm>
                <a:off x="2299787" y="-1705613"/>
                <a:ext cx="3100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42" h="102" fill="none" extrusionOk="0">
                    <a:moveTo>
                      <a:pt x="41" y="0"/>
                    </a:moveTo>
                    <a:lnTo>
                      <a:pt x="41" y="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4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658;p49">
                <a:extLst>
                  <a:ext uri="{FF2B5EF4-FFF2-40B4-BE49-F238E27FC236}">
                    <a16:creationId xmlns:a16="http://schemas.microsoft.com/office/drawing/2014/main" id="{1346E613-0DDC-8569-16FC-2105283A22F9}"/>
                  </a:ext>
                </a:extLst>
              </p:cNvPr>
              <p:cNvSpPr/>
              <p:nvPr/>
            </p:nvSpPr>
            <p:spPr>
              <a:xfrm>
                <a:off x="2302813" y="-1711592"/>
                <a:ext cx="1550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21" h="61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659;p49">
                <a:extLst>
                  <a:ext uri="{FF2B5EF4-FFF2-40B4-BE49-F238E27FC236}">
                    <a16:creationId xmlns:a16="http://schemas.microsoft.com/office/drawing/2014/main" id="{3C2971B7-F6A5-181A-0DC6-8193083C868A}"/>
                  </a:ext>
                </a:extLst>
              </p:cNvPr>
              <p:cNvSpPr/>
              <p:nvPr/>
            </p:nvSpPr>
            <p:spPr>
              <a:xfrm>
                <a:off x="2180573" y="-1693728"/>
                <a:ext cx="9006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22" h="82" fill="none" extrusionOk="0">
                    <a:moveTo>
                      <a:pt x="122" y="1"/>
                    </a:moveTo>
                    <a:lnTo>
                      <a:pt x="12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81" y="81"/>
                    </a:lnTo>
                    <a:lnTo>
                      <a:pt x="12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660;p49">
                <a:extLst>
                  <a:ext uri="{FF2B5EF4-FFF2-40B4-BE49-F238E27FC236}">
                    <a16:creationId xmlns:a16="http://schemas.microsoft.com/office/drawing/2014/main" id="{DFBB2EBC-6513-A37E-3D3C-8EC807CC4305}"/>
                  </a:ext>
                </a:extLst>
              </p:cNvPr>
              <p:cNvSpPr/>
              <p:nvPr/>
            </p:nvSpPr>
            <p:spPr>
              <a:xfrm>
                <a:off x="2196960" y="-1701184"/>
                <a:ext cx="31372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344" fill="none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263" y="21"/>
                    </a:lnTo>
                    <a:lnTo>
                      <a:pt x="263" y="21"/>
                    </a:lnTo>
                    <a:lnTo>
                      <a:pt x="142" y="61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142" y="324"/>
                    </a:lnTo>
                    <a:lnTo>
                      <a:pt x="303" y="344"/>
                    </a:lnTo>
                    <a:lnTo>
                      <a:pt x="303" y="344"/>
                    </a:lnTo>
                    <a:lnTo>
                      <a:pt x="425" y="324"/>
                    </a:lnTo>
                    <a:lnTo>
                      <a:pt x="32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661;p49">
                <a:extLst>
                  <a:ext uri="{FF2B5EF4-FFF2-40B4-BE49-F238E27FC236}">
                    <a16:creationId xmlns:a16="http://schemas.microsoft.com/office/drawing/2014/main" id="{925ED6E3-349B-D097-0083-351CB629AC19}"/>
                  </a:ext>
                </a:extLst>
              </p:cNvPr>
              <p:cNvSpPr/>
              <p:nvPr/>
            </p:nvSpPr>
            <p:spPr>
              <a:xfrm>
                <a:off x="2140343" y="-1762304"/>
                <a:ext cx="165499" cy="119363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617" fill="none" extrusionOk="0">
                    <a:moveTo>
                      <a:pt x="2141" y="1"/>
                    </a:moveTo>
                    <a:lnTo>
                      <a:pt x="2141" y="1"/>
                    </a:lnTo>
                    <a:lnTo>
                      <a:pt x="2040" y="142"/>
                    </a:lnTo>
                    <a:lnTo>
                      <a:pt x="1939" y="263"/>
                    </a:lnTo>
                    <a:lnTo>
                      <a:pt x="1939" y="263"/>
                    </a:lnTo>
                    <a:lnTo>
                      <a:pt x="1959" y="445"/>
                    </a:lnTo>
                    <a:lnTo>
                      <a:pt x="1939" y="607"/>
                    </a:lnTo>
                    <a:lnTo>
                      <a:pt x="1898" y="768"/>
                    </a:lnTo>
                    <a:lnTo>
                      <a:pt x="1818" y="930"/>
                    </a:lnTo>
                    <a:lnTo>
                      <a:pt x="1818" y="930"/>
                    </a:lnTo>
                    <a:lnTo>
                      <a:pt x="1717" y="1071"/>
                    </a:lnTo>
                    <a:lnTo>
                      <a:pt x="1595" y="1172"/>
                    </a:lnTo>
                    <a:lnTo>
                      <a:pt x="1474" y="1253"/>
                    </a:lnTo>
                    <a:lnTo>
                      <a:pt x="1333" y="1293"/>
                    </a:lnTo>
                    <a:lnTo>
                      <a:pt x="1333" y="1313"/>
                    </a:lnTo>
                    <a:lnTo>
                      <a:pt x="1313" y="1313"/>
                    </a:lnTo>
                    <a:lnTo>
                      <a:pt x="1313" y="1313"/>
                    </a:lnTo>
                    <a:lnTo>
                      <a:pt x="1192" y="1333"/>
                    </a:lnTo>
                    <a:lnTo>
                      <a:pt x="1070" y="1333"/>
                    </a:lnTo>
                    <a:lnTo>
                      <a:pt x="1070" y="1333"/>
                    </a:lnTo>
                    <a:lnTo>
                      <a:pt x="949" y="1333"/>
                    </a:lnTo>
                    <a:lnTo>
                      <a:pt x="828" y="1313"/>
                    </a:lnTo>
                    <a:lnTo>
                      <a:pt x="707" y="1273"/>
                    </a:lnTo>
                    <a:lnTo>
                      <a:pt x="606" y="1212"/>
                    </a:lnTo>
                    <a:lnTo>
                      <a:pt x="606" y="1212"/>
                    </a:lnTo>
                    <a:lnTo>
                      <a:pt x="445" y="1091"/>
                    </a:lnTo>
                    <a:lnTo>
                      <a:pt x="344" y="950"/>
                    </a:lnTo>
                    <a:lnTo>
                      <a:pt x="344" y="950"/>
                    </a:lnTo>
                    <a:lnTo>
                      <a:pt x="0" y="909"/>
                    </a:lnTo>
                    <a:lnTo>
                      <a:pt x="0" y="909"/>
                    </a:lnTo>
                    <a:lnTo>
                      <a:pt x="41" y="1010"/>
                    </a:lnTo>
                    <a:lnTo>
                      <a:pt x="41" y="1010"/>
                    </a:lnTo>
                    <a:lnTo>
                      <a:pt x="142" y="1152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43" y="1293"/>
                    </a:lnTo>
                    <a:lnTo>
                      <a:pt x="263" y="1293"/>
                    </a:lnTo>
                    <a:lnTo>
                      <a:pt x="263" y="1293"/>
                    </a:lnTo>
                    <a:lnTo>
                      <a:pt x="283" y="1313"/>
                    </a:lnTo>
                    <a:lnTo>
                      <a:pt x="283" y="1313"/>
                    </a:lnTo>
                    <a:lnTo>
                      <a:pt x="445" y="1434"/>
                    </a:lnTo>
                    <a:lnTo>
                      <a:pt x="445" y="1434"/>
                    </a:lnTo>
                    <a:lnTo>
                      <a:pt x="646" y="1535"/>
                    </a:lnTo>
                    <a:lnTo>
                      <a:pt x="646" y="1535"/>
                    </a:lnTo>
                    <a:lnTo>
                      <a:pt x="848" y="1596"/>
                    </a:lnTo>
                    <a:lnTo>
                      <a:pt x="1070" y="1616"/>
                    </a:lnTo>
                    <a:lnTo>
                      <a:pt x="1070" y="1616"/>
                    </a:lnTo>
                    <a:lnTo>
                      <a:pt x="1252" y="1616"/>
                    </a:lnTo>
                    <a:lnTo>
                      <a:pt x="1252" y="1616"/>
                    </a:lnTo>
                    <a:lnTo>
                      <a:pt x="1252" y="1616"/>
                    </a:lnTo>
                    <a:lnTo>
                      <a:pt x="1373" y="1576"/>
                    </a:lnTo>
                    <a:lnTo>
                      <a:pt x="1474" y="1556"/>
                    </a:lnTo>
                    <a:lnTo>
                      <a:pt x="1595" y="1495"/>
                    </a:lnTo>
                    <a:lnTo>
                      <a:pt x="1696" y="1434"/>
                    </a:lnTo>
                    <a:lnTo>
                      <a:pt x="1797" y="1374"/>
                    </a:lnTo>
                    <a:lnTo>
                      <a:pt x="1898" y="1293"/>
                    </a:lnTo>
                    <a:lnTo>
                      <a:pt x="1979" y="1192"/>
                    </a:lnTo>
                    <a:lnTo>
                      <a:pt x="2060" y="1091"/>
                    </a:lnTo>
                    <a:lnTo>
                      <a:pt x="2060" y="1091"/>
                    </a:lnTo>
                    <a:lnTo>
                      <a:pt x="2060" y="1051"/>
                    </a:lnTo>
                    <a:lnTo>
                      <a:pt x="2060" y="1051"/>
                    </a:lnTo>
                    <a:lnTo>
                      <a:pt x="2060" y="1051"/>
                    </a:lnTo>
                    <a:lnTo>
                      <a:pt x="2120" y="970"/>
                    </a:lnTo>
                    <a:lnTo>
                      <a:pt x="2120" y="970"/>
                    </a:lnTo>
                    <a:lnTo>
                      <a:pt x="2161" y="869"/>
                    </a:lnTo>
                    <a:lnTo>
                      <a:pt x="2161" y="869"/>
                    </a:lnTo>
                    <a:lnTo>
                      <a:pt x="2161" y="849"/>
                    </a:lnTo>
                    <a:lnTo>
                      <a:pt x="2161" y="849"/>
                    </a:lnTo>
                    <a:lnTo>
                      <a:pt x="2181" y="788"/>
                    </a:lnTo>
                    <a:lnTo>
                      <a:pt x="2181" y="788"/>
                    </a:lnTo>
                    <a:lnTo>
                      <a:pt x="2201" y="748"/>
                    </a:lnTo>
                    <a:lnTo>
                      <a:pt x="2201" y="748"/>
                    </a:lnTo>
                    <a:lnTo>
                      <a:pt x="2201" y="707"/>
                    </a:lnTo>
                    <a:lnTo>
                      <a:pt x="2201" y="70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21" y="687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42" y="465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21" y="304"/>
                    </a:lnTo>
                    <a:lnTo>
                      <a:pt x="2201" y="203"/>
                    </a:lnTo>
                    <a:lnTo>
                      <a:pt x="2201" y="203"/>
                    </a:lnTo>
                    <a:lnTo>
                      <a:pt x="214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662;p49">
                <a:extLst>
                  <a:ext uri="{FF2B5EF4-FFF2-40B4-BE49-F238E27FC236}">
                    <a16:creationId xmlns:a16="http://schemas.microsoft.com/office/drawing/2014/main" id="{E74FD35A-405A-86CD-97F0-000DC17759FC}"/>
                  </a:ext>
                </a:extLst>
              </p:cNvPr>
              <p:cNvSpPr/>
              <p:nvPr/>
            </p:nvSpPr>
            <p:spPr>
              <a:xfrm>
                <a:off x="2384749" y="-2610383"/>
                <a:ext cx="23917" cy="18343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2485" extrusionOk="0">
                    <a:moveTo>
                      <a:pt x="162" y="1"/>
                    </a:moveTo>
                    <a:lnTo>
                      <a:pt x="142" y="41"/>
                    </a:lnTo>
                    <a:lnTo>
                      <a:pt x="142" y="203"/>
                    </a:lnTo>
                    <a:lnTo>
                      <a:pt x="122" y="566"/>
                    </a:lnTo>
                    <a:lnTo>
                      <a:pt x="82" y="1232"/>
                    </a:lnTo>
                    <a:lnTo>
                      <a:pt x="1" y="2424"/>
                    </a:lnTo>
                    <a:lnTo>
                      <a:pt x="1" y="2444"/>
                    </a:lnTo>
                    <a:lnTo>
                      <a:pt x="21" y="2464"/>
                    </a:lnTo>
                    <a:lnTo>
                      <a:pt x="61" y="2484"/>
                    </a:lnTo>
                    <a:lnTo>
                      <a:pt x="102" y="2464"/>
                    </a:lnTo>
                    <a:lnTo>
                      <a:pt x="122" y="2444"/>
                    </a:lnTo>
                    <a:lnTo>
                      <a:pt x="203" y="2161"/>
                    </a:lnTo>
                    <a:lnTo>
                      <a:pt x="243" y="1879"/>
                    </a:lnTo>
                    <a:lnTo>
                      <a:pt x="283" y="1555"/>
                    </a:lnTo>
                    <a:lnTo>
                      <a:pt x="324" y="1253"/>
                    </a:lnTo>
                    <a:lnTo>
                      <a:pt x="324" y="929"/>
                    </a:lnTo>
                    <a:lnTo>
                      <a:pt x="324" y="627"/>
                    </a:lnTo>
                    <a:lnTo>
                      <a:pt x="304" y="324"/>
                    </a:lnTo>
                    <a:lnTo>
                      <a:pt x="263" y="41"/>
                    </a:lnTo>
                    <a:lnTo>
                      <a:pt x="243" y="21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663;p49">
                <a:extLst>
                  <a:ext uri="{FF2B5EF4-FFF2-40B4-BE49-F238E27FC236}">
                    <a16:creationId xmlns:a16="http://schemas.microsoft.com/office/drawing/2014/main" id="{8611A979-6FF5-787F-569E-3C8234B84EDD}"/>
                  </a:ext>
                </a:extLst>
              </p:cNvPr>
              <p:cNvSpPr/>
              <p:nvPr/>
            </p:nvSpPr>
            <p:spPr>
              <a:xfrm>
                <a:off x="2481670" y="-2061852"/>
                <a:ext cx="1343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1" y="20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182" y="41"/>
                    </a:lnTo>
                    <a:lnTo>
                      <a:pt x="182" y="41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81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664;p49">
                <a:extLst>
                  <a:ext uri="{FF2B5EF4-FFF2-40B4-BE49-F238E27FC236}">
                    <a16:creationId xmlns:a16="http://schemas.microsoft.com/office/drawing/2014/main" id="{1C941485-14B4-269F-07F6-7285A4ADA23D}"/>
                  </a:ext>
                </a:extLst>
              </p:cNvPr>
              <p:cNvSpPr/>
              <p:nvPr/>
            </p:nvSpPr>
            <p:spPr>
              <a:xfrm>
                <a:off x="2481670" y="-2061852"/>
                <a:ext cx="1343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4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81" y="20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182" y="41"/>
                    </a:lnTo>
                    <a:lnTo>
                      <a:pt x="182" y="41"/>
                    </a:lnTo>
                    <a:lnTo>
                      <a:pt x="162" y="41"/>
                    </a:lnTo>
                    <a:lnTo>
                      <a:pt x="162" y="41"/>
                    </a:lnTo>
                    <a:lnTo>
                      <a:pt x="81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665;p49">
                <a:extLst>
                  <a:ext uri="{FF2B5EF4-FFF2-40B4-BE49-F238E27FC236}">
                    <a16:creationId xmlns:a16="http://schemas.microsoft.com/office/drawing/2014/main" id="{6C48D524-872B-B31E-B057-FFECF59BE701}"/>
                  </a:ext>
                </a:extLst>
              </p:cNvPr>
              <p:cNvSpPr/>
              <p:nvPr/>
            </p:nvSpPr>
            <p:spPr>
              <a:xfrm>
                <a:off x="2466759" y="-2196050"/>
                <a:ext cx="79059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890" extrusionOk="0">
                    <a:moveTo>
                      <a:pt x="505" y="1"/>
                    </a:moveTo>
                    <a:lnTo>
                      <a:pt x="364" y="41"/>
                    </a:lnTo>
                    <a:lnTo>
                      <a:pt x="222" y="82"/>
                    </a:lnTo>
                    <a:lnTo>
                      <a:pt x="101" y="183"/>
                    </a:lnTo>
                    <a:lnTo>
                      <a:pt x="61" y="223"/>
                    </a:lnTo>
                    <a:lnTo>
                      <a:pt x="41" y="304"/>
                    </a:lnTo>
                    <a:lnTo>
                      <a:pt x="20" y="364"/>
                    </a:lnTo>
                    <a:lnTo>
                      <a:pt x="0" y="425"/>
                    </a:lnTo>
                    <a:lnTo>
                      <a:pt x="41" y="566"/>
                    </a:lnTo>
                    <a:lnTo>
                      <a:pt x="101" y="708"/>
                    </a:lnTo>
                    <a:lnTo>
                      <a:pt x="202" y="809"/>
                    </a:lnTo>
                    <a:lnTo>
                      <a:pt x="263" y="849"/>
                    </a:lnTo>
                    <a:lnTo>
                      <a:pt x="344" y="869"/>
                    </a:lnTo>
                    <a:lnTo>
                      <a:pt x="465" y="889"/>
                    </a:lnTo>
                    <a:lnTo>
                      <a:pt x="545" y="889"/>
                    </a:lnTo>
                    <a:lnTo>
                      <a:pt x="626" y="869"/>
                    </a:lnTo>
                    <a:lnTo>
                      <a:pt x="768" y="788"/>
                    </a:lnTo>
                    <a:lnTo>
                      <a:pt x="909" y="687"/>
                    </a:lnTo>
                    <a:lnTo>
                      <a:pt x="1010" y="546"/>
                    </a:lnTo>
                    <a:lnTo>
                      <a:pt x="1050" y="425"/>
                    </a:lnTo>
                    <a:lnTo>
                      <a:pt x="1070" y="324"/>
                    </a:lnTo>
                    <a:lnTo>
                      <a:pt x="1050" y="223"/>
                    </a:lnTo>
                    <a:lnTo>
                      <a:pt x="1010" y="142"/>
                    </a:lnTo>
                    <a:lnTo>
                      <a:pt x="929" y="82"/>
                    </a:lnTo>
                    <a:lnTo>
                      <a:pt x="828" y="41"/>
                    </a:ln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666;p49">
                <a:extLst>
                  <a:ext uri="{FF2B5EF4-FFF2-40B4-BE49-F238E27FC236}">
                    <a16:creationId xmlns:a16="http://schemas.microsoft.com/office/drawing/2014/main" id="{DBFE771F-D295-010A-82B9-CDBE12ED649B}"/>
                  </a:ext>
                </a:extLst>
              </p:cNvPr>
              <p:cNvSpPr/>
              <p:nvPr/>
            </p:nvSpPr>
            <p:spPr>
              <a:xfrm>
                <a:off x="2466759" y="-2196050"/>
                <a:ext cx="79059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890" fill="none" extrusionOk="0">
                    <a:moveTo>
                      <a:pt x="606" y="1"/>
                    </a:moveTo>
                    <a:lnTo>
                      <a:pt x="606" y="1"/>
                    </a:lnTo>
                    <a:lnTo>
                      <a:pt x="505" y="1"/>
                    </a:lnTo>
                    <a:lnTo>
                      <a:pt x="505" y="1"/>
                    </a:lnTo>
                    <a:lnTo>
                      <a:pt x="364" y="41"/>
                    </a:lnTo>
                    <a:lnTo>
                      <a:pt x="222" y="82"/>
                    </a:lnTo>
                    <a:lnTo>
                      <a:pt x="101" y="183"/>
                    </a:lnTo>
                    <a:lnTo>
                      <a:pt x="61" y="223"/>
                    </a:lnTo>
                    <a:lnTo>
                      <a:pt x="41" y="304"/>
                    </a:lnTo>
                    <a:lnTo>
                      <a:pt x="41" y="304"/>
                    </a:lnTo>
                    <a:lnTo>
                      <a:pt x="20" y="364"/>
                    </a:lnTo>
                    <a:lnTo>
                      <a:pt x="0" y="425"/>
                    </a:lnTo>
                    <a:lnTo>
                      <a:pt x="41" y="566"/>
                    </a:lnTo>
                    <a:lnTo>
                      <a:pt x="101" y="708"/>
                    </a:lnTo>
                    <a:lnTo>
                      <a:pt x="202" y="809"/>
                    </a:lnTo>
                    <a:lnTo>
                      <a:pt x="202" y="809"/>
                    </a:lnTo>
                    <a:lnTo>
                      <a:pt x="263" y="849"/>
                    </a:lnTo>
                    <a:lnTo>
                      <a:pt x="344" y="869"/>
                    </a:lnTo>
                    <a:lnTo>
                      <a:pt x="465" y="889"/>
                    </a:lnTo>
                    <a:lnTo>
                      <a:pt x="465" y="889"/>
                    </a:lnTo>
                    <a:lnTo>
                      <a:pt x="545" y="889"/>
                    </a:lnTo>
                    <a:lnTo>
                      <a:pt x="626" y="869"/>
                    </a:lnTo>
                    <a:lnTo>
                      <a:pt x="768" y="788"/>
                    </a:lnTo>
                    <a:lnTo>
                      <a:pt x="909" y="687"/>
                    </a:lnTo>
                    <a:lnTo>
                      <a:pt x="1010" y="546"/>
                    </a:lnTo>
                    <a:lnTo>
                      <a:pt x="1010" y="546"/>
                    </a:lnTo>
                    <a:lnTo>
                      <a:pt x="1050" y="425"/>
                    </a:lnTo>
                    <a:lnTo>
                      <a:pt x="1070" y="324"/>
                    </a:lnTo>
                    <a:lnTo>
                      <a:pt x="1050" y="223"/>
                    </a:lnTo>
                    <a:lnTo>
                      <a:pt x="1010" y="142"/>
                    </a:lnTo>
                    <a:lnTo>
                      <a:pt x="929" y="82"/>
                    </a:lnTo>
                    <a:lnTo>
                      <a:pt x="828" y="41"/>
                    </a:lnTo>
                    <a:lnTo>
                      <a:pt x="727" y="1"/>
                    </a:lnTo>
                    <a:lnTo>
                      <a:pt x="606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667;p49">
                <a:extLst>
                  <a:ext uri="{FF2B5EF4-FFF2-40B4-BE49-F238E27FC236}">
                    <a16:creationId xmlns:a16="http://schemas.microsoft.com/office/drawing/2014/main" id="{2F69BA57-72DE-5136-6CEC-4F228A496BD9}"/>
                  </a:ext>
                </a:extLst>
              </p:cNvPr>
              <p:cNvSpPr/>
              <p:nvPr/>
            </p:nvSpPr>
            <p:spPr>
              <a:xfrm>
                <a:off x="2571062" y="-2237756"/>
                <a:ext cx="23917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05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182" y="203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82" y="203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668;p49">
                <a:extLst>
                  <a:ext uri="{FF2B5EF4-FFF2-40B4-BE49-F238E27FC236}">
                    <a16:creationId xmlns:a16="http://schemas.microsoft.com/office/drawing/2014/main" id="{CC557825-6FB2-5EAA-7CF1-F7C2A5A04D7F}"/>
                  </a:ext>
                </a:extLst>
              </p:cNvPr>
              <p:cNvSpPr/>
              <p:nvPr/>
            </p:nvSpPr>
            <p:spPr>
              <a:xfrm>
                <a:off x="2571062" y="-2237756"/>
                <a:ext cx="23917" cy="29896"/>
              </a:xfrm>
              <a:custGeom>
                <a:avLst/>
                <a:gdLst/>
                <a:ahLst/>
                <a:cxnLst/>
                <a:rect l="l" t="t" r="r" b="b"/>
                <a:pathLst>
                  <a:path w="324" h="405" fill="none" extrusionOk="0">
                    <a:moveTo>
                      <a:pt x="324" y="1"/>
                    </a:moveTo>
                    <a:lnTo>
                      <a:pt x="324" y="1"/>
                    </a:lnTo>
                    <a:lnTo>
                      <a:pt x="182" y="203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" y="404"/>
                    </a:lnTo>
                    <a:lnTo>
                      <a:pt x="182" y="203"/>
                    </a:lnTo>
                    <a:lnTo>
                      <a:pt x="32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669;p49">
                <a:extLst>
                  <a:ext uri="{FF2B5EF4-FFF2-40B4-BE49-F238E27FC236}">
                    <a16:creationId xmlns:a16="http://schemas.microsoft.com/office/drawing/2014/main" id="{27757A3F-B9E5-FC4B-6F70-3B4B5651F84D}"/>
                  </a:ext>
                </a:extLst>
              </p:cNvPr>
              <p:cNvSpPr/>
              <p:nvPr/>
            </p:nvSpPr>
            <p:spPr>
              <a:xfrm>
                <a:off x="2615795" y="-2170657"/>
                <a:ext cx="25393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5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344" y="0"/>
                    </a:lnTo>
                    <a:lnTo>
                      <a:pt x="344" y="20"/>
                    </a:lnTo>
                    <a:lnTo>
                      <a:pt x="344" y="20"/>
                    </a:lnTo>
                    <a:lnTo>
                      <a:pt x="263" y="142"/>
                    </a:lnTo>
                    <a:lnTo>
                      <a:pt x="182" y="263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82" y="263"/>
                    </a:lnTo>
                    <a:lnTo>
                      <a:pt x="263" y="142"/>
                    </a:lnTo>
                    <a:lnTo>
                      <a:pt x="344" y="20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670;p49">
                <a:extLst>
                  <a:ext uri="{FF2B5EF4-FFF2-40B4-BE49-F238E27FC236}">
                    <a16:creationId xmlns:a16="http://schemas.microsoft.com/office/drawing/2014/main" id="{6BB53AB8-C05F-B7E3-CFEA-8720B873F02B}"/>
                  </a:ext>
                </a:extLst>
              </p:cNvPr>
              <p:cNvSpPr/>
              <p:nvPr/>
            </p:nvSpPr>
            <p:spPr>
              <a:xfrm>
                <a:off x="2615795" y="-2170657"/>
                <a:ext cx="25393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85" fill="none" extrusionOk="0">
                    <a:moveTo>
                      <a:pt x="344" y="0"/>
                    </a:moveTo>
                    <a:lnTo>
                      <a:pt x="344" y="0"/>
                    </a:lnTo>
                    <a:lnTo>
                      <a:pt x="344" y="0"/>
                    </a:lnTo>
                    <a:lnTo>
                      <a:pt x="344" y="20"/>
                    </a:lnTo>
                    <a:lnTo>
                      <a:pt x="344" y="20"/>
                    </a:lnTo>
                    <a:lnTo>
                      <a:pt x="263" y="142"/>
                    </a:lnTo>
                    <a:lnTo>
                      <a:pt x="182" y="263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0" y="485"/>
                    </a:lnTo>
                    <a:lnTo>
                      <a:pt x="182" y="263"/>
                    </a:lnTo>
                    <a:lnTo>
                      <a:pt x="263" y="142"/>
                    </a:lnTo>
                    <a:lnTo>
                      <a:pt x="344" y="20"/>
                    </a:lnTo>
                    <a:lnTo>
                      <a:pt x="344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671;p49">
                <a:extLst>
                  <a:ext uri="{FF2B5EF4-FFF2-40B4-BE49-F238E27FC236}">
                    <a16:creationId xmlns:a16="http://schemas.microsoft.com/office/drawing/2014/main" id="{08B456D3-34E3-1A8B-19AB-7292AD26188D}"/>
                  </a:ext>
                </a:extLst>
              </p:cNvPr>
              <p:cNvSpPr/>
              <p:nvPr/>
            </p:nvSpPr>
            <p:spPr>
              <a:xfrm>
                <a:off x="2466759" y="-2106584"/>
                <a:ext cx="50713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47" extrusionOk="0">
                    <a:moveTo>
                      <a:pt x="646" y="0"/>
                    </a:moveTo>
                    <a:lnTo>
                      <a:pt x="344" y="81"/>
                    </a:lnTo>
                    <a:lnTo>
                      <a:pt x="20" y="142"/>
                    </a:lnTo>
                    <a:lnTo>
                      <a:pt x="0" y="243"/>
                    </a:lnTo>
                    <a:lnTo>
                      <a:pt x="0" y="344"/>
                    </a:lnTo>
                    <a:lnTo>
                      <a:pt x="20" y="445"/>
                    </a:lnTo>
                    <a:lnTo>
                      <a:pt x="81" y="525"/>
                    </a:lnTo>
                    <a:lnTo>
                      <a:pt x="142" y="586"/>
                    </a:lnTo>
                    <a:lnTo>
                      <a:pt x="202" y="606"/>
                    </a:lnTo>
                    <a:lnTo>
                      <a:pt x="283" y="626"/>
                    </a:lnTo>
                    <a:lnTo>
                      <a:pt x="364" y="647"/>
                    </a:lnTo>
                    <a:lnTo>
                      <a:pt x="384" y="647"/>
                    </a:lnTo>
                    <a:lnTo>
                      <a:pt x="545" y="465"/>
                    </a:lnTo>
                    <a:lnTo>
                      <a:pt x="646" y="324"/>
                    </a:lnTo>
                    <a:lnTo>
                      <a:pt x="687" y="202"/>
                    </a:lnTo>
                    <a:lnTo>
                      <a:pt x="687" y="81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672;p49">
                <a:extLst>
                  <a:ext uri="{FF2B5EF4-FFF2-40B4-BE49-F238E27FC236}">
                    <a16:creationId xmlns:a16="http://schemas.microsoft.com/office/drawing/2014/main" id="{0F524362-5171-E8A2-AFAC-A53492383128}"/>
                  </a:ext>
                </a:extLst>
              </p:cNvPr>
              <p:cNvSpPr/>
              <p:nvPr/>
            </p:nvSpPr>
            <p:spPr>
              <a:xfrm>
                <a:off x="2466759" y="-2106584"/>
                <a:ext cx="50713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47" fill="none" extrusionOk="0">
                    <a:moveTo>
                      <a:pt x="646" y="0"/>
                    </a:moveTo>
                    <a:lnTo>
                      <a:pt x="646" y="0"/>
                    </a:lnTo>
                    <a:lnTo>
                      <a:pt x="344" y="81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0" y="243"/>
                    </a:lnTo>
                    <a:lnTo>
                      <a:pt x="0" y="344"/>
                    </a:lnTo>
                    <a:lnTo>
                      <a:pt x="20" y="445"/>
                    </a:lnTo>
                    <a:lnTo>
                      <a:pt x="81" y="525"/>
                    </a:lnTo>
                    <a:lnTo>
                      <a:pt x="81" y="525"/>
                    </a:lnTo>
                    <a:lnTo>
                      <a:pt x="142" y="586"/>
                    </a:lnTo>
                    <a:lnTo>
                      <a:pt x="202" y="606"/>
                    </a:lnTo>
                    <a:lnTo>
                      <a:pt x="202" y="606"/>
                    </a:lnTo>
                    <a:lnTo>
                      <a:pt x="283" y="626"/>
                    </a:lnTo>
                    <a:lnTo>
                      <a:pt x="364" y="647"/>
                    </a:lnTo>
                    <a:lnTo>
                      <a:pt x="36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384" y="647"/>
                    </a:lnTo>
                    <a:lnTo>
                      <a:pt x="545" y="465"/>
                    </a:lnTo>
                    <a:lnTo>
                      <a:pt x="545" y="465"/>
                    </a:lnTo>
                    <a:lnTo>
                      <a:pt x="646" y="324"/>
                    </a:lnTo>
                    <a:lnTo>
                      <a:pt x="687" y="202"/>
                    </a:lnTo>
                    <a:lnTo>
                      <a:pt x="687" y="81"/>
                    </a:lnTo>
                    <a:lnTo>
                      <a:pt x="646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673;p49">
                <a:extLst>
                  <a:ext uri="{FF2B5EF4-FFF2-40B4-BE49-F238E27FC236}">
                    <a16:creationId xmlns:a16="http://schemas.microsoft.com/office/drawing/2014/main" id="{E82414AD-F080-2D5C-AF31-B8EC54A0B69A}"/>
                  </a:ext>
                </a:extLst>
              </p:cNvPr>
              <p:cNvSpPr/>
              <p:nvPr/>
            </p:nvSpPr>
            <p:spPr>
              <a:xfrm>
                <a:off x="2033014" y="-1541666"/>
                <a:ext cx="6053" cy="2089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83" extrusionOk="0">
                    <a:moveTo>
                      <a:pt x="1" y="0"/>
                    </a:moveTo>
                    <a:lnTo>
                      <a:pt x="21" y="141"/>
                    </a:lnTo>
                    <a:lnTo>
                      <a:pt x="81" y="283"/>
                    </a:lnTo>
                    <a:lnTo>
                      <a:pt x="41" y="14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674;p49">
                <a:extLst>
                  <a:ext uri="{FF2B5EF4-FFF2-40B4-BE49-F238E27FC236}">
                    <a16:creationId xmlns:a16="http://schemas.microsoft.com/office/drawing/2014/main" id="{6A99D6EF-4E08-50F8-694C-3BE81D4109E0}"/>
                  </a:ext>
                </a:extLst>
              </p:cNvPr>
              <p:cNvSpPr/>
              <p:nvPr/>
            </p:nvSpPr>
            <p:spPr>
              <a:xfrm>
                <a:off x="2311745" y="-1562556"/>
                <a:ext cx="6053" cy="19414"/>
              </a:xfrm>
              <a:custGeom>
                <a:avLst/>
                <a:gdLst/>
                <a:ahLst/>
                <a:cxnLst/>
                <a:rect l="l" t="t" r="r" b="b"/>
                <a:pathLst>
                  <a:path w="82" h="263" fill="none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263"/>
                    </a:lnTo>
                    <a:lnTo>
                      <a:pt x="0" y="263"/>
                    </a:lnTo>
                    <a:lnTo>
                      <a:pt x="81" y="0"/>
                    </a:lnTo>
                    <a:lnTo>
                      <a:pt x="81" y="0"/>
                    </a:lnTo>
                    <a:lnTo>
                      <a:pt x="8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675;p49">
                <a:extLst>
                  <a:ext uri="{FF2B5EF4-FFF2-40B4-BE49-F238E27FC236}">
                    <a16:creationId xmlns:a16="http://schemas.microsoft.com/office/drawing/2014/main" id="{8F3313E0-86FB-8B20-1E69-1B0CF4600D7E}"/>
                  </a:ext>
                </a:extLst>
              </p:cNvPr>
              <p:cNvSpPr/>
              <p:nvPr/>
            </p:nvSpPr>
            <p:spPr>
              <a:xfrm>
                <a:off x="2028511" y="-1575991"/>
                <a:ext cx="28420" cy="85038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15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21" y="324"/>
                    </a:lnTo>
                    <a:lnTo>
                      <a:pt x="62" y="465"/>
                    </a:lnTo>
                    <a:lnTo>
                      <a:pt x="82" y="606"/>
                    </a:lnTo>
                    <a:lnTo>
                      <a:pt x="142" y="748"/>
                    </a:lnTo>
                    <a:lnTo>
                      <a:pt x="203" y="889"/>
                    </a:lnTo>
                    <a:lnTo>
                      <a:pt x="284" y="1031"/>
                    </a:lnTo>
                    <a:lnTo>
                      <a:pt x="385" y="1152"/>
                    </a:lnTo>
                    <a:lnTo>
                      <a:pt x="385" y="1152"/>
                    </a:lnTo>
                    <a:lnTo>
                      <a:pt x="284" y="1031"/>
                    </a:lnTo>
                    <a:lnTo>
                      <a:pt x="203" y="889"/>
                    </a:lnTo>
                    <a:lnTo>
                      <a:pt x="142" y="748"/>
                    </a:lnTo>
                    <a:lnTo>
                      <a:pt x="102" y="606"/>
                    </a:lnTo>
                    <a:lnTo>
                      <a:pt x="62" y="465"/>
                    </a:lnTo>
                    <a:lnTo>
                      <a:pt x="21" y="32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676;p49">
                <a:extLst>
                  <a:ext uri="{FF2B5EF4-FFF2-40B4-BE49-F238E27FC236}">
                    <a16:creationId xmlns:a16="http://schemas.microsoft.com/office/drawing/2014/main" id="{E29053AC-9637-1754-4DAF-BE47561107D3}"/>
                  </a:ext>
                </a:extLst>
              </p:cNvPr>
              <p:cNvSpPr/>
              <p:nvPr/>
            </p:nvSpPr>
            <p:spPr>
              <a:xfrm>
                <a:off x="2319200" y="-1602786"/>
                <a:ext cx="6053" cy="31372"/>
              </a:xfrm>
              <a:custGeom>
                <a:avLst/>
                <a:gdLst/>
                <a:ahLst/>
                <a:cxnLst/>
                <a:rect l="l" t="t" r="r" b="b"/>
                <a:pathLst>
                  <a:path w="82" h="425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677;p49">
                <a:extLst>
                  <a:ext uri="{FF2B5EF4-FFF2-40B4-BE49-F238E27FC236}">
                    <a16:creationId xmlns:a16="http://schemas.microsoft.com/office/drawing/2014/main" id="{19A58E2D-75DF-3707-366F-E22E5D2417BA}"/>
                  </a:ext>
                </a:extLst>
              </p:cNvPr>
              <p:cNvSpPr/>
              <p:nvPr/>
            </p:nvSpPr>
            <p:spPr>
              <a:xfrm>
                <a:off x="2319200" y="-1602786"/>
                <a:ext cx="6053" cy="31372"/>
              </a:xfrm>
              <a:custGeom>
                <a:avLst/>
                <a:gdLst/>
                <a:ahLst/>
                <a:cxnLst/>
                <a:rect l="l" t="t" r="r" b="b"/>
                <a:pathLst>
                  <a:path w="82" h="425" fill="none" extrusionOk="0">
                    <a:moveTo>
                      <a:pt x="81" y="0"/>
                    </a:moveTo>
                    <a:lnTo>
                      <a:pt x="81" y="0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0" y="424"/>
                    </a:lnTo>
                    <a:lnTo>
                      <a:pt x="8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678;p49">
                <a:extLst>
                  <a:ext uri="{FF2B5EF4-FFF2-40B4-BE49-F238E27FC236}">
                    <a16:creationId xmlns:a16="http://schemas.microsoft.com/office/drawing/2014/main" id="{0D83CF29-9251-9CB2-45F5-8A9D50CD8A4D}"/>
                  </a:ext>
                </a:extLst>
              </p:cNvPr>
              <p:cNvSpPr/>
              <p:nvPr/>
            </p:nvSpPr>
            <p:spPr>
              <a:xfrm>
                <a:off x="2317724" y="-1571488"/>
                <a:ext cx="155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2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679;p49">
                <a:extLst>
                  <a:ext uri="{FF2B5EF4-FFF2-40B4-BE49-F238E27FC236}">
                    <a16:creationId xmlns:a16="http://schemas.microsoft.com/office/drawing/2014/main" id="{52BEDC68-F5AA-BDB9-0AEA-4472BFFCA307}"/>
                  </a:ext>
                </a:extLst>
              </p:cNvPr>
              <p:cNvSpPr/>
              <p:nvPr/>
            </p:nvSpPr>
            <p:spPr>
              <a:xfrm>
                <a:off x="2317724" y="-1571488"/>
                <a:ext cx="1550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2" fill="none" extrusionOk="0">
                    <a:moveTo>
                      <a:pt x="20" y="0"/>
                    </a:moveTo>
                    <a:lnTo>
                      <a:pt x="20" y="0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680;p49">
                <a:extLst>
                  <a:ext uri="{FF2B5EF4-FFF2-40B4-BE49-F238E27FC236}">
                    <a16:creationId xmlns:a16="http://schemas.microsoft.com/office/drawing/2014/main" id="{D788E05B-B49D-6473-D4DF-E3C45F57AB20}"/>
                  </a:ext>
                </a:extLst>
              </p:cNvPr>
              <p:cNvSpPr/>
              <p:nvPr/>
            </p:nvSpPr>
            <p:spPr>
              <a:xfrm>
                <a:off x="2028511" y="-1684796"/>
                <a:ext cx="305678" cy="246034"/>
              </a:xfrm>
              <a:custGeom>
                <a:avLst/>
                <a:gdLst/>
                <a:ahLst/>
                <a:cxnLst/>
                <a:rect l="l" t="t" r="r" b="b"/>
                <a:pathLst>
                  <a:path w="4141" h="3333" fill="none" extrusionOk="0">
                    <a:moveTo>
                      <a:pt x="3575" y="1"/>
                    </a:moveTo>
                    <a:lnTo>
                      <a:pt x="3575" y="1"/>
                    </a:lnTo>
                    <a:lnTo>
                      <a:pt x="3575" y="41"/>
                    </a:lnTo>
                    <a:lnTo>
                      <a:pt x="3575" y="41"/>
                    </a:lnTo>
                    <a:lnTo>
                      <a:pt x="3494" y="142"/>
                    </a:lnTo>
                    <a:lnTo>
                      <a:pt x="3413" y="243"/>
                    </a:lnTo>
                    <a:lnTo>
                      <a:pt x="3312" y="324"/>
                    </a:lnTo>
                    <a:lnTo>
                      <a:pt x="3211" y="384"/>
                    </a:lnTo>
                    <a:lnTo>
                      <a:pt x="3110" y="445"/>
                    </a:lnTo>
                    <a:lnTo>
                      <a:pt x="2989" y="506"/>
                    </a:lnTo>
                    <a:lnTo>
                      <a:pt x="2888" y="546"/>
                    </a:lnTo>
                    <a:lnTo>
                      <a:pt x="2767" y="566"/>
                    </a:lnTo>
                    <a:lnTo>
                      <a:pt x="2767" y="566"/>
                    </a:lnTo>
                    <a:lnTo>
                      <a:pt x="2646" y="768"/>
                    </a:lnTo>
                    <a:lnTo>
                      <a:pt x="2505" y="970"/>
                    </a:lnTo>
                    <a:lnTo>
                      <a:pt x="2343" y="1152"/>
                    </a:lnTo>
                    <a:lnTo>
                      <a:pt x="2161" y="1333"/>
                    </a:lnTo>
                    <a:lnTo>
                      <a:pt x="2161" y="1333"/>
                    </a:lnTo>
                    <a:lnTo>
                      <a:pt x="2040" y="1414"/>
                    </a:lnTo>
                    <a:lnTo>
                      <a:pt x="1899" y="1515"/>
                    </a:lnTo>
                    <a:lnTo>
                      <a:pt x="1758" y="1576"/>
                    </a:lnTo>
                    <a:lnTo>
                      <a:pt x="1616" y="1636"/>
                    </a:lnTo>
                    <a:lnTo>
                      <a:pt x="1475" y="1677"/>
                    </a:lnTo>
                    <a:lnTo>
                      <a:pt x="1313" y="1697"/>
                    </a:lnTo>
                    <a:lnTo>
                      <a:pt x="1152" y="1717"/>
                    </a:lnTo>
                    <a:lnTo>
                      <a:pt x="990" y="1737"/>
                    </a:lnTo>
                    <a:lnTo>
                      <a:pt x="990" y="1737"/>
                    </a:lnTo>
                    <a:lnTo>
                      <a:pt x="748" y="1717"/>
                    </a:lnTo>
                    <a:lnTo>
                      <a:pt x="526" y="1677"/>
                    </a:lnTo>
                    <a:lnTo>
                      <a:pt x="284" y="1616"/>
                    </a:lnTo>
                    <a:lnTo>
                      <a:pt x="62" y="1515"/>
                    </a:lnTo>
                    <a:lnTo>
                      <a:pt x="62" y="151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1" y="1475"/>
                    </a:lnTo>
                    <a:lnTo>
                      <a:pt x="21" y="1798"/>
                    </a:lnTo>
                    <a:lnTo>
                      <a:pt x="62" y="1939"/>
                    </a:lnTo>
                    <a:lnTo>
                      <a:pt x="102" y="2080"/>
                    </a:lnTo>
                    <a:lnTo>
                      <a:pt x="142" y="2222"/>
                    </a:lnTo>
                    <a:lnTo>
                      <a:pt x="203" y="2363"/>
                    </a:lnTo>
                    <a:lnTo>
                      <a:pt x="284" y="2505"/>
                    </a:lnTo>
                    <a:lnTo>
                      <a:pt x="385" y="2626"/>
                    </a:lnTo>
                    <a:lnTo>
                      <a:pt x="385" y="2626"/>
                    </a:lnTo>
                    <a:lnTo>
                      <a:pt x="506" y="2767"/>
                    </a:lnTo>
                    <a:lnTo>
                      <a:pt x="667" y="2908"/>
                    </a:lnTo>
                    <a:lnTo>
                      <a:pt x="667" y="2908"/>
                    </a:lnTo>
                    <a:lnTo>
                      <a:pt x="809" y="3009"/>
                    </a:lnTo>
                    <a:lnTo>
                      <a:pt x="950" y="3110"/>
                    </a:lnTo>
                    <a:lnTo>
                      <a:pt x="1091" y="3171"/>
                    </a:lnTo>
                    <a:lnTo>
                      <a:pt x="1253" y="3231"/>
                    </a:lnTo>
                    <a:lnTo>
                      <a:pt x="1394" y="3272"/>
                    </a:lnTo>
                    <a:lnTo>
                      <a:pt x="1556" y="3312"/>
                    </a:lnTo>
                    <a:lnTo>
                      <a:pt x="1717" y="3332"/>
                    </a:lnTo>
                    <a:lnTo>
                      <a:pt x="1859" y="3332"/>
                    </a:lnTo>
                    <a:lnTo>
                      <a:pt x="1859" y="3332"/>
                    </a:lnTo>
                    <a:lnTo>
                      <a:pt x="2141" y="3312"/>
                    </a:lnTo>
                    <a:lnTo>
                      <a:pt x="2404" y="3252"/>
                    </a:lnTo>
                    <a:lnTo>
                      <a:pt x="2686" y="3151"/>
                    </a:lnTo>
                    <a:lnTo>
                      <a:pt x="2929" y="3030"/>
                    </a:lnTo>
                    <a:lnTo>
                      <a:pt x="3171" y="2868"/>
                    </a:lnTo>
                    <a:lnTo>
                      <a:pt x="3373" y="2666"/>
                    </a:lnTo>
                    <a:lnTo>
                      <a:pt x="3555" y="2424"/>
                    </a:lnTo>
                    <a:lnTo>
                      <a:pt x="3716" y="2181"/>
                    </a:lnTo>
                    <a:lnTo>
                      <a:pt x="3716" y="2181"/>
                    </a:lnTo>
                    <a:lnTo>
                      <a:pt x="3837" y="1919"/>
                    </a:lnTo>
                    <a:lnTo>
                      <a:pt x="3837" y="1919"/>
                    </a:lnTo>
                    <a:lnTo>
                      <a:pt x="3918" y="1656"/>
                    </a:lnTo>
                    <a:lnTo>
                      <a:pt x="3918" y="1656"/>
                    </a:lnTo>
                    <a:lnTo>
                      <a:pt x="3938" y="1535"/>
                    </a:lnTo>
                    <a:lnTo>
                      <a:pt x="3938" y="1535"/>
                    </a:lnTo>
                    <a:lnTo>
                      <a:pt x="4019" y="1111"/>
                    </a:lnTo>
                    <a:lnTo>
                      <a:pt x="4019" y="1111"/>
                    </a:lnTo>
                    <a:lnTo>
                      <a:pt x="4080" y="627"/>
                    </a:lnTo>
                    <a:lnTo>
                      <a:pt x="4140" y="142"/>
                    </a:lnTo>
                    <a:lnTo>
                      <a:pt x="4140" y="142"/>
                    </a:lnTo>
                    <a:lnTo>
                      <a:pt x="3878" y="82"/>
                    </a:lnTo>
                    <a:lnTo>
                      <a:pt x="357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681;p49">
                <a:extLst>
                  <a:ext uri="{FF2B5EF4-FFF2-40B4-BE49-F238E27FC236}">
                    <a16:creationId xmlns:a16="http://schemas.microsoft.com/office/drawing/2014/main" id="{E5F5D217-A533-155C-AB47-5D09F31E5AB7}"/>
                  </a:ext>
                </a:extLst>
              </p:cNvPr>
              <p:cNvSpPr/>
              <p:nvPr/>
            </p:nvSpPr>
            <p:spPr>
              <a:xfrm>
                <a:off x="2232761" y="-1647519"/>
                <a:ext cx="16461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223" h="62" extrusionOk="0">
                    <a:moveTo>
                      <a:pt x="222" y="1"/>
                    </a:moveTo>
                    <a:lnTo>
                      <a:pt x="121" y="21"/>
                    </a:lnTo>
                    <a:lnTo>
                      <a:pt x="0" y="61"/>
                    </a:lnTo>
                    <a:lnTo>
                      <a:pt x="121" y="4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682;p49">
                <a:extLst>
                  <a:ext uri="{FF2B5EF4-FFF2-40B4-BE49-F238E27FC236}">
                    <a16:creationId xmlns:a16="http://schemas.microsoft.com/office/drawing/2014/main" id="{BEC439EC-F2A7-0094-CA54-FF6019B5441E}"/>
                  </a:ext>
                </a:extLst>
              </p:cNvPr>
              <p:cNvSpPr/>
              <p:nvPr/>
            </p:nvSpPr>
            <p:spPr>
              <a:xfrm>
                <a:off x="2232761" y="-1684796"/>
                <a:ext cx="59645" cy="4185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67" fill="none" extrusionOk="0">
                    <a:moveTo>
                      <a:pt x="808" y="1"/>
                    </a:moveTo>
                    <a:lnTo>
                      <a:pt x="808" y="1"/>
                    </a:lnTo>
                    <a:lnTo>
                      <a:pt x="808" y="1"/>
                    </a:lnTo>
                    <a:lnTo>
                      <a:pt x="808" y="41"/>
                    </a:lnTo>
                    <a:lnTo>
                      <a:pt x="808" y="41"/>
                    </a:lnTo>
                    <a:lnTo>
                      <a:pt x="727" y="142"/>
                    </a:lnTo>
                    <a:lnTo>
                      <a:pt x="646" y="243"/>
                    </a:lnTo>
                    <a:lnTo>
                      <a:pt x="545" y="324"/>
                    </a:lnTo>
                    <a:lnTo>
                      <a:pt x="444" y="384"/>
                    </a:lnTo>
                    <a:lnTo>
                      <a:pt x="343" y="445"/>
                    </a:lnTo>
                    <a:lnTo>
                      <a:pt x="222" y="506"/>
                    </a:lnTo>
                    <a:lnTo>
                      <a:pt x="121" y="52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0" y="566"/>
                    </a:lnTo>
                    <a:lnTo>
                      <a:pt x="121" y="546"/>
                    </a:lnTo>
                    <a:lnTo>
                      <a:pt x="222" y="506"/>
                    </a:lnTo>
                    <a:lnTo>
                      <a:pt x="343" y="445"/>
                    </a:lnTo>
                    <a:lnTo>
                      <a:pt x="444" y="384"/>
                    </a:lnTo>
                    <a:lnTo>
                      <a:pt x="545" y="324"/>
                    </a:lnTo>
                    <a:lnTo>
                      <a:pt x="646" y="243"/>
                    </a:lnTo>
                    <a:lnTo>
                      <a:pt x="727" y="142"/>
                    </a:lnTo>
                    <a:lnTo>
                      <a:pt x="808" y="41"/>
                    </a:lnTo>
                    <a:lnTo>
                      <a:pt x="808" y="4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  <a:lnTo>
                      <a:pt x="80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683;p49">
                <a:extLst>
                  <a:ext uri="{FF2B5EF4-FFF2-40B4-BE49-F238E27FC236}">
                    <a16:creationId xmlns:a16="http://schemas.microsoft.com/office/drawing/2014/main" id="{ADF6D1FC-1314-4A5E-2A7E-164AACB8A9B9}"/>
                  </a:ext>
                </a:extLst>
              </p:cNvPr>
              <p:cNvSpPr/>
              <p:nvPr/>
            </p:nvSpPr>
            <p:spPr>
              <a:xfrm>
                <a:off x="2328132" y="-1793602"/>
                <a:ext cx="38828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213" extrusionOk="0">
                    <a:moveTo>
                      <a:pt x="485" y="1"/>
                    </a:moveTo>
                    <a:lnTo>
                      <a:pt x="384" y="283"/>
                    </a:lnTo>
                    <a:lnTo>
                      <a:pt x="283" y="586"/>
                    </a:lnTo>
                    <a:lnTo>
                      <a:pt x="228" y="793"/>
                    </a:lnTo>
                    <a:lnTo>
                      <a:pt x="344" y="465"/>
                    </a:lnTo>
                    <a:lnTo>
                      <a:pt x="364" y="384"/>
                    </a:lnTo>
                    <a:lnTo>
                      <a:pt x="384" y="304"/>
                    </a:lnTo>
                    <a:lnTo>
                      <a:pt x="424" y="223"/>
                    </a:lnTo>
                    <a:lnTo>
                      <a:pt x="485" y="61"/>
                    </a:lnTo>
                    <a:lnTo>
                      <a:pt x="525" y="1"/>
                    </a:lnTo>
                    <a:close/>
                    <a:moveTo>
                      <a:pt x="228" y="793"/>
                    </a:moveTo>
                    <a:lnTo>
                      <a:pt x="223" y="808"/>
                    </a:lnTo>
                    <a:lnTo>
                      <a:pt x="219" y="829"/>
                    </a:lnTo>
                    <a:lnTo>
                      <a:pt x="228" y="793"/>
                    </a:lnTo>
                    <a:close/>
                    <a:moveTo>
                      <a:pt x="219" y="829"/>
                    </a:moveTo>
                    <a:lnTo>
                      <a:pt x="219" y="829"/>
                    </a:lnTo>
                    <a:lnTo>
                      <a:pt x="219" y="829"/>
                    </a:lnTo>
                    <a:close/>
                    <a:moveTo>
                      <a:pt x="219" y="829"/>
                    </a:moveTo>
                    <a:lnTo>
                      <a:pt x="202" y="889"/>
                    </a:lnTo>
                    <a:lnTo>
                      <a:pt x="142" y="1212"/>
                    </a:lnTo>
                    <a:lnTo>
                      <a:pt x="219" y="829"/>
                    </a:lnTo>
                    <a:close/>
                    <a:moveTo>
                      <a:pt x="0" y="1192"/>
                    </a:moveTo>
                    <a:lnTo>
                      <a:pt x="61" y="1212"/>
                    </a:lnTo>
                    <a:lnTo>
                      <a:pt x="81" y="1212"/>
                    </a:lnTo>
                    <a:lnTo>
                      <a:pt x="0" y="11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684;p49">
                <a:extLst>
                  <a:ext uri="{FF2B5EF4-FFF2-40B4-BE49-F238E27FC236}">
                    <a16:creationId xmlns:a16="http://schemas.microsoft.com/office/drawing/2014/main" id="{27186494-EC99-B3A3-BAD1-FE7BB987C143}"/>
                  </a:ext>
                </a:extLst>
              </p:cNvPr>
              <p:cNvSpPr/>
              <p:nvPr/>
            </p:nvSpPr>
            <p:spPr>
              <a:xfrm>
                <a:off x="2328132" y="-1705613"/>
                <a:ext cx="6053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" y="20"/>
                    </a:lnTo>
                    <a:lnTo>
                      <a:pt x="61" y="20"/>
                    </a:lnTo>
                    <a:lnTo>
                      <a:pt x="81" y="20"/>
                    </a:lnTo>
                    <a:lnTo>
                      <a:pt x="81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685;p49">
                <a:extLst>
                  <a:ext uri="{FF2B5EF4-FFF2-40B4-BE49-F238E27FC236}">
                    <a16:creationId xmlns:a16="http://schemas.microsoft.com/office/drawing/2014/main" id="{EBBA4063-9AAE-1E3C-EE22-712E69CE2ED0}"/>
                  </a:ext>
                </a:extLst>
              </p:cNvPr>
              <p:cNvSpPr/>
              <p:nvPr/>
            </p:nvSpPr>
            <p:spPr>
              <a:xfrm>
                <a:off x="2316174" y="-170863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686;p49">
                <a:extLst>
                  <a:ext uri="{FF2B5EF4-FFF2-40B4-BE49-F238E27FC236}">
                    <a16:creationId xmlns:a16="http://schemas.microsoft.com/office/drawing/2014/main" id="{7FB334E8-A101-98FA-A939-39E510D20F7E}"/>
                  </a:ext>
                </a:extLst>
              </p:cNvPr>
              <p:cNvSpPr/>
              <p:nvPr/>
            </p:nvSpPr>
            <p:spPr>
              <a:xfrm>
                <a:off x="2338540" y="-1793602"/>
                <a:ext cx="28420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13" fill="none" extrusionOk="0">
                    <a:moveTo>
                      <a:pt x="384" y="1"/>
                    </a:moveTo>
                    <a:lnTo>
                      <a:pt x="384" y="1"/>
                    </a:lnTo>
                    <a:lnTo>
                      <a:pt x="344" y="1"/>
                    </a:lnTo>
                    <a:lnTo>
                      <a:pt x="344" y="1"/>
                    </a:lnTo>
                    <a:lnTo>
                      <a:pt x="243" y="283"/>
                    </a:lnTo>
                    <a:lnTo>
                      <a:pt x="142" y="586"/>
                    </a:lnTo>
                    <a:lnTo>
                      <a:pt x="61" y="889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1" y="1212"/>
                    </a:lnTo>
                    <a:lnTo>
                      <a:pt x="82" y="808"/>
                    </a:lnTo>
                    <a:lnTo>
                      <a:pt x="203" y="465"/>
                    </a:lnTo>
                    <a:lnTo>
                      <a:pt x="203" y="465"/>
                    </a:lnTo>
                    <a:lnTo>
                      <a:pt x="203" y="465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23" y="384"/>
                    </a:lnTo>
                    <a:lnTo>
                      <a:pt x="243" y="304"/>
                    </a:lnTo>
                    <a:lnTo>
                      <a:pt x="243" y="304"/>
                    </a:lnTo>
                    <a:lnTo>
                      <a:pt x="283" y="223"/>
                    </a:lnTo>
                    <a:lnTo>
                      <a:pt x="283" y="223"/>
                    </a:lnTo>
                    <a:lnTo>
                      <a:pt x="344" y="61"/>
                    </a:lnTo>
                    <a:lnTo>
                      <a:pt x="344" y="61"/>
                    </a:lnTo>
                    <a:lnTo>
                      <a:pt x="384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687;p49">
                <a:extLst>
                  <a:ext uri="{FF2B5EF4-FFF2-40B4-BE49-F238E27FC236}">
                    <a16:creationId xmlns:a16="http://schemas.microsoft.com/office/drawing/2014/main" id="{156C7AEB-1ACF-6B99-78A0-8A6BED6D4C6B}"/>
                  </a:ext>
                </a:extLst>
              </p:cNvPr>
              <p:cNvSpPr/>
              <p:nvPr/>
            </p:nvSpPr>
            <p:spPr>
              <a:xfrm>
                <a:off x="2316174" y="-170863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688;p49">
                <a:extLst>
                  <a:ext uri="{FF2B5EF4-FFF2-40B4-BE49-F238E27FC236}">
                    <a16:creationId xmlns:a16="http://schemas.microsoft.com/office/drawing/2014/main" id="{81889320-3C5F-F056-FAFC-97527618DCD8}"/>
                  </a:ext>
                </a:extLst>
              </p:cNvPr>
              <p:cNvSpPr/>
              <p:nvPr/>
            </p:nvSpPr>
            <p:spPr>
              <a:xfrm>
                <a:off x="2302813" y="-1793602"/>
                <a:ext cx="61195" cy="8954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213" fill="none" extrusionOk="0">
                    <a:moveTo>
                      <a:pt x="828" y="1"/>
                    </a:moveTo>
                    <a:lnTo>
                      <a:pt x="828" y="1"/>
                    </a:lnTo>
                    <a:lnTo>
                      <a:pt x="606" y="142"/>
                    </a:lnTo>
                    <a:lnTo>
                      <a:pt x="384" y="263"/>
                    </a:lnTo>
                    <a:lnTo>
                      <a:pt x="182" y="425"/>
                    </a:lnTo>
                    <a:lnTo>
                      <a:pt x="0" y="607"/>
                    </a:lnTo>
                    <a:lnTo>
                      <a:pt x="0" y="607"/>
                    </a:lnTo>
                    <a:lnTo>
                      <a:pt x="0" y="627"/>
                    </a:lnTo>
                    <a:lnTo>
                      <a:pt x="0" y="627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20" y="728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41" y="889"/>
                    </a:lnTo>
                    <a:lnTo>
                      <a:pt x="20" y="1111"/>
                    </a:lnTo>
                    <a:lnTo>
                      <a:pt x="20" y="1111"/>
                    </a:lnTo>
                    <a:lnTo>
                      <a:pt x="222" y="1172"/>
                    </a:lnTo>
                    <a:lnTo>
                      <a:pt x="404" y="1212"/>
                    </a:lnTo>
                    <a:lnTo>
                      <a:pt x="404" y="1212"/>
                    </a:lnTo>
                    <a:lnTo>
                      <a:pt x="343" y="1192"/>
                    </a:lnTo>
                    <a:lnTo>
                      <a:pt x="343" y="1192"/>
                    </a:lnTo>
                    <a:lnTo>
                      <a:pt x="424" y="1212"/>
                    </a:lnTo>
                    <a:lnTo>
                      <a:pt x="424" y="1212"/>
                    </a:lnTo>
                    <a:lnTo>
                      <a:pt x="485" y="1212"/>
                    </a:lnTo>
                    <a:lnTo>
                      <a:pt x="485" y="1212"/>
                    </a:lnTo>
                    <a:lnTo>
                      <a:pt x="545" y="889"/>
                    </a:lnTo>
                    <a:lnTo>
                      <a:pt x="626" y="586"/>
                    </a:lnTo>
                    <a:lnTo>
                      <a:pt x="727" y="283"/>
                    </a:lnTo>
                    <a:lnTo>
                      <a:pt x="828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689;p49">
                <a:extLst>
                  <a:ext uri="{FF2B5EF4-FFF2-40B4-BE49-F238E27FC236}">
                    <a16:creationId xmlns:a16="http://schemas.microsoft.com/office/drawing/2014/main" id="{599759B7-83FF-97D2-EE86-BAB1A6779020}"/>
                  </a:ext>
                </a:extLst>
              </p:cNvPr>
              <p:cNvSpPr/>
              <p:nvPr/>
            </p:nvSpPr>
            <p:spPr>
              <a:xfrm>
                <a:off x="2353451" y="-1765256"/>
                <a:ext cx="1550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21" h="82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690;p49">
                <a:extLst>
                  <a:ext uri="{FF2B5EF4-FFF2-40B4-BE49-F238E27FC236}">
                    <a16:creationId xmlns:a16="http://schemas.microsoft.com/office/drawing/2014/main" id="{564D15EF-7B1D-EE4B-E441-42B4812911A2}"/>
                  </a:ext>
                </a:extLst>
              </p:cNvPr>
              <p:cNvSpPr/>
              <p:nvPr/>
            </p:nvSpPr>
            <p:spPr>
              <a:xfrm>
                <a:off x="2353451" y="-1765256"/>
                <a:ext cx="1550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21" h="82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691;p49">
                <a:extLst>
                  <a:ext uri="{FF2B5EF4-FFF2-40B4-BE49-F238E27FC236}">
                    <a16:creationId xmlns:a16="http://schemas.microsoft.com/office/drawing/2014/main" id="{41A94F38-7405-EE7A-EF5B-64BF15066B7F}"/>
                  </a:ext>
                </a:extLst>
              </p:cNvPr>
              <p:cNvSpPr/>
              <p:nvPr/>
            </p:nvSpPr>
            <p:spPr>
              <a:xfrm>
                <a:off x="2302813" y="-1747393"/>
                <a:ext cx="3027" cy="19488"/>
              </a:xfrm>
              <a:custGeom>
                <a:avLst/>
                <a:gdLst/>
                <a:ahLst/>
                <a:cxnLst/>
                <a:rect l="l" t="t" r="r" b="b"/>
                <a:pathLst>
                  <a:path w="41" h="264" extrusionOk="0">
                    <a:moveTo>
                      <a:pt x="41" y="263"/>
                    </a:moveTo>
                    <a:lnTo>
                      <a:pt x="41" y="263"/>
                    </a:lnTo>
                    <a:lnTo>
                      <a:pt x="41" y="263"/>
                    </a:lnTo>
                    <a:lnTo>
                      <a:pt x="41" y="263"/>
                    </a:lnTo>
                    <a:lnTo>
                      <a:pt x="41" y="263"/>
                    </a:lnTo>
                    <a:close/>
                    <a:moveTo>
                      <a:pt x="20" y="102"/>
                    </a:move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close/>
                    <a:moveTo>
                      <a:pt x="20" y="102"/>
                    </a:move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20" y="102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692;p49">
                <a:extLst>
                  <a:ext uri="{FF2B5EF4-FFF2-40B4-BE49-F238E27FC236}">
                    <a16:creationId xmlns:a16="http://schemas.microsoft.com/office/drawing/2014/main" id="{06D210A6-4BEF-D656-30E9-D2C25D230B84}"/>
                  </a:ext>
                </a:extLst>
              </p:cNvPr>
              <p:cNvSpPr/>
              <p:nvPr/>
            </p:nvSpPr>
            <p:spPr>
              <a:xfrm>
                <a:off x="2305766" y="-1727979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693;p49">
                <a:extLst>
                  <a:ext uri="{FF2B5EF4-FFF2-40B4-BE49-F238E27FC236}">
                    <a16:creationId xmlns:a16="http://schemas.microsoft.com/office/drawing/2014/main" id="{81C52FD2-BF10-BAB3-1E0B-16593C521C2A}"/>
                  </a:ext>
                </a:extLst>
              </p:cNvPr>
              <p:cNvSpPr/>
              <p:nvPr/>
            </p:nvSpPr>
            <p:spPr>
              <a:xfrm>
                <a:off x="2304289" y="-1739937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694;p49">
                <a:extLst>
                  <a:ext uri="{FF2B5EF4-FFF2-40B4-BE49-F238E27FC236}">
                    <a16:creationId xmlns:a16="http://schemas.microsoft.com/office/drawing/2014/main" id="{D8B02013-8746-E86C-94C1-1262B2E2D826}"/>
                  </a:ext>
                </a:extLst>
              </p:cNvPr>
              <p:cNvSpPr/>
              <p:nvPr/>
            </p:nvSpPr>
            <p:spPr>
              <a:xfrm>
                <a:off x="2304289" y="-1739937"/>
                <a:ext cx="74" cy="7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695;p49">
                <a:extLst>
                  <a:ext uri="{FF2B5EF4-FFF2-40B4-BE49-F238E27FC236}">
                    <a16:creationId xmlns:a16="http://schemas.microsoft.com/office/drawing/2014/main" id="{B150C42A-F577-14C6-B2D1-8040EEF2B608}"/>
                  </a:ext>
                </a:extLst>
              </p:cNvPr>
              <p:cNvSpPr/>
              <p:nvPr/>
            </p:nvSpPr>
            <p:spPr>
              <a:xfrm>
                <a:off x="2302813" y="-1747393"/>
                <a:ext cx="1550" cy="7529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2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20" y="102"/>
                    </a:lnTo>
                    <a:lnTo>
                      <a:pt x="20" y="102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696;p49">
                <a:extLst>
                  <a:ext uri="{FF2B5EF4-FFF2-40B4-BE49-F238E27FC236}">
                    <a16:creationId xmlns:a16="http://schemas.microsoft.com/office/drawing/2014/main" id="{B27E09A8-5F70-6882-6744-8E93A16E5343}"/>
                  </a:ext>
                </a:extLst>
              </p:cNvPr>
              <p:cNvSpPr/>
              <p:nvPr/>
            </p:nvSpPr>
            <p:spPr>
              <a:xfrm>
                <a:off x="2304289" y="-1727979"/>
                <a:ext cx="1550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3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697;p49">
                <a:extLst>
                  <a:ext uri="{FF2B5EF4-FFF2-40B4-BE49-F238E27FC236}">
                    <a16:creationId xmlns:a16="http://schemas.microsoft.com/office/drawing/2014/main" id="{A4DB7273-AD02-173C-E099-7A81BC6D025D}"/>
                  </a:ext>
                </a:extLst>
              </p:cNvPr>
              <p:cNvSpPr/>
              <p:nvPr/>
            </p:nvSpPr>
            <p:spPr>
              <a:xfrm>
                <a:off x="2304289" y="-1727979"/>
                <a:ext cx="1550" cy="1646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3" fill="none" extrusionOk="0">
                    <a:moveTo>
                      <a:pt x="21" y="0"/>
                    </a:moveTo>
                    <a:lnTo>
                      <a:pt x="21" y="0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0" y="222"/>
                    </a:lnTo>
                    <a:lnTo>
                      <a:pt x="2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698;p49">
                <a:extLst>
                  <a:ext uri="{FF2B5EF4-FFF2-40B4-BE49-F238E27FC236}">
                    <a16:creationId xmlns:a16="http://schemas.microsoft.com/office/drawing/2014/main" id="{56AB3C8B-60BB-878F-8828-955CC53538B0}"/>
                  </a:ext>
                </a:extLst>
              </p:cNvPr>
              <p:cNvSpPr/>
              <p:nvPr/>
            </p:nvSpPr>
            <p:spPr>
              <a:xfrm>
                <a:off x="2024082" y="-2667000"/>
                <a:ext cx="633502" cy="1232678"/>
              </a:xfrm>
              <a:custGeom>
                <a:avLst/>
                <a:gdLst/>
                <a:ahLst/>
                <a:cxnLst/>
                <a:rect l="l" t="t" r="r" b="b"/>
                <a:pathLst>
                  <a:path w="8582" h="16699" extrusionOk="0">
                    <a:moveTo>
                      <a:pt x="7512" y="4725"/>
                    </a:moveTo>
                    <a:lnTo>
                      <a:pt x="7653" y="4745"/>
                    </a:lnTo>
                    <a:lnTo>
                      <a:pt x="7714" y="4786"/>
                    </a:lnTo>
                    <a:lnTo>
                      <a:pt x="7774" y="4826"/>
                    </a:lnTo>
                    <a:lnTo>
                      <a:pt x="7875" y="4927"/>
                    </a:lnTo>
                    <a:lnTo>
                      <a:pt x="7916" y="4988"/>
                    </a:lnTo>
                    <a:lnTo>
                      <a:pt x="7936" y="5048"/>
                    </a:lnTo>
                    <a:lnTo>
                      <a:pt x="7936" y="5190"/>
                    </a:lnTo>
                    <a:lnTo>
                      <a:pt x="7895" y="5371"/>
                    </a:lnTo>
                    <a:lnTo>
                      <a:pt x="7815" y="5553"/>
                    </a:lnTo>
                    <a:lnTo>
                      <a:pt x="7714" y="5735"/>
                    </a:lnTo>
                    <a:lnTo>
                      <a:pt x="7572" y="5937"/>
                    </a:lnTo>
                    <a:lnTo>
                      <a:pt x="7431" y="6118"/>
                    </a:lnTo>
                    <a:lnTo>
                      <a:pt x="7350" y="6219"/>
                    </a:lnTo>
                    <a:lnTo>
                      <a:pt x="7209" y="6361"/>
                    </a:lnTo>
                    <a:lnTo>
                      <a:pt x="7108" y="6240"/>
                    </a:lnTo>
                    <a:lnTo>
                      <a:pt x="6966" y="6179"/>
                    </a:lnTo>
                    <a:lnTo>
                      <a:pt x="6805" y="6118"/>
                    </a:lnTo>
                    <a:lnTo>
                      <a:pt x="6623" y="6118"/>
                    </a:lnTo>
                    <a:lnTo>
                      <a:pt x="6502" y="6139"/>
                    </a:lnTo>
                    <a:lnTo>
                      <a:pt x="6401" y="6159"/>
                    </a:lnTo>
                    <a:lnTo>
                      <a:pt x="6159" y="6240"/>
                    </a:lnTo>
                    <a:lnTo>
                      <a:pt x="5896" y="6320"/>
                    </a:lnTo>
                    <a:lnTo>
                      <a:pt x="5634" y="6381"/>
                    </a:lnTo>
                    <a:lnTo>
                      <a:pt x="5795" y="6139"/>
                    </a:lnTo>
                    <a:lnTo>
                      <a:pt x="6017" y="5876"/>
                    </a:lnTo>
                    <a:lnTo>
                      <a:pt x="6219" y="5654"/>
                    </a:lnTo>
                    <a:lnTo>
                      <a:pt x="6421" y="5432"/>
                    </a:lnTo>
                    <a:lnTo>
                      <a:pt x="6522" y="5351"/>
                    </a:lnTo>
                    <a:lnTo>
                      <a:pt x="6724" y="5149"/>
                    </a:lnTo>
                    <a:lnTo>
                      <a:pt x="6866" y="5028"/>
                    </a:lnTo>
                    <a:lnTo>
                      <a:pt x="6966" y="4947"/>
                    </a:lnTo>
                    <a:lnTo>
                      <a:pt x="7088" y="4867"/>
                    </a:lnTo>
                    <a:lnTo>
                      <a:pt x="7229" y="4786"/>
                    </a:lnTo>
                    <a:lnTo>
                      <a:pt x="7370" y="4745"/>
                    </a:lnTo>
                    <a:lnTo>
                      <a:pt x="7512" y="4725"/>
                    </a:lnTo>
                    <a:close/>
                    <a:moveTo>
                      <a:pt x="7996" y="6159"/>
                    </a:moveTo>
                    <a:lnTo>
                      <a:pt x="8057" y="6179"/>
                    </a:lnTo>
                    <a:lnTo>
                      <a:pt x="8138" y="6199"/>
                    </a:lnTo>
                    <a:lnTo>
                      <a:pt x="8198" y="6219"/>
                    </a:lnTo>
                    <a:lnTo>
                      <a:pt x="8259" y="6260"/>
                    </a:lnTo>
                    <a:lnTo>
                      <a:pt x="8319" y="6361"/>
                    </a:lnTo>
                    <a:lnTo>
                      <a:pt x="8360" y="6462"/>
                    </a:lnTo>
                    <a:lnTo>
                      <a:pt x="8340" y="6583"/>
                    </a:lnTo>
                    <a:lnTo>
                      <a:pt x="8299" y="6704"/>
                    </a:lnTo>
                    <a:lnTo>
                      <a:pt x="8299" y="6724"/>
                    </a:lnTo>
                    <a:lnTo>
                      <a:pt x="8218" y="6886"/>
                    </a:lnTo>
                    <a:lnTo>
                      <a:pt x="8097" y="7027"/>
                    </a:lnTo>
                    <a:lnTo>
                      <a:pt x="7956" y="7189"/>
                    </a:lnTo>
                    <a:lnTo>
                      <a:pt x="7714" y="7411"/>
                    </a:lnTo>
                    <a:lnTo>
                      <a:pt x="7431" y="7633"/>
                    </a:lnTo>
                    <a:lnTo>
                      <a:pt x="7209" y="7794"/>
                    </a:lnTo>
                    <a:lnTo>
                      <a:pt x="6946" y="7956"/>
                    </a:lnTo>
                    <a:lnTo>
                      <a:pt x="6704" y="8097"/>
                    </a:lnTo>
                    <a:lnTo>
                      <a:pt x="6563" y="8138"/>
                    </a:lnTo>
                    <a:lnTo>
                      <a:pt x="6442" y="8158"/>
                    </a:lnTo>
                    <a:lnTo>
                      <a:pt x="6381" y="8178"/>
                    </a:lnTo>
                    <a:lnTo>
                      <a:pt x="6300" y="8158"/>
                    </a:lnTo>
                    <a:lnTo>
                      <a:pt x="6240" y="8158"/>
                    </a:lnTo>
                    <a:lnTo>
                      <a:pt x="6179" y="8117"/>
                    </a:lnTo>
                    <a:lnTo>
                      <a:pt x="6118" y="8077"/>
                    </a:lnTo>
                    <a:lnTo>
                      <a:pt x="6078" y="8017"/>
                    </a:lnTo>
                    <a:lnTo>
                      <a:pt x="6058" y="7936"/>
                    </a:lnTo>
                    <a:lnTo>
                      <a:pt x="6058" y="7855"/>
                    </a:lnTo>
                    <a:lnTo>
                      <a:pt x="6078" y="7774"/>
                    </a:lnTo>
                    <a:lnTo>
                      <a:pt x="6401" y="7693"/>
                    </a:lnTo>
                    <a:lnTo>
                      <a:pt x="6542" y="7653"/>
                    </a:lnTo>
                    <a:lnTo>
                      <a:pt x="6704" y="7592"/>
                    </a:lnTo>
                    <a:lnTo>
                      <a:pt x="6825" y="7532"/>
                    </a:lnTo>
                    <a:lnTo>
                      <a:pt x="6966" y="7431"/>
                    </a:lnTo>
                    <a:lnTo>
                      <a:pt x="7088" y="7350"/>
                    </a:lnTo>
                    <a:lnTo>
                      <a:pt x="7189" y="7229"/>
                    </a:lnTo>
                    <a:lnTo>
                      <a:pt x="7249" y="7128"/>
                    </a:lnTo>
                    <a:lnTo>
                      <a:pt x="7290" y="7047"/>
                    </a:lnTo>
                    <a:lnTo>
                      <a:pt x="7330" y="6946"/>
                    </a:lnTo>
                    <a:lnTo>
                      <a:pt x="7350" y="6866"/>
                    </a:lnTo>
                    <a:lnTo>
                      <a:pt x="7350" y="6765"/>
                    </a:lnTo>
                    <a:lnTo>
                      <a:pt x="7350" y="6664"/>
                    </a:lnTo>
                    <a:lnTo>
                      <a:pt x="7330" y="6583"/>
                    </a:lnTo>
                    <a:lnTo>
                      <a:pt x="7290" y="6482"/>
                    </a:lnTo>
                    <a:lnTo>
                      <a:pt x="7451" y="6381"/>
                    </a:lnTo>
                    <a:lnTo>
                      <a:pt x="7491" y="6361"/>
                    </a:lnTo>
                    <a:lnTo>
                      <a:pt x="7572" y="6320"/>
                    </a:lnTo>
                    <a:lnTo>
                      <a:pt x="7774" y="6219"/>
                    </a:lnTo>
                    <a:lnTo>
                      <a:pt x="7875" y="6179"/>
                    </a:lnTo>
                    <a:lnTo>
                      <a:pt x="7996" y="6159"/>
                    </a:lnTo>
                    <a:close/>
                    <a:moveTo>
                      <a:pt x="1495" y="10924"/>
                    </a:moveTo>
                    <a:lnTo>
                      <a:pt x="1313" y="11328"/>
                    </a:lnTo>
                    <a:lnTo>
                      <a:pt x="1232" y="11207"/>
                    </a:lnTo>
                    <a:lnTo>
                      <a:pt x="1192" y="11106"/>
                    </a:lnTo>
                    <a:lnTo>
                      <a:pt x="1192" y="11045"/>
                    </a:lnTo>
                    <a:lnTo>
                      <a:pt x="1192" y="11005"/>
                    </a:lnTo>
                    <a:lnTo>
                      <a:pt x="1212" y="10985"/>
                    </a:lnTo>
                    <a:lnTo>
                      <a:pt x="1272" y="10944"/>
                    </a:lnTo>
                    <a:lnTo>
                      <a:pt x="1373" y="10944"/>
                    </a:lnTo>
                    <a:lnTo>
                      <a:pt x="1495" y="10924"/>
                    </a:lnTo>
                    <a:close/>
                    <a:moveTo>
                      <a:pt x="1636" y="10540"/>
                    </a:moveTo>
                    <a:lnTo>
                      <a:pt x="1575" y="10682"/>
                    </a:lnTo>
                    <a:lnTo>
                      <a:pt x="1555" y="10763"/>
                    </a:lnTo>
                    <a:lnTo>
                      <a:pt x="1535" y="10803"/>
                    </a:lnTo>
                    <a:lnTo>
                      <a:pt x="1373" y="10803"/>
                    </a:lnTo>
                    <a:lnTo>
                      <a:pt x="1232" y="10843"/>
                    </a:lnTo>
                    <a:lnTo>
                      <a:pt x="1131" y="10884"/>
                    </a:lnTo>
                    <a:lnTo>
                      <a:pt x="1071" y="10944"/>
                    </a:lnTo>
                    <a:lnTo>
                      <a:pt x="1071" y="10985"/>
                    </a:lnTo>
                    <a:lnTo>
                      <a:pt x="1071" y="11045"/>
                    </a:lnTo>
                    <a:lnTo>
                      <a:pt x="1091" y="11146"/>
                    </a:lnTo>
                    <a:lnTo>
                      <a:pt x="1151" y="11288"/>
                    </a:lnTo>
                    <a:lnTo>
                      <a:pt x="1252" y="11449"/>
                    </a:lnTo>
                    <a:lnTo>
                      <a:pt x="1293" y="11469"/>
                    </a:lnTo>
                    <a:lnTo>
                      <a:pt x="1353" y="11550"/>
                    </a:lnTo>
                    <a:lnTo>
                      <a:pt x="1394" y="11590"/>
                    </a:lnTo>
                    <a:lnTo>
                      <a:pt x="1596" y="11792"/>
                    </a:lnTo>
                    <a:lnTo>
                      <a:pt x="1636" y="11833"/>
                    </a:lnTo>
                    <a:lnTo>
                      <a:pt x="1696" y="11893"/>
                    </a:lnTo>
                    <a:lnTo>
                      <a:pt x="1737" y="11914"/>
                    </a:lnTo>
                    <a:lnTo>
                      <a:pt x="1616" y="12055"/>
                    </a:lnTo>
                    <a:lnTo>
                      <a:pt x="1575" y="12136"/>
                    </a:lnTo>
                    <a:lnTo>
                      <a:pt x="1373" y="11974"/>
                    </a:lnTo>
                    <a:lnTo>
                      <a:pt x="1212" y="11813"/>
                    </a:lnTo>
                    <a:lnTo>
                      <a:pt x="1192" y="11792"/>
                    </a:lnTo>
                    <a:lnTo>
                      <a:pt x="1131" y="11732"/>
                    </a:lnTo>
                    <a:lnTo>
                      <a:pt x="1010" y="11590"/>
                    </a:lnTo>
                    <a:lnTo>
                      <a:pt x="929" y="11469"/>
                    </a:lnTo>
                    <a:lnTo>
                      <a:pt x="869" y="11348"/>
                    </a:lnTo>
                    <a:lnTo>
                      <a:pt x="808" y="11227"/>
                    </a:lnTo>
                    <a:lnTo>
                      <a:pt x="788" y="11106"/>
                    </a:lnTo>
                    <a:lnTo>
                      <a:pt x="788" y="11005"/>
                    </a:lnTo>
                    <a:lnTo>
                      <a:pt x="808" y="10904"/>
                    </a:lnTo>
                    <a:lnTo>
                      <a:pt x="828" y="10823"/>
                    </a:lnTo>
                    <a:lnTo>
                      <a:pt x="889" y="10742"/>
                    </a:lnTo>
                    <a:lnTo>
                      <a:pt x="949" y="10682"/>
                    </a:lnTo>
                    <a:lnTo>
                      <a:pt x="1030" y="10621"/>
                    </a:lnTo>
                    <a:lnTo>
                      <a:pt x="1131" y="10581"/>
                    </a:lnTo>
                    <a:lnTo>
                      <a:pt x="1232" y="10561"/>
                    </a:lnTo>
                    <a:lnTo>
                      <a:pt x="1353" y="10540"/>
                    </a:lnTo>
                    <a:close/>
                    <a:moveTo>
                      <a:pt x="5129" y="122"/>
                    </a:moveTo>
                    <a:lnTo>
                      <a:pt x="5210" y="142"/>
                    </a:lnTo>
                    <a:lnTo>
                      <a:pt x="5270" y="162"/>
                    </a:lnTo>
                    <a:lnTo>
                      <a:pt x="5331" y="222"/>
                    </a:lnTo>
                    <a:lnTo>
                      <a:pt x="5392" y="283"/>
                    </a:lnTo>
                    <a:lnTo>
                      <a:pt x="5412" y="364"/>
                    </a:lnTo>
                    <a:lnTo>
                      <a:pt x="5452" y="465"/>
                    </a:lnTo>
                    <a:lnTo>
                      <a:pt x="5493" y="727"/>
                    </a:lnTo>
                    <a:lnTo>
                      <a:pt x="5493" y="1151"/>
                    </a:lnTo>
                    <a:lnTo>
                      <a:pt x="5493" y="1555"/>
                    </a:lnTo>
                    <a:lnTo>
                      <a:pt x="5432" y="2322"/>
                    </a:lnTo>
                    <a:lnTo>
                      <a:pt x="5351" y="3029"/>
                    </a:lnTo>
                    <a:lnTo>
                      <a:pt x="5270" y="3655"/>
                    </a:lnTo>
                    <a:lnTo>
                      <a:pt x="5210" y="4261"/>
                    </a:lnTo>
                    <a:lnTo>
                      <a:pt x="5190" y="4483"/>
                    </a:lnTo>
                    <a:lnTo>
                      <a:pt x="5190" y="4624"/>
                    </a:lnTo>
                    <a:lnTo>
                      <a:pt x="5210" y="4705"/>
                    </a:lnTo>
                    <a:lnTo>
                      <a:pt x="5270" y="4786"/>
                    </a:lnTo>
                    <a:lnTo>
                      <a:pt x="5311" y="4826"/>
                    </a:lnTo>
                    <a:lnTo>
                      <a:pt x="5392" y="4867"/>
                    </a:lnTo>
                    <a:lnTo>
                      <a:pt x="5493" y="4867"/>
                    </a:lnTo>
                    <a:lnTo>
                      <a:pt x="5614" y="4826"/>
                    </a:lnTo>
                    <a:lnTo>
                      <a:pt x="5715" y="4725"/>
                    </a:lnTo>
                    <a:lnTo>
                      <a:pt x="5816" y="4604"/>
                    </a:lnTo>
                    <a:lnTo>
                      <a:pt x="5896" y="4463"/>
                    </a:lnTo>
                    <a:lnTo>
                      <a:pt x="5977" y="4321"/>
                    </a:lnTo>
                    <a:lnTo>
                      <a:pt x="6118" y="4019"/>
                    </a:lnTo>
                    <a:lnTo>
                      <a:pt x="6179" y="3877"/>
                    </a:lnTo>
                    <a:lnTo>
                      <a:pt x="6522" y="3211"/>
                    </a:lnTo>
                    <a:lnTo>
                      <a:pt x="6866" y="2524"/>
                    </a:lnTo>
                    <a:lnTo>
                      <a:pt x="7189" y="1878"/>
                    </a:lnTo>
                    <a:lnTo>
                      <a:pt x="7249" y="1717"/>
                    </a:lnTo>
                    <a:lnTo>
                      <a:pt x="7370" y="1454"/>
                    </a:lnTo>
                    <a:lnTo>
                      <a:pt x="7552" y="1151"/>
                    </a:lnTo>
                    <a:lnTo>
                      <a:pt x="7633" y="1030"/>
                    </a:lnTo>
                    <a:lnTo>
                      <a:pt x="7734" y="909"/>
                    </a:lnTo>
                    <a:lnTo>
                      <a:pt x="7855" y="808"/>
                    </a:lnTo>
                    <a:lnTo>
                      <a:pt x="7976" y="747"/>
                    </a:lnTo>
                    <a:lnTo>
                      <a:pt x="8037" y="727"/>
                    </a:lnTo>
                    <a:lnTo>
                      <a:pt x="8117" y="727"/>
                    </a:lnTo>
                    <a:lnTo>
                      <a:pt x="8178" y="747"/>
                    </a:lnTo>
                    <a:lnTo>
                      <a:pt x="8259" y="788"/>
                    </a:lnTo>
                    <a:lnTo>
                      <a:pt x="8340" y="828"/>
                    </a:lnTo>
                    <a:lnTo>
                      <a:pt x="8380" y="889"/>
                    </a:lnTo>
                    <a:lnTo>
                      <a:pt x="8420" y="970"/>
                    </a:lnTo>
                    <a:lnTo>
                      <a:pt x="8440" y="1050"/>
                    </a:lnTo>
                    <a:lnTo>
                      <a:pt x="8461" y="1192"/>
                    </a:lnTo>
                    <a:lnTo>
                      <a:pt x="8440" y="1293"/>
                    </a:lnTo>
                    <a:lnTo>
                      <a:pt x="8340" y="1676"/>
                    </a:lnTo>
                    <a:lnTo>
                      <a:pt x="8158" y="2100"/>
                    </a:lnTo>
                    <a:lnTo>
                      <a:pt x="7956" y="2605"/>
                    </a:lnTo>
                    <a:lnTo>
                      <a:pt x="7734" y="3110"/>
                    </a:lnTo>
                    <a:lnTo>
                      <a:pt x="7269" y="4079"/>
                    </a:lnTo>
                    <a:lnTo>
                      <a:pt x="6866" y="4867"/>
                    </a:lnTo>
                    <a:lnTo>
                      <a:pt x="6785" y="4927"/>
                    </a:lnTo>
                    <a:lnTo>
                      <a:pt x="6421" y="5270"/>
                    </a:lnTo>
                    <a:lnTo>
                      <a:pt x="6280" y="5149"/>
                    </a:lnTo>
                    <a:lnTo>
                      <a:pt x="6098" y="5069"/>
                    </a:lnTo>
                    <a:lnTo>
                      <a:pt x="5917" y="4988"/>
                    </a:lnTo>
                    <a:lnTo>
                      <a:pt x="5735" y="4947"/>
                    </a:lnTo>
                    <a:lnTo>
                      <a:pt x="5694" y="4968"/>
                    </a:lnTo>
                    <a:lnTo>
                      <a:pt x="5674" y="5008"/>
                    </a:lnTo>
                    <a:lnTo>
                      <a:pt x="5674" y="5048"/>
                    </a:lnTo>
                    <a:lnTo>
                      <a:pt x="5715" y="5069"/>
                    </a:lnTo>
                    <a:lnTo>
                      <a:pt x="5876" y="5109"/>
                    </a:lnTo>
                    <a:lnTo>
                      <a:pt x="6038" y="5169"/>
                    </a:lnTo>
                    <a:lnTo>
                      <a:pt x="6199" y="5250"/>
                    </a:lnTo>
                    <a:lnTo>
                      <a:pt x="6341" y="5351"/>
                    </a:lnTo>
                    <a:lnTo>
                      <a:pt x="6118" y="5573"/>
                    </a:lnTo>
                    <a:lnTo>
                      <a:pt x="5917" y="5795"/>
                    </a:lnTo>
                    <a:lnTo>
                      <a:pt x="5694" y="6078"/>
                    </a:lnTo>
                    <a:lnTo>
                      <a:pt x="5452" y="6421"/>
                    </a:lnTo>
                    <a:lnTo>
                      <a:pt x="5149" y="6482"/>
                    </a:lnTo>
                    <a:lnTo>
                      <a:pt x="4826" y="6522"/>
                    </a:lnTo>
                    <a:lnTo>
                      <a:pt x="4604" y="6563"/>
                    </a:lnTo>
                    <a:lnTo>
                      <a:pt x="4140" y="6623"/>
                    </a:lnTo>
                    <a:lnTo>
                      <a:pt x="3918" y="6664"/>
                    </a:lnTo>
                    <a:lnTo>
                      <a:pt x="3695" y="6704"/>
                    </a:lnTo>
                    <a:lnTo>
                      <a:pt x="3494" y="6765"/>
                    </a:lnTo>
                    <a:lnTo>
                      <a:pt x="3292" y="6845"/>
                    </a:lnTo>
                    <a:lnTo>
                      <a:pt x="3130" y="6946"/>
                    </a:lnTo>
                    <a:lnTo>
                      <a:pt x="2969" y="7088"/>
                    </a:lnTo>
                    <a:lnTo>
                      <a:pt x="2948" y="7128"/>
                    </a:lnTo>
                    <a:lnTo>
                      <a:pt x="2969" y="7168"/>
                    </a:lnTo>
                    <a:lnTo>
                      <a:pt x="3009" y="7189"/>
                    </a:lnTo>
                    <a:lnTo>
                      <a:pt x="3049" y="7168"/>
                    </a:lnTo>
                    <a:lnTo>
                      <a:pt x="3191" y="7047"/>
                    </a:lnTo>
                    <a:lnTo>
                      <a:pt x="3372" y="6946"/>
                    </a:lnTo>
                    <a:lnTo>
                      <a:pt x="3554" y="6886"/>
                    </a:lnTo>
                    <a:lnTo>
                      <a:pt x="3736" y="6825"/>
                    </a:lnTo>
                    <a:lnTo>
                      <a:pt x="3958" y="6765"/>
                    </a:lnTo>
                    <a:lnTo>
                      <a:pt x="4180" y="6744"/>
                    </a:lnTo>
                    <a:lnTo>
                      <a:pt x="4624" y="6684"/>
                    </a:lnTo>
                    <a:lnTo>
                      <a:pt x="4846" y="6643"/>
                    </a:lnTo>
                    <a:lnTo>
                      <a:pt x="5371" y="6563"/>
                    </a:lnTo>
                    <a:lnTo>
                      <a:pt x="5533" y="6522"/>
                    </a:lnTo>
                    <a:lnTo>
                      <a:pt x="5937" y="6442"/>
                    </a:lnTo>
                    <a:lnTo>
                      <a:pt x="6199" y="6361"/>
                    </a:lnTo>
                    <a:lnTo>
                      <a:pt x="6421" y="6280"/>
                    </a:lnTo>
                    <a:lnTo>
                      <a:pt x="6643" y="6240"/>
                    </a:lnTo>
                    <a:lnTo>
                      <a:pt x="6785" y="6240"/>
                    </a:lnTo>
                    <a:lnTo>
                      <a:pt x="6926" y="6280"/>
                    </a:lnTo>
                    <a:lnTo>
                      <a:pt x="7027" y="6341"/>
                    </a:lnTo>
                    <a:lnTo>
                      <a:pt x="7128" y="6442"/>
                    </a:lnTo>
                    <a:lnTo>
                      <a:pt x="7128" y="6462"/>
                    </a:lnTo>
                    <a:lnTo>
                      <a:pt x="7168" y="6502"/>
                    </a:lnTo>
                    <a:lnTo>
                      <a:pt x="7189" y="6543"/>
                    </a:lnTo>
                    <a:lnTo>
                      <a:pt x="7189" y="6563"/>
                    </a:lnTo>
                    <a:lnTo>
                      <a:pt x="7229" y="6704"/>
                    </a:lnTo>
                    <a:lnTo>
                      <a:pt x="7229" y="6866"/>
                    </a:lnTo>
                    <a:lnTo>
                      <a:pt x="7168" y="7007"/>
                    </a:lnTo>
                    <a:lnTo>
                      <a:pt x="7088" y="7148"/>
                    </a:lnTo>
                    <a:lnTo>
                      <a:pt x="7007" y="7249"/>
                    </a:lnTo>
                    <a:lnTo>
                      <a:pt x="6906" y="7330"/>
                    </a:lnTo>
                    <a:lnTo>
                      <a:pt x="6785" y="7411"/>
                    </a:lnTo>
                    <a:lnTo>
                      <a:pt x="6664" y="7471"/>
                    </a:lnTo>
                    <a:lnTo>
                      <a:pt x="6421" y="7572"/>
                    </a:lnTo>
                    <a:lnTo>
                      <a:pt x="6118" y="7633"/>
                    </a:lnTo>
                    <a:lnTo>
                      <a:pt x="5977" y="7653"/>
                    </a:lnTo>
                    <a:lnTo>
                      <a:pt x="5654" y="7714"/>
                    </a:lnTo>
                    <a:lnTo>
                      <a:pt x="5371" y="7754"/>
                    </a:lnTo>
                    <a:lnTo>
                      <a:pt x="5068" y="7815"/>
                    </a:lnTo>
                    <a:lnTo>
                      <a:pt x="4947" y="7835"/>
                    </a:lnTo>
                    <a:lnTo>
                      <a:pt x="4725" y="7895"/>
                    </a:lnTo>
                    <a:lnTo>
                      <a:pt x="4523" y="7976"/>
                    </a:lnTo>
                    <a:lnTo>
                      <a:pt x="4301" y="8077"/>
                    </a:lnTo>
                    <a:lnTo>
                      <a:pt x="4099" y="8198"/>
                    </a:lnTo>
                    <a:lnTo>
                      <a:pt x="4079" y="8239"/>
                    </a:lnTo>
                    <a:lnTo>
                      <a:pt x="4099" y="8279"/>
                    </a:lnTo>
                    <a:lnTo>
                      <a:pt x="4119" y="8299"/>
                    </a:lnTo>
                    <a:lnTo>
                      <a:pt x="4140" y="8319"/>
                    </a:lnTo>
                    <a:lnTo>
                      <a:pt x="4180" y="8299"/>
                    </a:lnTo>
                    <a:lnTo>
                      <a:pt x="4362" y="8178"/>
                    </a:lnTo>
                    <a:lnTo>
                      <a:pt x="4543" y="8097"/>
                    </a:lnTo>
                    <a:lnTo>
                      <a:pt x="4745" y="8017"/>
                    </a:lnTo>
                    <a:lnTo>
                      <a:pt x="4947" y="7956"/>
                    </a:lnTo>
                    <a:lnTo>
                      <a:pt x="4927" y="8198"/>
                    </a:lnTo>
                    <a:lnTo>
                      <a:pt x="4887" y="8481"/>
                    </a:lnTo>
                    <a:lnTo>
                      <a:pt x="4846" y="8642"/>
                    </a:lnTo>
                    <a:lnTo>
                      <a:pt x="4766" y="8824"/>
                    </a:lnTo>
                    <a:lnTo>
                      <a:pt x="4685" y="9026"/>
                    </a:lnTo>
                    <a:lnTo>
                      <a:pt x="4564" y="9228"/>
                    </a:lnTo>
                    <a:lnTo>
                      <a:pt x="4422" y="9450"/>
                    </a:lnTo>
                    <a:lnTo>
                      <a:pt x="4241" y="9652"/>
                    </a:lnTo>
                    <a:lnTo>
                      <a:pt x="4019" y="9854"/>
                    </a:lnTo>
                    <a:lnTo>
                      <a:pt x="3776" y="10056"/>
                    </a:lnTo>
                    <a:lnTo>
                      <a:pt x="3756" y="10096"/>
                    </a:lnTo>
                    <a:lnTo>
                      <a:pt x="3756" y="10137"/>
                    </a:lnTo>
                    <a:lnTo>
                      <a:pt x="3776" y="10157"/>
                    </a:lnTo>
                    <a:lnTo>
                      <a:pt x="3837" y="10157"/>
                    </a:lnTo>
                    <a:lnTo>
                      <a:pt x="4039" y="10015"/>
                    </a:lnTo>
                    <a:lnTo>
                      <a:pt x="4200" y="9854"/>
                    </a:lnTo>
                    <a:lnTo>
                      <a:pt x="4342" y="9713"/>
                    </a:lnTo>
                    <a:lnTo>
                      <a:pt x="4483" y="9551"/>
                    </a:lnTo>
                    <a:lnTo>
                      <a:pt x="4604" y="9410"/>
                    </a:lnTo>
                    <a:lnTo>
                      <a:pt x="4705" y="9248"/>
                    </a:lnTo>
                    <a:lnTo>
                      <a:pt x="4846" y="8945"/>
                    </a:lnTo>
                    <a:lnTo>
                      <a:pt x="4968" y="8663"/>
                    </a:lnTo>
                    <a:lnTo>
                      <a:pt x="5028" y="8380"/>
                    </a:lnTo>
                    <a:lnTo>
                      <a:pt x="5068" y="8138"/>
                    </a:lnTo>
                    <a:lnTo>
                      <a:pt x="5068" y="7936"/>
                    </a:lnTo>
                    <a:lnTo>
                      <a:pt x="5371" y="7875"/>
                    </a:lnTo>
                    <a:lnTo>
                      <a:pt x="5674" y="7835"/>
                    </a:lnTo>
                    <a:lnTo>
                      <a:pt x="5937" y="7794"/>
                    </a:lnTo>
                    <a:lnTo>
                      <a:pt x="5937" y="7895"/>
                    </a:lnTo>
                    <a:lnTo>
                      <a:pt x="5937" y="7996"/>
                    </a:lnTo>
                    <a:lnTo>
                      <a:pt x="5977" y="8077"/>
                    </a:lnTo>
                    <a:lnTo>
                      <a:pt x="6038" y="8158"/>
                    </a:lnTo>
                    <a:lnTo>
                      <a:pt x="6098" y="8218"/>
                    </a:lnTo>
                    <a:lnTo>
                      <a:pt x="6179" y="8259"/>
                    </a:lnTo>
                    <a:lnTo>
                      <a:pt x="6260" y="8279"/>
                    </a:lnTo>
                    <a:lnTo>
                      <a:pt x="6361" y="8299"/>
                    </a:lnTo>
                    <a:lnTo>
                      <a:pt x="6401" y="8299"/>
                    </a:lnTo>
                    <a:lnTo>
                      <a:pt x="6462" y="8279"/>
                    </a:lnTo>
                    <a:lnTo>
                      <a:pt x="6603" y="8259"/>
                    </a:lnTo>
                    <a:lnTo>
                      <a:pt x="6744" y="8198"/>
                    </a:lnTo>
                    <a:lnTo>
                      <a:pt x="7007" y="8077"/>
                    </a:lnTo>
                    <a:lnTo>
                      <a:pt x="7269" y="7895"/>
                    </a:lnTo>
                    <a:lnTo>
                      <a:pt x="7491" y="7734"/>
                    </a:lnTo>
                    <a:lnTo>
                      <a:pt x="7512" y="7714"/>
                    </a:lnTo>
                    <a:lnTo>
                      <a:pt x="7815" y="7492"/>
                    </a:lnTo>
                    <a:lnTo>
                      <a:pt x="7613" y="7855"/>
                    </a:lnTo>
                    <a:lnTo>
                      <a:pt x="7411" y="8198"/>
                    </a:lnTo>
                    <a:lnTo>
                      <a:pt x="6987" y="8865"/>
                    </a:lnTo>
                    <a:lnTo>
                      <a:pt x="6765" y="9228"/>
                    </a:lnTo>
                    <a:lnTo>
                      <a:pt x="6542" y="9531"/>
                    </a:lnTo>
                    <a:lnTo>
                      <a:pt x="6341" y="9773"/>
                    </a:lnTo>
                    <a:lnTo>
                      <a:pt x="6159" y="9975"/>
                    </a:lnTo>
                    <a:lnTo>
                      <a:pt x="5856" y="10298"/>
                    </a:lnTo>
                    <a:lnTo>
                      <a:pt x="5573" y="10540"/>
                    </a:lnTo>
                    <a:lnTo>
                      <a:pt x="5371" y="10722"/>
                    </a:lnTo>
                    <a:lnTo>
                      <a:pt x="5169" y="10904"/>
                    </a:lnTo>
                    <a:lnTo>
                      <a:pt x="4947" y="11146"/>
                    </a:lnTo>
                    <a:lnTo>
                      <a:pt x="4786" y="11389"/>
                    </a:lnTo>
                    <a:lnTo>
                      <a:pt x="4644" y="11651"/>
                    </a:lnTo>
                    <a:lnTo>
                      <a:pt x="4523" y="11914"/>
                    </a:lnTo>
                    <a:lnTo>
                      <a:pt x="4422" y="12176"/>
                    </a:lnTo>
                    <a:lnTo>
                      <a:pt x="4342" y="12439"/>
                    </a:lnTo>
                    <a:lnTo>
                      <a:pt x="4220" y="12984"/>
                    </a:lnTo>
                    <a:lnTo>
                      <a:pt x="4200" y="12984"/>
                    </a:lnTo>
                    <a:lnTo>
                      <a:pt x="4119" y="12963"/>
                    </a:lnTo>
                    <a:lnTo>
                      <a:pt x="4039" y="12943"/>
                    </a:lnTo>
                    <a:lnTo>
                      <a:pt x="3897" y="12903"/>
                    </a:lnTo>
                    <a:lnTo>
                      <a:pt x="3857" y="12903"/>
                    </a:lnTo>
                    <a:lnTo>
                      <a:pt x="3877" y="12721"/>
                    </a:lnTo>
                    <a:lnTo>
                      <a:pt x="3857" y="12560"/>
                    </a:lnTo>
                    <a:lnTo>
                      <a:pt x="3817" y="12398"/>
                    </a:lnTo>
                    <a:lnTo>
                      <a:pt x="3756" y="12237"/>
                    </a:lnTo>
                    <a:lnTo>
                      <a:pt x="3675" y="12075"/>
                    </a:lnTo>
                    <a:lnTo>
                      <a:pt x="3574" y="11934"/>
                    </a:lnTo>
                    <a:lnTo>
                      <a:pt x="3453" y="11792"/>
                    </a:lnTo>
                    <a:lnTo>
                      <a:pt x="3312" y="11691"/>
                    </a:lnTo>
                    <a:lnTo>
                      <a:pt x="3130" y="11590"/>
                    </a:lnTo>
                    <a:lnTo>
                      <a:pt x="2928" y="11530"/>
                    </a:lnTo>
                    <a:lnTo>
                      <a:pt x="2726" y="11510"/>
                    </a:lnTo>
                    <a:lnTo>
                      <a:pt x="2524" y="11510"/>
                    </a:lnTo>
                    <a:lnTo>
                      <a:pt x="2343" y="11530"/>
                    </a:lnTo>
                    <a:lnTo>
                      <a:pt x="2141" y="11611"/>
                    </a:lnTo>
                    <a:lnTo>
                      <a:pt x="1979" y="11712"/>
                    </a:lnTo>
                    <a:lnTo>
                      <a:pt x="1818" y="11833"/>
                    </a:lnTo>
                    <a:lnTo>
                      <a:pt x="1676" y="11712"/>
                    </a:lnTo>
                    <a:lnTo>
                      <a:pt x="1575" y="11611"/>
                    </a:lnTo>
                    <a:lnTo>
                      <a:pt x="1474" y="11510"/>
                    </a:lnTo>
                    <a:lnTo>
                      <a:pt x="1434" y="11449"/>
                    </a:lnTo>
                    <a:lnTo>
                      <a:pt x="1394" y="11429"/>
                    </a:lnTo>
                    <a:lnTo>
                      <a:pt x="1636" y="10904"/>
                    </a:lnTo>
                    <a:lnTo>
                      <a:pt x="1777" y="10520"/>
                    </a:lnTo>
                    <a:lnTo>
                      <a:pt x="1898" y="10096"/>
                    </a:lnTo>
                    <a:lnTo>
                      <a:pt x="1999" y="9713"/>
                    </a:lnTo>
                    <a:lnTo>
                      <a:pt x="2161" y="9046"/>
                    </a:lnTo>
                    <a:lnTo>
                      <a:pt x="2242" y="8723"/>
                    </a:lnTo>
                    <a:lnTo>
                      <a:pt x="2302" y="8481"/>
                    </a:lnTo>
                    <a:lnTo>
                      <a:pt x="2444" y="8117"/>
                    </a:lnTo>
                    <a:lnTo>
                      <a:pt x="2565" y="7774"/>
                    </a:lnTo>
                    <a:lnTo>
                      <a:pt x="2847" y="7128"/>
                    </a:lnTo>
                    <a:lnTo>
                      <a:pt x="3150" y="6543"/>
                    </a:lnTo>
                    <a:lnTo>
                      <a:pt x="3413" y="6038"/>
                    </a:lnTo>
                    <a:lnTo>
                      <a:pt x="3736" y="5432"/>
                    </a:lnTo>
                    <a:lnTo>
                      <a:pt x="3837" y="5190"/>
                    </a:lnTo>
                    <a:lnTo>
                      <a:pt x="3897" y="4968"/>
                    </a:lnTo>
                    <a:lnTo>
                      <a:pt x="4059" y="4160"/>
                    </a:lnTo>
                    <a:lnTo>
                      <a:pt x="4180" y="3433"/>
                    </a:lnTo>
                    <a:lnTo>
                      <a:pt x="4382" y="2181"/>
                    </a:lnTo>
                    <a:lnTo>
                      <a:pt x="4523" y="1272"/>
                    </a:lnTo>
                    <a:lnTo>
                      <a:pt x="4584" y="909"/>
                    </a:lnTo>
                    <a:lnTo>
                      <a:pt x="4665" y="626"/>
                    </a:lnTo>
                    <a:lnTo>
                      <a:pt x="4745" y="404"/>
                    </a:lnTo>
                    <a:lnTo>
                      <a:pt x="4786" y="323"/>
                    </a:lnTo>
                    <a:lnTo>
                      <a:pt x="4846" y="243"/>
                    </a:lnTo>
                    <a:lnTo>
                      <a:pt x="4907" y="182"/>
                    </a:lnTo>
                    <a:lnTo>
                      <a:pt x="4968" y="142"/>
                    </a:lnTo>
                    <a:lnTo>
                      <a:pt x="5048" y="122"/>
                    </a:lnTo>
                    <a:close/>
                    <a:moveTo>
                      <a:pt x="4483" y="12398"/>
                    </a:moveTo>
                    <a:lnTo>
                      <a:pt x="4483" y="12418"/>
                    </a:lnTo>
                    <a:lnTo>
                      <a:pt x="4665" y="12620"/>
                    </a:lnTo>
                    <a:lnTo>
                      <a:pt x="4745" y="12782"/>
                    </a:lnTo>
                    <a:lnTo>
                      <a:pt x="4786" y="12883"/>
                    </a:lnTo>
                    <a:lnTo>
                      <a:pt x="4786" y="12923"/>
                    </a:lnTo>
                    <a:lnTo>
                      <a:pt x="4745" y="12963"/>
                    </a:lnTo>
                    <a:lnTo>
                      <a:pt x="4665" y="13004"/>
                    </a:lnTo>
                    <a:lnTo>
                      <a:pt x="4342" y="13004"/>
                    </a:lnTo>
                    <a:lnTo>
                      <a:pt x="4402" y="12701"/>
                    </a:lnTo>
                    <a:lnTo>
                      <a:pt x="4483" y="12398"/>
                    </a:lnTo>
                    <a:close/>
                    <a:moveTo>
                      <a:pt x="4624" y="11994"/>
                    </a:moveTo>
                    <a:lnTo>
                      <a:pt x="4786" y="12156"/>
                    </a:lnTo>
                    <a:lnTo>
                      <a:pt x="4907" y="12297"/>
                    </a:lnTo>
                    <a:lnTo>
                      <a:pt x="5008" y="12439"/>
                    </a:lnTo>
                    <a:lnTo>
                      <a:pt x="5089" y="12560"/>
                    </a:lnTo>
                    <a:lnTo>
                      <a:pt x="5149" y="12681"/>
                    </a:lnTo>
                    <a:lnTo>
                      <a:pt x="5169" y="12802"/>
                    </a:lnTo>
                    <a:lnTo>
                      <a:pt x="5190" y="12923"/>
                    </a:lnTo>
                    <a:lnTo>
                      <a:pt x="5169" y="13024"/>
                    </a:lnTo>
                    <a:lnTo>
                      <a:pt x="5129" y="13125"/>
                    </a:lnTo>
                    <a:lnTo>
                      <a:pt x="5068" y="13206"/>
                    </a:lnTo>
                    <a:lnTo>
                      <a:pt x="4988" y="13287"/>
                    </a:lnTo>
                    <a:lnTo>
                      <a:pt x="4887" y="13347"/>
                    </a:lnTo>
                    <a:lnTo>
                      <a:pt x="4766" y="13367"/>
                    </a:lnTo>
                    <a:lnTo>
                      <a:pt x="4644" y="13388"/>
                    </a:lnTo>
                    <a:lnTo>
                      <a:pt x="4523" y="13408"/>
                    </a:lnTo>
                    <a:lnTo>
                      <a:pt x="4261" y="13388"/>
                    </a:lnTo>
                    <a:lnTo>
                      <a:pt x="4200" y="13388"/>
                    </a:lnTo>
                    <a:lnTo>
                      <a:pt x="4140" y="13367"/>
                    </a:lnTo>
                    <a:lnTo>
                      <a:pt x="3958" y="13327"/>
                    </a:lnTo>
                    <a:lnTo>
                      <a:pt x="3736" y="13287"/>
                    </a:lnTo>
                    <a:lnTo>
                      <a:pt x="3796" y="13145"/>
                    </a:lnTo>
                    <a:lnTo>
                      <a:pt x="3837" y="13024"/>
                    </a:lnTo>
                    <a:lnTo>
                      <a:pt x="3857" y="13024"/>
                    </a:lnTo>
                    <a:lnTo>
                      <a:pt x="3918" y="13044"/>
                    </a:lnTo>
                    <a:lnTo>
                      <a:pt x="4019" y="13064"/>
                    </a:lnTo>
                    <a:lnTo>
                      <a:pt x="4079" y="13085"/>
                    </a:lnTo>
                    <a:lnTo>
                      <a:pt x="4140" y="13085"/>
                    </a:lnTo>
                    <a:lnTo>
                      <a:pt x="4180" y="13105"/>
                    </a:lnTo>
                    <a:lnTo>
                      <a:pt x="4261" y="13105"/>
                    </a:lnTo>
                    <a:lnTo>
                      <a:pt x="4321" y="13125"/>
                    </a:lnTo>
                    <a:lnTo>
                      <a:pt x="4523" y="13125"/>
                    </a:lnTo>
                    <a:lnTo>
                      <a:pt x="4685" y="13105"/>
                    </a:lnTo>
                    <a:lnTo>
                      <a:pt x="4826" y="13064"/>
                    </a:lnTo>
                    <a:lnTo>
                      <a:pt x="4867" y="13024"/>
                    </a:lnTo>
                    <a:lnTo>
                      <a:pt x="4887" y="12984"/>
                    </a:lnTo>
                    <a:lnTo>
                      <a:pt x="4907" y="12943"/>
                    </a:lnTo>
                    <a:lnTo>
                      <a:pt x="4907" y="12883"/>
                    </a:lnTo>
                    <a:lnTo>
                      <a:pt x="4887" y="12802"/>
                    </a:lnTo>
                    <a:lnTo>
                      <a:pt x="4867" y="12721"/>
                    </a:lnTo>
                    <a:lnTo>
                      <a:pt x="4745" y="12539"/>
                    </a:lnTo>
                    <a:lnTo>
                      <a:pt x="4584" y="12338"/>
                    </a:lnTo>
                    <a:lnTo>
                      <a:pt x="4523" y="12277"/>
                    </a:lnTo>
                    <a:lnTo>
                      <a:pt x="4624" y="11994"/>
                    </a:lnTo>
                    <a:close/>
                    <a:moveTo>
                      <a:pt x="2645" y="11611"/>
                    </a:moveTo>
                    <a:lnTo>
                      <a:pt x="2807" y="11631"/>
                    </a:lnTo>
                    <a:lnTo>
                      <a:pt x="2948" y="11671"/>
                    </a:lnTo>
                    <a:lnTo>
                      <a:pt x="3090" y="11712"/>
                    </a:lnTo>
                    <a:lnTo>
                      <a:pt x="3231" y="11792"/>
                    </a:lnTo>
                    <a:lnTo>
                      <a:pt x="3372" y="11893"/>
                    </a:lnTo>
                    <a:lnTo>
                      <a:pt x="3494" y="11994"/>
                    </a:lnTo>
                    <a:lnTo>
                      <a:pt x="3574" y="12136"/>
                    </a:lnTo>
                    <a:lnTo>
                      <a:pt x="3655" y="12277"/>
                    </a:lnTo>
                    <a:lnTo>
                      <a:pt x="3716" y="12418"/>
                    </a:lnTo>
                    <a:lnTo>
                      <a:pt x="3736" y="12560"/>
                    </a:lnTo>
                    <a:lnTo>
                      <a:pt x="3756" y="12721"/>
                    </a:lnTo>
                    <a:lnTo>
                      <a:pt x="3736" y="12863"/>
                    </a:lnTo>
                    <a:lnTo>
                      <a:pt x="3716" y="12984"/>
                    </a:lnTo>
                    <a:lnTo>
                      <a:pt x="3675" y="13105"/>
                    </a:lnTo>
                    <a:lnTo>
                      <a:pt x="3615" y="13246"/>
                    </a:lnTo>
                    <a:lnTo>
                      <a:pt x="3574" y="13307"/>
                    </a:lnTo>
                    <a:lnTo>
                      <a:pt x="3554" y="13347"/>
                    </a:lnTo>
                    <a:lnTo>
                      <a:pt x="3413" y="13509"/>
                    </a:lnTo>
                    <a:lnTo>
                      <a:pt x="3251" y="13650"/>
                    </a:lnTo>
                    <a:lnTo>
                      <a:pt x="3070" y="13731"/>
                    </a:lnTo>
                    <a:lnTo>
                      <a:pt x="2868" y="13791"/>
                    </a:lnTo>
                    <a:lnTo>
                      <a:pt x="2666" y="13812"/>
                    </a:lnTo>
                    <a:lnTo>
                      <a:pt x="2444" y="13812"/>
                    </a:lnTo>
                    <a:lnTo>
                      <a:pt x="2242" y="13751"/>
                    </a:lnTo>
                    <a:lnTo>
                      <a:pt x="2060" y="13650"/>
                    </a:lnTo>
                    <a:lnTo>
                      <a:pt x="1919" y="13549"/>
                    </a:lnTo>
                    <a:lnTo>
                      <a:pt x="1797" y="13428"/>
                    </a:lnTo>
                    <a:lnTo>
                      <a:pt x="1696" y="13287"/>
                    </a:lnTo>
                    <a:lnTo>
                      <a:pt x="1636" y="13145"/>
                    </a:lnTo>
                    <a:lnTo>
                      <a:pt x="1575" y="12943"/>
                    </a:lnTo>
                    <a:lnTo>
                      <a:pt x="1555" y="12741"/>
                    </a:lnTo>
                    <a:lnTo>
                      <a:pt x="1555" y="12539"/>
                    </a:lnTo>
                    <a:lnTo>
                      <a:pt x="1616" y="12338"/>
                    </a:lnTo>
                    <a:lnTo>
                      <a:pt x="1676" y="12216"/>
                    </a:lnTo>
                    <a:lnTo>
                      <a:pt x="1717" y="12136"/>
                    </a:lnTo>
                    <a:lnTo>
                      <a:pt x="1818" y="11994"/>
                    </a:lnTo>
                    <a:lnTo>
                      <a:pt x="1898" y="11914"/>
                    </a:lnTo>
                    <a:lnTo>
                      <a:pt x="1919" y="11914"/>
                    </a:lnTo>
                    <a:lnTo>
                      <a:pt x="2080" y="11772"/>
                    </a:lnTo>
                    <a:lnTo>
                      <a:pt x="2262" y="11691"/>
                    </a:lnTo>
                    <a:lnTo>
                      <a:pt x="2444" y="11631"/>
                    </a:lnTo>
                    <a:lnTo>
                      <a:pt x="2645" y="11611"/>
                    </a:lnTo>
                    <a:close/>
                    <a:moveTo>
                      <a:pt x="1151" y="11934"/>
                    </a:moveTo>
                    <a:lnTo>
                      <a:pt x="1333" y="12095"/>
                    </a:lnTo>
                    <a:lnTo>
                      <a:pt x="1515" y="12257"/>
                    </a:lnTo>
                    <a:lnTo>
                      <a:pt x="1454" y="12479"/>
                    </a:lnTo>
                    <a:lnTo>
                      <a:pt x="1434" y="12721"/>
                    </a:lnTo>
                    <a:lnTo>
                      <a:pt x="1454" y="12963"/>
                    </a:lnTo>
                    <a:lnTo>
                      <a:pt x="1515" y="13186"/>
                    </a:lnTo>
                    <a:lnTo>
                      <a:pt x="1596" y="13347"/>
                    </a:lnTo>
                    <a:lnTo>
                      <a:pt x="1717" y="13509"/>
                    </a:lnTo>
                    <a:lnTo>
                      <a:pt x="1838" y="13630"/>
                    </a:lnTo>
                    <a:lnTo>
                      <a:pt x="1999" y="13751"/>
                    </a:lnTo>
                    <a:lnTo>
                      <a:pt x="2141" y="13832"/>
                    </a:lnTo>
                    <a:lnTo>
                      <a:pt x="2302" y="13892"/>
                    </a:lnTo>
                    <a:lnTo>
                      <a:pt x="2484" y="13933"/>
                    </a:lnTo>
                    <a:lnTo>
                      <a:pt x="2787" y="13933"/>
                    </a:lnTo>
                    <a:lnTo>
                      <a:pt x="2948" y="13912"/>
                    </a:lnTo>
                    <a:lnTo>
                      <a:pt x="3090" y="13852"/>
                    </a:lnTo>
                    <a:lnTo>
                      <a:pt x="3231" y="13791"/>
                    </a:lnTo>
                    <a:lnTo>
                      <a:pt x="3352" y="13711"/>
                    </a:lnTo>
                    <a:lnTo>
                      <a:pt x="3473" y="13630"/>
                    </a:lnTo>
                    <a:lnTo>
                      <a:pt x="3574" y="13509"/>
                    </a:lnTo>
                    <a:lnTo>
                      <a:pt x="3675" y="13388"/>
                    </a:lnTo>
                    <a:lnTo>
                      <a:pt x="3918" y="13448"/>
                    </a:lnTo>
                    <a:lnTo>
                      <a:pt x="4140" y="13488"/>
                    </a:lnTo>
                    <a:lnTo>
                      <a:pt x="4099" y="13852"/>
                    </a:lnTo>
                    <a:lnTo>
                      <a:pt x="4039" y="14256"/>
                    </a:lnTo>
                    <a:lnTo>
                      <a:pt x="3978" y="14680"/>
                    </a:lnTo>
                    <a:lnTo>
                      <a:pt x="3938" y="14882"/>
                    </a:lnTo>
                    <a:lnTo>
                      <a:pt x="3877" y="15084"/>
                    </a:lnTo>
                    <a:lnTo>
                      <a:pt x="3796" y="15265"/>
                    </a:lnTo>
                    <a:lnTo>
                      <a:pt x="3716" y="15447"/>
                    </a:lnTo>
                    <a:lnTo>
                      <a:pt x="3594" y="15649"/>
                    </a:lnTo>
                    <a:lnTo>
                      <a:pt x="3473" y="15831"/>
                    </a:lnTo>
                    <a:lnTo>
                      <a:pt x="3312" y="16012"/>
                    </a:lnTo>
                    <a:lnTo>
                      <a:pt x="3130" y="16154"/>
                    </a:lnTo>
                    <a:lnTo>
                      <a:pt x="2948" y="16295"/>
                    </a:lnTo>
                    <a:lnTo>
                      <a:pt x="2746" y="16396"/>
                    </a:lnTo>
                    <a:lnTo>
                      <a:pt x="2545" y="16477"/>
                    </a:lnTo>
                    <a:lnTo>
                      <a:pt x="2322" y="16537"/>
                    </a:lnTo>
                    <a:lnTo>
                      <a:pt x="2120" y="16578"/>
                    </a:lnTo>
                    <a:lnTo>
                      <a:pt x="1696" y="16578"/>
                    </a:lnTo>
                    <a:lnTo>
                      <a:pt x="1515" y="16537"/>
                    </a:lnTo>
                    <a:lnTo>
                      <a:pt x="1313" y="16477"/>
                    </a:lnTo>
                    <a:lnTo>
                      <a:pt x="1131" y="16396"/>
                    </a:lnTo>
                    <a:lnTo>
                      <a:pt x="949" y="16295"/>
                    </a:lnTo>
                    <a:lnTo>
                      <a:pt x="768" y="16174"/>
                    </a:lnTo>
                    <a:lnTo>
                      <a:pt x="626" y="16033"/>
                    </a:lnTo>
                    <a:lnTo>
                      <a:pt x="485" y="15891"/>
                    </a:lnTo>
                    <a:lnTo>
                      <a:pt x="384" y="15730"/>
                    </a:lnTo>
                    <a:lnTo>
                      <a:pt x="283" y="15568"/>
                    </a:lnTo>
                    <a:lnTo>
                      <a:pt x="222" y="15386"/>
                    </a:lnTo>
                    <a:lnTo>
                      <a:pt x="162" y="15205"/>
                    </a:lnTo>
                    <a:lnTo>
                      <a:pt x="142" y="15003"/>
                    </a:lnTo>
                    <a:lnTo>
                      <a:pt x="122" y="14781"/>
                    </a:lnTo>
                    <a:lnTo>
                      <a:pt x="142" y="14458"/>
                    </a:lnTo>
                    <a:lnTo>
                      <a:pt x="202" y="14114"/>
                    </a:lnTo>
                    <a:lnTo>
                      <a:pt x="303" y="13771"/>
                    </a:lnTo>
                    <a:lnTo>
                      <a:pt x="424" y="13408"/>
                    </a:lnTo>
                    <a:lnTo>
                      <a:pt x="566" y="13064"/>
                    </a:lnTo>
                    <a:lnTo>
                      <a:pt x="727" y="12721"/>
                    </a:lnTo>
                    <a:lnTo>
                      <a:pt x="1071" y="12075"/>
                    </a:lnTo>
                    <a:lnTo>
                      <a:pt x="1151" y="11934"/>
                    </a:lnTo>
                    <a:close/>
                    <a:moveTo>
                      <a:pt x="5028" y="0"/>
                    </a:moveTo>
                    <a:lnTo>
                      <a:pt x="4947" y="41"/>
                    </a:lnTo>
                    <a:lnTo>
                      <a:pt x="4867" y="61"/>
                    </a:lnTo>
                    <a:lnTo>
                      <a:pt x="4786" y="122"/>
                    </a:lnTo>
                    <a:lnTo>
                      <a:pt x="4725" y="202"/>
                    </a:lnTo>
                    <a:lnTo>
                      <a:pt x="4665" y="303"/>
                    </a:lnTo>
                    <a:lnTo>
                      <a:pt x="4564" y="525"/>
                    </a:lnTo>
                    <a:lnTo>
                      <a:pt x="4483" y="828"/>
                    </a:lnTo>
                    <a:lnTo>
                      <a:pt x="4402" y="1212"/>
                    </a:lnTo>
                    <a:lnTo>
                      <a:pt x="4261" y="2161"/>
                    </a:lnTo>
                    <a:lnTo>
                      <a:pt x="4059" y="3413"/>
                    </a:lnTo>
                    <a:lnTo>
                      <a:pt x="3938" y="4140"/>
                    </a:lnTo>
                    <a:lnTo>
                      <a:pt x="3776" y="4947"/>
                    </a:lnTo>
                    <a:lnTo>
                      <a:pt x="3716" y="5149"/>
                    </a:lnTo>
                    <a:lnTo>
                      <a:pt x="3615" y="5392"/>
                    </a:lnTo>
                    <a:lnTo>
                      <a:pt x="3312" y="5977"/>
                    </a:lnTo>
                    <a:lnTo>
                      <a:pt x="3029" y="6482"/>
                    </a:lnTo>
                    <a:lnTo>
                      <a:pt x="2746" y="7067"/>
                    </a:lnTo>
                    <a:lnTo>
                      <a:pt x="2464" y="7734"/>
                    </a:lnTo>
                    <a:lnTo>
                      <a:pt x="2322" y="8077"/>
                    </a:lnTo>
                    <a:lnTo>
                      <a:pt x="2201" y="8441"/>
                    </a:lnTo>
                    <a:lnTo>
                      <a:pt x="2120" y="8703"/>
                    </a:lnTo>
                    <a:lnTo>
                      <a:pt x="2060" y="9006"/>
                    </a:lnTo>
                    <a:lnTo>
                      <a:pt x="1898" y="9672"/>
                    </a:lnTo>
                    <a:lnTo>
                      <a:pt x="1797" y="10036"/>
                    </a:lnTo>
                    <a:lnTo>
                      <a:pt x="1676" y="10419"/>
                    </a:lnTo>
                    <a:lnTo>
                      <a:pt x="1454" y="10419"/>
                    </a:lnTo>
                    <a:lnTo>
                      <a:pt x="1293" y="10440"/>
                    </a:lnTo>
                    <a:lnTo>
                      <a:pt x="1131" y="10460"/>
                    </a:lnTo>
                    <a:lnTo>
                      <a:pt x="1010" y="10500"/>
                    </a:lnTo>
                    <a:lnTo>
                      <a:pt x="909" y="10561"/>
                    </a:lnTo>
                    <a:lnTo>
                      <a:pt x="828" y="10621"/>
                    </a:lnTo>
                    <a:lnTo>
                      <a:pt x="768" y="10682"/>
                    </a:lnTo>
                    <a:lnTo>
                      <a:pt x="727" y="10763"/>
                    </a:lnTo>
                    <a:lnTo>
                      <a:pt x="687" y="10884"/>
                    </a:lnTo>
                    <a:lnTo>
                      <a:pt x="667" y="11025"/>
                    </a:lnTo>
                    <a:lnTo>
                      <a:pt x="687" y="11187"/>
                    </a:lnTo>
                    <a:lnTo>
                      <a:pt x="747" y="11389"/>
                    </a:lnTo>
                    <a:lnTo>
                      <a:pt x="869" y="11590"/>
                    </a:lnTo>
                    <a:lnTo>
                      <a:pt x="1071" y="11833"/>
                    </a:lnTo>
                    <a:lnTo>
                      <a:pt x="970" y="12014"/>
                    </a:lnTo>
                    <a:lnTo>
                      <a:pt x="626" y="12681"/>
                    </a:lnTo>
                    <a:lnTo>
                      <a:pt x="465" y="13024"/>
                    </a:lnTo>
                    <a:lnTo>
                      <a:pt x="303" y="13388"/>
                    </a:lnTo>
                    <a:lnTo>
                      <a:pt x="182" y="13731"/>
                    </a:lnTo>
                    <a:lnTo>
                      <a:pt x="81" y="14094"/>
                    </a:lnTo>
                    <a:lnTo>
                      <a:pt x="21" y="14437"/>
                    </a:lnTo>
                    <a:lnTo>
                      <a:pt x="0" y="14781"/>
                    </a:lnTo>
                    <a:lnTo>
                      <a:pt x="21" y="15023"/>
                    </a:lnTo>
                    <a:lnTo>
                      <a:pt x="41" y="15225"/>
                    </a:lnTo>
                    <a:lnTo>
                      <a:pt x="101" y="15427"/>
                    </a:lnTo>
                    <a:lnTo>
                      <a:pt x="182" y="15629"/>
                    </a:lnTo>
                    <a:lnTo>
                      <a:pt x="283" y="15811"/>
                    </a:lnTo>
                    <a:lnTo>
                      <a:pt x="384" y="15972"/>
                    </a:lnTo>
                    <a:lnTo>
                      <a:pt x="525" y="16134"/>
                    </a:lnTo>
                    <a:lnTo>
                      <a:pt x="687" y="16275"/>
                    </a:lnTo>
                    <a:lnTo>
                      <a:pt x="828" y="16376"/>
                    </a:lnTo>
                    <a:lnTo>
                      <a:pt x="970" y="16457"/>
                    </a:lnTo>
                    <a:lnTo>
                      <a:pt x="1131" y="16537"/>
                    </a:lnTo>
                    <a:lnTo>
                      <a:pt x="1272" y="16598"/>
                    </a:lnTo>
                    <a:lnTo>
                      <a:pt x="1434" y="16638"/>
                    </a:lnTo>
                    <a:lnTo>
                      <a:pt x="1596" y="16679"/>
                    </a:lnTo>
                    <a:lnTo>
                      <a:pt x="1757" y="16699"/>
                    </a:lnTo>
                    <a:lnTo>
                      <a:pt x="2141" y="16699"/>
                    </a:lnTo>
                    <a:lnTo>
                      <a:pt x="2343" y="16659"/>
                    </a:lnTo>
                    <a:lnTo>
                      <a:pt x="2585" y="16598"/>
                    </a:lnTo>
                    <a:lnTo>
                      <a:pt x="2807" y="16497"/>
                    </a:lnTo>
                    <a:lnTo>
                      <a:pt x="3009" y="16396"/>
                    </a:lnTo>
                    <a:lnTo>
                      <a:pt x="3211" y="16255"/>
                    </a:lnTo>
                    <a:lnTo>
                      <a:pt x="3393" y="16093"/>
                    </a:lnTo>
                    <a:lnTo>
                      <a:pt x="3554" y="15911"/>
                    </a:lnTo>
                    <a:lnTo>
                      <a:pt x="3695" y="15730"/>
                    </a:lnTo>
                    <a:lnTo>
                      <a:pt x="3837" y="15508"/>
                    </a:lnTo>
                    <a:lnTo>
                      <a:pt x="3918" y="15306"/>
                    </a:lnTo>
                    <a:lnTo>
                      <a:pt x="3998" y="15124"/>
                    </a:lnTo>
                    <a:lnTo>
                      <a:pt x="4039" y="14922"/>
                    </a:lnTo>
                    <a:lnTo>
                      <a:pt x="4099" y="14700"/>
                    </a:lnTo>
                    <a:lnTo>
                      <a:pt x="4160" y="14276"/>
                    </a:lnTo>
                    <a:lnTo>
                      <a:pt x="4220" y="13852"/>
                    </a:lnTo>
                    <a:lnTo>
                      <a:pt x="4261" y="13509"/>
                    </a:lnTo>
                    <a:lnTo>
                      <a:pt x="4503" y="13529"/>
                    </a:lnTo>
                    <a:lnTo>
                      <a:pt x="4745" y="13509"/>
                    </a:lnTo>
                    <a:lnTo>
                      <a:pt x="4867" y="13468"/>
                    </a:lnTo>
                    <a:lnTo>
                      <a:pt x="4968" y="13428"/>
                    </a:lnTo>
                    <a:lnTo>
                      <a:pt x="5048" y="13388"/>
                    </a:lnTo>
                    <a:lnTo>
                      <a:pt x="5129" y="13327"/>
                    </a:lnTo>
                    <a:lnTo>
                      <a:pt x="5190" y="13266"/>
                    </a:lnTo>
                    <a:lnTo>
                      <a:pt x="5250" y="13186"/>
                    </a:lnTo>
                    <a:lnTo>
                      <a:pt x="5270" y="13085"/>
                    </a:lnTo>
                    <a:lnTo>
                      <a:pt x="5311" y="13004"/>
                    </a:lnTo>
                    <a:lnTo>
                      <a:pt x="5311" y="12883"/>
                    </a:lnTo>
                    <a:lnTo>
                      <a:pt x="5291" y="12741"/>
                    </a:lnTo>
                    <a:lnTo>
                      <a:pt x="5250" y="12600"/>
                    </a:lnTo>
                    <a:lnTo>
                      <a:pt x="5169" y="12439"/>
                    </a:lnTo>
                    <a:lnTo>
                      <a:pt x="5048" y="12257"/>
                    </a:lnTo>
                    <a:lnTo>
                      <a:pt x="4867" y="12075"/>
                    </a:lnTo>
                    <a:lnTo>
                      <a:pt x="4665" y="11873"/>
                    </a:lnTo>
                    <a:lnTo>
                      <a:pt x="4786" y="11631"/>
                    </a:lnTo>
                    <a:lnTo>
                      <a:pt x="4907" y="11409"/>
                    </a:lnTo>
                    <a:lnTo>
                      <a:pt x="5068" y="11207"/>
                    </a:lnTo>
                    <a:lnTo>
                      <a:pt x="5250" y="11005"/>
                    </a:lnTo>
                    <a:lnTo>
                      <a:pt x="5452" y="10803"/>
                    </a:lnTo>
                    <a:lnTo>
                      <a:pt x="5654" y="10621"/>
                    </a:lnTo>
                    <a:lnTo>
                      <a:pt x="5937" y="10379"/>
                    </a:lnTo>
                    <a:lnTo>
                      <a:pt x="6260" y="10056"/>
                    </a:lnTo>
                    <a:lnTo>
                      <a:pt x="6442" y="9854"/>
                    </a:lnTo>
                    <a:lnTo>
                      <a:pt x="6623" y="9591"/>
                    </a:lnTo>
                    <a:lnTo>
                      <a:pt x="6845" y="9289"/>
                    </a:lnTo>
                    <a:lnTo>
                      <a:pt x="7088" y="8925"/>
                    </a:lnTo>
                    <a:lnTo>
                      <a:pt x="7350" y="8541"/>
                    </a:lnTo>
                    <a:lnTo>
                      <a:pt x="7592" y="8138"/>
                    </a:lnTo>
                    <a:lnTo>
                      <a:pt x="7835" y="7714"/>
                    </a:lnTo>
                    <a:lnTo>
                      <a:pt x="8057" y="7249"/>
                    </a:lnTo>
                    <a:lnTo>
                      <a:pt x="8259" y="7027"/>
                    </a:lnTo>
                    <a:lnTo>
                      <a:pt x="8340" y="6906"/>
                    </a:lnTo>
                    <a:lnTo>
                      <a:pt x="8400" y="6765"/>
                    </a:lnTo>
                    <a:lnTo>
                      <a:pt x="8420" y="6744"/>
                    </a:lnTo>
                    <a:lnTo>
                      <a:pt x="8461" y="6583"/>
                    </a:lnTo>
                    <a:lnTo>
                      <a:pt x="8481" y="6442"/>
                    </a:lnTo>
                    <a:lnTo>
                      <a:pt x="8461" y="6361"/>
                    </a:lnTo>
                    <a:lnTo>
                      <a:pt x="8440" y="6300"/>
                    </a:lnTo>
                    <a:lnTo>
                      <a:pt x="8340" y="6179"/>
                    </a:lnTo>
                    <a:lnTo>
                      <a:pt x="8259" y="6118"/>
                    </a:lnTo>
                    <a:lnTo>
                      <a:pt x="8178" y="6078"/>
                    </a:lnTo>
                    <a:lnTo>
                      <a:pt x="8077" y="6058"/>
                    </a:lnTo>
                    <a:lnTo>
                      <a:pt x="7976" y="6038"/>
                    </a:lnTo>
                    <a:lnTo>
                      <a:pt x="7875" y="6058"/>
                    </a:lnTo>
                    <a:lnTo>
                      <a:pt x="7754" y="6078"/>
                    </a:lnTo>
                    <a:lnTo>
                      <a:pt x="7653" y="6139"/>
                    </a:lnTo>
                    <a:lnTo>
                      <a:pt x="7512" y="6199"/>
                    </a:lnTo>
                    <a:lnTo>
                      <a:pt x="7673" y="5997"/>
                    </a:lnTo>
                    <a:lnTo>
                      <a:pt x="7815" y="5795"/>
                    </a:lnTo>
                    <a:lnTo>
                      <a:pt x="7936" y="5593"/>
                    </a:lnTo>
                    <a:lnTo>
                      <a:pt x="8016" y="5412"/>
                    </a:lnTo>
                    <a:lnTo>
                      <a:pt x="8037" y="5291"/>
                    </a:lnTo>
                    <a:lnTo>
                      <a:pt x="8057" y="5190"/>
                    </a:lnTo>
                    <a:lnTo>
                      <a:pt x="8057" y="5089"/>
                    </a:lnTo>
                    <a:lnTo>
                      <a:pt x="8057" y="5008"/>
                    </a:lnTo>
                    <a:lnTo>
                      <a:pt x="8016" y="4927"/>
                    </a:lnTo>
                    <a:lnTo>
                      <a:pt x="7976" y="4846"/>
                    </a:lnTo>
                    <a:lnTo>
                      <a:pt x="7916" y="4786"/>
                    </a:lnTo>
                    <a:lnTo>
                      <a:pt x="7855" y="4725"/>
                    </a:lnTo>
                    <a:lnTo>
                      <a:pt x="7774" y="4665"/>
                    </a:lnTo>
                    <a:lnTo>
                      <a:pt x="7693" y="4624"/>
                    </a:lnTo>
                    <a:lnTo>
                      <a:pt x="7592" y="4604"/>
                    </a:lnTo>
                    <a:lnTo>
                      <a:pt x="7391" y="4604"/>
                    </a:lnTo>
                    <a:lnTo>
                      <a:pt x="7290" y="4644"/>
                    </a:lnTo>
                    <a:lnTo>
                      <a:pt x="7189" y="4665"/>
                    </a:lnTo>
                    <a:lnTo>
                      <a:pt x="7088" y="4725"/>
                    </a:lnTo>
                    <a:lnTo>
                      <a:pt x="7471" y="3938"/>
                    </a:lnTo>
                    <a:lnTo>
                      <a:pt x="7916" y="3009"/>
                    </a:lnTo>
                    <a:lnTo>
                      <a:pt x="8117" y="2545"/>
                    </a:lnTo>
                    <a:lnTo>
                      <a:pt x="8299" y="2080"/>
                    </a:lnTo>
                    <a:lnTo>
                      <a:pt x="8461" y="1676"/>
                    </a:lnTo>
                    <a:lnTo>
                      <a:pt x="8562" y="1333"/>
                    </a:lnTo>
                    <a:lnTo>
                      <a:pt x="8582" y="1212"/>
                    </a:lnTo>
                    <a:lnTo>
                      <a:pt x="8582" y="1111"/>
                    </a:lnTo>
                    <a:lnTo>
                      <a:pt x="8562" y="1030"/>
                    </a:lnTo>
                    <a:lnTo>
                      <a:pt x="8541" y="929"/>
                    </a:lnTo>
                    <a:lnTo>
                      <a:pt x="8501" y="848"/>
                    </a:lnTo>
                    <a:lnTo>
                      <a:pt x="8461" y="788"/>
                    </a:lnTo>
                    <a:lnTo>
                      <a:pt x="8380" y="727"/>
                    </a:lnTo>
                    <a:lnTo>
                      <a:pt x="8319" y="667"/>
                    </a:lnTo>
                    <a:lnTo>
                      <a:pt x="8218" y="626"/>
                    </a:lnTo>
                    <a:lnTo>
                      <a:pt x="8117" y="606"/>
                    </a:lnTo>
                    <a:lnTo>
                      <a:pt x="8016" y="606"/>
                    </a:lnTo>
                    <a:lnTo>
                      <a:pt x="7936" y="626"/>
                    </a:lnTo>
                    <a:lnTo>
                      <a:pt x="7794" y="707"/>
                    </a:lnTo>
                    <a:lnTo>
                      <a:pt x="7673" y="808"/>
                    </a:lnTo>
                    <a:lnTo>
                      <a:pt x="7552" y="929"/>
                    </a:lnTo>
                    <a:lnTo>
                      <a:pt x="7451" y="1071"/>
                    </a:lnTo>
                    <a:lnTo>
                      <a:pt x="7269" y="1394"/>
                    </a:lnTo>
                    <a:lnTo>
                      <a:pt x="7148" y="1676"/>
                    </a:lnTo>
                    <a:lnTo>
                      <a:pt x="7067" y="1818"/>
                    </a:lnTo>
                    <a:lnTo>
                      <a:pt x="6744" y="2464"/>
                    </a:lnTo>
                    <a:lnTo>
                      <a:pt x="6078" y="3817"/>
                    </a:lnTo>
                    <a:lnTo>
                      <a:pt x="6017" y="3958"/>
                    </a:lnTo>
                    <a:lnTo>
                      <a:pt x="5896" y="4200"/>
                    </a:lnTo>
                    <a:lnTo>
                      <a:pt x="5755" y="4483"/>
                    </a:lnTo>
                    <a:lnTo>
                      <a:pt x="5674" y="4604"/>
                    </a:lnTo>
                    <a:lnTo>
                      <a:pt x="5593" y="4685"/>
                    </a:lnTo>
                    <a:lnTo>
                      <a:pt x="5493" y="4745"/>
                    </a:lnTo>
                    <a:lnTo>
                      <a:pt x="5432" y="4745"/>
                    </a:lnTo>
                    <a:lnTo>
                      <a:pt x="5371" y="4725"/>
                    </a:lnTo>
                    <a:lnTo>
                      <a:pt x="5351" y="4685"/>
                    </a:lnTo>
                    <a:lnTo>
                      <a:pt x="5311" y="4604"/>
                    </a:lnTo>
                    <a:lnTo>
                      <a:pt x="5311" y="4463"/>
                    </a:lnTo>
                    <a:lnTo>
                      <a:pt x="5331" y="4261"/>
                    </a:lnTo>
                    <a:lnTo>
                      <a:pt x="5392" y="3675"/>
                    </a:lnTo>
                    <a:lnTo>
                      <a:pt x="5472" y="3049"/>
                    </a:lnTo>
                    <a:lnTo>
                      <a:pt x="5553" y="2322"/>
                    </a:lnTo>
                    <a:lnTo>
                      <a:pt x="5614" y="1555"/>
                    </a:lnTo>
                    <a:lnTo>
                      <a:pt x="5614" y="1151"/>
                    </a:lnTo>
                    <a:lnTo>
                      <a:pt x="5614" y="727"/>
                    </a:lnTo>
                    <a:lnTo>
                      <a:pt x="5593" y="525"/>
                    </a:lnTo>
                    <a:lnTo>
                      <a:pt x="5553" y="364"/>
                    </a:lnTo>
                    <a:lnTo>
                      <a:pt x="5493" y="243"/>
                    </a:lnTo>
                    <a:lnTo>
                      <a:pt x="5432" y="142"/>
                    </a:lnTo>
                    <a:lnTo>
                      <a:pt x="5371" y="81"/>
                    </a:lnTo>
                    <a:lnTo>
                      <a:pt x="5291" y="41"/>
                    </a:lnTo>
                    <a:lnTo>
                      <a:pt x="5210" y="21"/>
                    </a:lnTo>
                    <a:lnTo>
                      <a:pt x="51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699;p49">
                <a:extLst>
                  <a:ext uri="{FF2B5EF4-FFF2-40B4-BE49-F238E27FC236}">
                    <a16:creationId xmlns:a16="http://schemas.microsoft.com/office/drawing/2014/main" id="{B9AF1EF9-803B-4D87-D742-6B102CFDBD6E}"/>
                  </a:ext>
                </a:extLst>
              </p:cNvPr>
              <p:cNvSpPr/>
              <p:nvPr/>
            </p:nvSpPr>
            <p:spPr>
              <a:xfrm>
                <a:off x="2198436" y="-1939685"/>
                <a:ext cx="171478" cy="85038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1152" extrusionOk="0">
                    <a:moveTo>
                      <a:pt x="41" y="1"/>
                    </a:moveTo>
                    <a:lnTo>
                      <a:pt x="1" y="21"/>
                    </a:lnTo>
                    <a:lnTo>
                      <a:pt x="1" y="82"/>
                    </a:lnTo>
                    <a:lnTo>
                      <a:pt x="21" y="142"/>
                    </a:lnTo>
                    <a:lnTo>
                      <a:pt x="102" y="284"/>
                    </a:lnTo>
                    <a:lnTo>
                      <a:pt x="243" y="465"/>
                    </a:lnTo>
                    <a:lnTo>
                      <a:pt x="344" y="566"/>
                    </a:lnTo>
                    <a:lnTo>
                      <a:pt x="465" y="687"/>
                    </a:lnTo>
                    <a:lnTo>
                      <a:pt x="586" y="768"/>
                    </a:lnTo>
                    <a:lnTo>
                      <a:pt x="708" y="849"/>
                    </a:lnTo>
                    <a:lnTo>
                      <a:pt x="849" y="930"/>
                    </a:lnTo>
                    <a:lnTo>
                      <a:pt x="1010" y="1011"/>
                    </a:lnTo>
                    <a:lnTo>
                      <a:pt x="1192" y="1071"/>
                    </a:lnTo>
                    <a:lnTo>
                      <a:pt x="1394" y="1112"/>
                    </a:lnTo>
                    <a:lnTo>
                      <a:pt x="1636" y="1152"/>
                    </a:lnTo>
                    <a:lnTo>
                      <a:pt x="1879" y="1152"/>
                    </a:lnTo>
                    <a:lnTo>
                      <a:pt x="2262" y="1132"/>
                    </a:lnTo>
                    <a:lnTo>
                      <a:pt x="2303" y="1112"/>
                    </a:lnTo>
                    <a:lnTo>
                      <a:pt x="2323" y="1071"/>
                    </a:lnTo>
                    <a:lnTo>
                      <a:pt x="2303" y="1031"/>
                    </a:lnTo>
                    <a:lnTo>
                      <a:pt x="2242" y="1011"/>
                    </a:lnTo>
                    <a:lnTo>
                      <a:pt x="1959" y="1031"/>
                    </a:lnTo>
                    <a:lnTo>
                      <a:pt x="1677" y="1031"/>
                    </a:lnTo>
                    <a:lnTo>
                      <a:pt x="1434" y="990"/>
                    </a:lnTo>
                    <a:lnTo>
                      <a:pt x="1212" y="950"/>
                    </a:lnTo>
                    <a:lnTo>
                      <a:pt x="1031" y="869"/>
                    </a:lnTo>
                    <a:lnTo>
                      <a:pt x="849" y="809"/>
                    </a:lnTo>
                    <a:lnTo>
                      <a:pt x="687" y="708"/>
                    </a:lnTo>
                    <a:lnTo>
                      <a:pt x="566" y="607"/>
                    </a:lnTo>
                    <a:lnTo>
                      <a:pt x="445" y="506"/>
                    </a:lnTo>
                    <a:lnTo>
                      <a:pt x="364" y="405"/>
                    </a:lnTo>
                    <a:lnTo>
                      <a:pt x="223" y="223"/>
                    </a:lnTo>
                    <a:lnTo>
                      <a:pt x="142" y="102"/>
                    </a:lnTo>
                    <a:lnTo>
                      <a:pt x="102" y="21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700;p49">
                <a:extLst>
                  <a:ext uri="{FF2B5EF4-FFF2-40B4-BE49-F238E27FC236}">
                    <a16:creationId xmlns:a16="http://schemas.microsoft.com/office/drawing/2014/main" id="{24C8D2A9-6A45-947B-CBD8-26A3D9FBF8DC}"/>
                  </a:ext>
                </a:extLst>
              </p:cNvPr>
              <p:cNvSpPr/>
              <p:nvPr/>
            </p:nvSpPr>
            <p:spPr>
              <a:xfrm>
                <a:off x="2317724" y="-2316740"/>
                <a:ext cx="80535" cy="22441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304" extrusionOk="0">
                    <a:moveTo>
                      <a:pt x="646" y="0"/>
                    </a:moveTo>
                    <a:lnTo>
                      <a:pt x="465" y="21"/>
                    </a:lnTo>
                    <a:lnTo>
                      <a:pt x="323" y="61"/>
                    </a:lnTo>
                    <a:lnTo>
                      <a:pt x="202" y="101"/>
                    </a:lnTo>
                    <a:lnTo>
                      <a:pt x="101" y="142"/>
                    </a:lnTo>
                    <a:lnTo>
                      <a:pt x="20" y="202"/>
                    </a:lnTo>
                    <a:lnTo>
                      <a:pt x="0" y="243"/>
                    </a:lnTo>
                    <a:lnTo>
                      <a:pt x="0" y="283"/>
                    </a:lnTo>
                    <a:lnTo>
                      <a:pt x="20" y="303"/>
                    </a:lnTo>
                    <a:lnTo>
                      <a:pt x="81" y="303"/>
                    </a:lnTo>
                    <a:lnTo>
                      <a:pt x="162" y="263"/>
                    </a:lnTo>
                    <a:lnTo>
                      <a:pt x="364" y="182"/>
                    </a:lnTo>
                    <a:lnTo>
                      <a:pt x="485" y="142"/>
                    </a:lnTo>
                    <a:lnTo>
                      <a:pt x="646" y="122"/>
                    </a:lnTo>
                    <a:lnTo>
                      <a:pt x="828" y="122"/>
                    </a:lnTo>
                    <a:lnTo>
                      <a:pt x="1030" y="162"/>
                    </a:lnTo>
                    <a:lnTo>
                      <a:pt x="1070" y="162"/>
                    </a:lnTo>
                    <a:lnTo>
                      <a:pt x="1090" y="122"/>
                    </a:lnTo>
                    <a:lnTo>
                      <a:pt x="1090" y="61"/>
                    </a:lnTo>
                    <a:lnTo>
                      <a:pt x="1050" y="41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701;p49">
                <a:extLst>
                  <a:ext uri="{FF2B5EF4-FFF2-40B4-BE49-F238E27FC236}">
                    <a16:creationId xmlns:a16="http://schemas.microsoft.com/office/drawing/2014/main" id="{75DF42B1-9C06-B063-1CF3-92E5F66910DF}"/>
                  </a:ext>
                </a:extLst>
              </p:cNvPr>
              <p:cNvSpPr/>
              <p:nvPr/>
            </p:nvSpPr>
            <p:spPr>
              <a:xfrm>
                <a:off x="2387776" y="-2164678"/>
                <a:ext cx="26870" cy="50713"/>
              </a:xfrm>
              <a:custGeom>
                <a:avLst/>
                <a:gdLst/>
                <a:ahLst/>
                <a:cxnLst/>
                <a:rect l="l" t="t" r="r" b="b"/>
                <a:pathLst>
                  <a:path w="364" h="687" extrusionOk="0">
                    <a:moveTo>
                      <a:pt x="61" y="0"/>
                    </a:moveTo>
                    <a:lnTo>
                      <a:pt x="20" y="20"/>
                    </a:lnTo>
                    <a:lnTo>
                      <a:pt x="0" y="61"/>
                    </a:lnTo>
                    <a:lnTo>
                      <a:pt x="0" y="141"/>
                    </a:lnTo>
                    <a:lnTo>
                      <a:pt x="20" y="303"/>
                    </a:lnTo>
                    <a:lnTo>
                      <a:pt x="61" y="384"/>
                    </a:lnTo>
                    <a:lnTo>
                      <a:pt x="101" y="485"/>
                    </a:lnTo>
                    <a:lnTo>
                      <a:pt x="162" y="586"/>
                    </a:lnTo>
                    <a:lnTo>
                      <a:pt x="263" y="666"/>
                    </a:lnTo>
                    <a:lnTo>
                      <a:pt x="303" y="687"/>
                    </a:lnTo>
                    <a:lnTo>
                      <a:pt x="323" y="666"/>
                    </a:lnTo>
                    <a:lnTo>
                      <a:pt x="343" y="646"/>
                    </a:lnTo>
                    <a:lnTo>
                      <a:pt x="364" y="606"/>
                    </a:lnTo>
                    <a:lnTo>
                      <a:pt x="343" y="565"/>
                    </a:lnTo>
                    <a:lnTo>
                      <a:pt x="263" y="505"/>
                    </a:lnTo>
                    <a:lnTo>
                      <a:pt x="202" y="424"/>
                    </a:lnTo>
                    <a:lnTo>
                      <a:pt x="162" y="343"/>
                    </a:lnTo>
                    <a:lnTo>
                      <a:pt x="141" y="262"/>
                    </a:lnTo>
                    <a:lnTo>
                      <a:pt x="121" y="121"/>
                    </a:lnTo>
                    <a:lnTo>
                      <a:pt x="121" y="81"/>
                    </a:lnTo>
                    <a:lnTo>
                      <a:pt x="101" y="2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702;p49">
                <a:extLst>
                  <a:ext uri="{FF2B5EF4-FFF2-40B4-BE49-F238E27FC236}">
                    <a16:creationId xmlns:a16="http://schemas.microsoft.com/office/drawing/2014/main" id="{9A21D5D8-E0EA-2759-FA2C-8E8A537F2C56}"/>
                  </a:ext>
                </a:extLst>
              </p:cNvPr>
              <p:cNvSpPr/>
              <p:nvPr/>
            </p:nvSpPr>
            <p:spPr>
              <a:xfrm>
                <a:off x="2422027" y="-1750345"/>
                <a:ext cx="535177" cy="326495"/>
              </a:xfrm>
              <a:custGeom>
                <a:avLst/>
                <a:gdLst/>
                <a:ahLst/>
                <a:cxnLst/>
                <a:rect l="l" t="t" r="r" b="b"/>
                <a:pathLst>
                  <a:path w="7250" h="4423" extrusionOk="0">
                    <a:moveTo>
                      <a:pt x="5856" y="0"/>
                    </a:moveTo>
                    <a:lnTo>
                      <a:pt x="5493" y="21"/>
                    </a:lnTo>
                    <a:lnTo>
                      <a:pt x="5170" y="81"/>
                    </a:lnTo>
                    <a:lnTo>
                      <a:pt x="4847" y="182"/>
                    </a:lnTo>
                    <a:lnTo>
                      <a:pt x="4544" y="323"/>
                    </a:lnTo>
                    <a:lnTo>
                      <a:pt x="4261" y="505"/>
                    </a:lnTo>
                    <a:lnTo>
                      <a:pt x="3978" y="707"/>
                    </a:lnTo>
                    <a:lnTo>
                      <a:pt x="3837" y="808"/>
                    </a:lnTo>
                    <a:lnTo>
                      <a:pt x="3514" y="1050"/>
                    </a:lnTo>
                    <a:lnTo>
                      <a:pt x="3272" y="1212"/>
                    </a:lnTo>
                    <a:lnTo>
                      <a:pt x="3049" y="1333"/>
                    </a:lnTo>
                    <a:lnTo>
                      <a:pt x="2827" y="1414"/>
                    </a:lnTo>
                    <a:lnTo>
                      <a:pt x="2625" y="1454"/>
                    </a:lnTo>
                    <a:lnTo>
                      <a:pt x="2363" y="1474"/>
                    </a:lnTo>
                    <a:lnTo>
                      <a:pt x="1676" y="1494"/>
                    </a:lnTo>
                    <a:lnTo>
                      <a:pt x="1293" y="1535"/>
                    </a:lnTo>
                    <a:lnTo>
                      <a:pt x="1111" y="1575"/>
                    </a:lnTo>
                    <a:lnTo>
                      <a:pt x="950" y="1636"/>
                    </a:lnTo>
                    <a:lnTo>
                      <a:pt x="788" y="1696"/>
                    </a:lnTo>
                    <a:lnTo>
                      <a:pt x="626" y="1797"/>
                    </a:lnTo>
                    <a:lnTo>
                      <a:pt x="485" y="1919"/>
                    </a:lnTo>
                    <a:lnTo>
                      <a:pt x="364" y="2080"/>
                    </a:lnTo>
                    <a:lnTo>
                      <a:pt x="202" y="2343"/>
                    </a:lnTo>
                    <a:lnTo>
                      <a:pt x="81" y="2605"/>
                    </a:lnTo>
                    <a:lnTo>
                      <a:pt x="21" y="2868"/>
                    </a:lnTo>
                    <a:lnTo>
                      <a:pt x="1" y="3130"/>
                    </a:lnTo>
                    <a:lnTo>
                      <a:pt x="41" y="3352"/>
                    </a:lnTo>
                    <a:lnTo>
                      <a:pt x="102" y="3594"/>
                    </a:lnTo>
                    <a:lnTo>
                      <a:pt x="202" y="3796"/>
                    </a:lnTo>
                    <a:lnTo>
                      <a:pt x="324" y="3978"/>
                    </a:lnTo>
                    <a:lnTo>
                      <a:pt x="485" y="4140"/>
                    </a:lnTo>
                    <a:lnTo>
                      <a:pt x="667" y="4261"/>
                    </a:lnTo>
                    <a:lnTo>
                      <a:pt x="869" y="4342"/>
                    </a:lnTo>
                    <a:lnTo>
                      <a:pt x="1091" y="4402"/>
                    </a:lnTo>
                    <a:lnTo>
                      <a:pt x="1313" y="4422"/>
                    </a:lnTo>
                    <a:lnTo>
                      <a:pt x="1555" y="4382"/>
                    </a:lnTo>
                    <a:lnTo>
                      <a:pt x="1798" y="4301"/>
                    </a:lnTo>
                    <a:lnTo>
                      <a:pt x="2040" y="4160"/>
                    </a:lnTo>
                    <a:lnTo>
                      <a:pt x="2181" y="4059"/>
                    </a:lnTo>
                    <a:lnTo>
                      <a:pt x="2302" y="3958"/>
                    </a:lnTo>
                    <a:lnTo>
                      <a:pt x="2383" y="3857"/>
                    </a:lnTo>
                    <a:lnTo>
                      <a:pt x="2464" y="3756"/>
                    </a:lnTo>
                    <a:lnTo>
                      <a:pt x="2585" y="3554"/>
                    </a:lnTo>
                    <a:lnTo>
                      <a:pt x="2666" y="3453"/>
                    </a:lnTo>
                    <a:lnTo>
                      <a:pt x="2747" y="3372"/>
                    </a:lnTo>
                    <a:lnTo>
                      <a:pt x="2807" y="3312"/>
                    </a:lnTo>
                    <a:lnTo>
                      <a:pt x="2888" y="3271"/>
                    </a:lnTo>
                    <a:lnTo>
                      <a:pt x="2969" y="3251"/>
                    </a:lnTo>
                    <a:lnTo>
                      <a:pt x="3211" y="3251"/>
                    </a:lnTo>
                    <a:lnTo>
                      <a:pt x="3393" y="3292"/>
                    </a:lnTo>
                    <a:lnTo>
                      <a:pt x="3696" y="3292"/>
                    </a:lnTo>
                    <a:lnTo>
                      <a:pt x="3978" y="3271"/>
                    </a:lnTo>
                    <a:lnTo>
                      <a:pt x="4261" y="3191"/>
                    </a:lnTo>
                    <a:lnTo>
                      <a:pt x="4523" y="3090"/>
                    </a:lnTo>
                    <a:lnTo>
                      <a:pt x="4746" y="2948"/>
                    </a:lnTo>
                    <a:lnTo>
                      <a:pt x="4968" y="2787"/>
                    </a:lnTo>
                    <a:lnTo>
                      <a:pt x="5149" y="2605"/>
                    </a:lnTo>
                    <a:lnTo>
                      <a:pt x="5311" y="2383"/>
                    </a:lnTo>
                    <a:lnTo>
                      <a:pt x="5472" y="2141"/>
                    </a:lnTo>
                    <a:lnTo>
                      <a:pt x="5614" y="1878"/>
                    </a:lnTo>
                    <a:lnTo>
                      <a:pt x="5755" y="1616"/>
                    </a:lnTo>
                    <a:lnTo>
                      <a:pt x="5897" y="1353"/>
                    </a:lnTo>
                    <a:lnTo>
                      <a:pt x="6058" y="1151"/>
                    </a:lnTo>
                    <a:lnTo>
                      <a:pt x="6179" y="990"/>
                    </a:lnTo>
                    <a:lnTo>
                      <a:pt x="6321" y="848"/>
                    </a:lnTo>
                    <a:lnTo>
                      <a:pt x="6442" y="747"/>
                    </a:lnTo>
                    <a:lnTo>
                      <a:pt x="6765" y="586"/>
                    </a:lnTo>
                    <a:lnTo>
                      <a:pt x="7189" y="344"/>
                    </a:lnTo>
                    <a:lnTo>
                      <a:pt x="7229" y="303"/>
                    </a:lnTo>
                    <a:lnTo>
                      <a:pt x="7249" y="283"/>
                    </a:lnTo>
                    <a:lnTo>
                      <a:pt x="7229" y="243"/>
                    </a:lnTo>
                    <a:lnTo>
                      <a:pt x="7189" y="202"/>
                    </a:lnTo>
                    <a:lnTo>
                      <a:pt x="7088" y="162"/>
                    </a:lnTo>
                    <a:lnTo>
                      <a:pt x="6946" y="121"/>
                    </a:lnTo>
                    <a:lnTo>
                      <a:pt x="6704" y="61"/>
                    </a:lnTo>
                    <a:lnTo>
                      <a:pt x="62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703;p49">
                <a:extLst>
                  <a:ext uri="{FF2B5EF4-FFF2-40B4-BE49-F238E27FC236}">
                    <a16:creationId xmlns:a16="http://schemas.microsoft.com/office/drawing/2014/main" id="{75C14892-CD22-99CF-D1C4-98A95308090B}"/>
                  </a:ext>
                </a:extLst>
              </p:cNvPr>
              <p:cNvSpPr/>
              <p:nvPr/>
            </p:nvSpPr>
            <p:spPr>
              <a:xfrm>
                <a:off x="2422027" y="-1750345"/>
                <a:ext cx="535177" cy="326495"/>
              </a:xfrm>
              <a:custGeom>
                <a:avLst/>
                <a:gdLst/>
                <a:ahLst/>
                <a:cxnLst/>
                <a:rect l="l" t="t" r="r" b="b"/>
                <a:pathLst>
                  <a:path w="7250" h="4423" fill="none" extrusionOk="0">
                    <a:moveTo>
                      <a:pt x="7189" y="344"/>
                    </a:moveTo>
                    <a:lnTo>
                      <a:pt x="7189" y="344"/>
                    </a:lnTo>
                    <a:lnTo>
                      <a:pt x="6765" y="586"/>
                    </a:lnTo>
                    <a:lnTo>
                      <a:pt x="6442" y="747"/>
                    </a:lnTo>
                    <a:lnTo>
                      <a:pt x="6321" y="848"/>
                    </a:lnTo>
                    <a:lnTo>
                      <a:pt x="6179" y="990"/>
                    </a:lnTo>
                    <a:lnTo>
                      <a:pt x="6058" y="1151"/>
                    </a:lnTo>
                    <a:lnTo>
                      <a:pt x="5897" y="1353"/>
                    </a:lnTo>
                    <a:lnTo>
                      <a:pt x="5897" y="1353"/>
                    </a:lnTo>
                    <a:lnTo>
                      <a:pt x="5755" y="1616"/>
                    </a:lnTo>
                    <a:lnTo>
                      <a:pt x="5614" y="1878"/>
                    </a:lnTo>
                    <a:lnTo>
                      <a:pt x="5472" y="2141"/>
                    </a:lnTo>
                    <a:lnTo>
                      <a:pt x="5311" y="2383"/>
                    </a:lnTo>
                    <a:lnTo>
                      <a:pt x="5311" y="2383"/>
                    </a:lnTo>
                    <a:lnTo>
                      <a:pt x="5149" y="2605"/>
                    </a:lnTo>
                    <a:lnTo>
                      <a:pt x="4968" y="2787"/>
                    </a:lnTo>
                    <a:lnTo>
                      <a:pt x="4746" y="2948"/>
                    </a:lnTo>
                    <a:lnTo>
                      <a:pt x="4523" y="3090"/>
                    </a:lnTo>
                    <a:lnTo>
                      <a:pt x="4261" y="3191"/>
                    </a:lnTo>
                    <a:lnTo>
                      <a:pt x="3978" y="3271"/>
                    </a:lnTo>
                    <a:lnTo>
                      <a:pt x="3696" y="3292"/>
                    </a:lnTo>
                    <a:lnTo>
                      <a:pt x="3393" y="3292"/>
                    </a:lnTo>
                    <a:lnTo>
                      <a:pt x="3393" y="3292"/>
                    </a:lnTo>
                    <a:lnTo>
                      <a:pt x="3211" y="3251"/>
                    </a:lnTo>
                    <a:lnTo>
                      <a:pt x="3049" y="3251"/>
                    </a:lnTo>
                    <a:lnTo>
                      <a:pt x="2969" y="3251"/>
                    </a:lnTo>
                    <a:lnTo>
                      <a:pt x="2888" y="3271"/>
                    </a:lnTo>
                    <a:lnTo>
                      <a:pt x="2807" y="3312"/>
                    </a:lnTo>
                    <a:lnTo>
                      <a:pt x="2747" y="3372"/>
                    </a:lnTo>
                    <a:lnTo>
                      <a:pt x="2747" y="3372"/>
                    </a:lnTo>
                    <a:lnTo>
                      <a:pt x="2666" y="3453"/>
                    </a:lnTo>
                    <a:lnTo>
                      <a:pt x="2585" y="3554"/>
                    </a:lnTo>
                    <a:lnTo>
                      <a:pt x="2464" y="3756"/>
                    </a:lnTo>
                    <a:lnTo>
                      <a:pt x="2383" y="3857"/>
                    </a:lnTo>
                    <a:lnTo>
                      <a:pt x="2302" y="3958"/>
                    </a:lnTo>
                    <a:lnTo>
                      <a:pt x="2181" y="4059"/>
                    </a:lnTo>
                    <a:lnTo>
                      <a:pt x="2040" y="4160"/>
                    </a:lnTo>
                    <a:lnTo>
                      <a:pt x="2040" y="4160"/>
                    </a:lnTo>
                    <a:lnTo>
                      <a:pt x="1798" y="4301"/>
                    </a:lnTo>
                    <a:lnTo>
                      <a:pt x="1555" y="4382"/>
                    </a:lnTo>
                    <a:lnTo>
                      <a:pt x="1313" y="4422"/>
                    </a:lnTo>
                    <a:lnTo>
                      <a:pt x="1091" y="4402"/>
                    </a:lnTo>
                    <a:lnTo>
                      <a:pt x="869" y="4342"/>
                    </a:lnTo>
                    <a:lnTo>
                      <a:pt x="667" y="4261"/>
                    </a:lnTo>
                    <a:lnTo>
                      <a:pt x="485" y="4140"/>
                    </a:lnTo>
                    <a:lnTo>
                      <a:pt x="324" y="3978"/>
                    </a:lnTo>
                    <a:lnTo>
                      <a:pt x="202" y="3796"/>
                    </a:lnTo>
                    <a:lnTo>
                      <a:pt x="102" y="3594"/>
                    </a:lnTo>
                    <a:lnTo>
                      <a:pt x="41" y="3352"/>
                    </a:lnTo>
                    <a:lnTo>
                      <a:pt x="1" y="3130"/>
                    </a:lnTo>
                    <a:lnTo>
                      <a:pt x="21" y="2868"/>
                    </a:lnTo>
                    <a:lnTo>
                      <a:pt x="81" y="2605"/>
                    </a:lnTo>
                    <a:lnTo>
                      <a:pt x="202" y="2343"/>
                    </a:lnTo>
                    <a:lnTo>
                      <a:pt x="364" y="2080"/>
                    </a:lnTo>
                    <a:lnTo>
                      <a:pt x="364" y="2080"/>
                    </a:lnTo>
                    <a:lnTo>
                      <a:pt x="485" y="1919"/>
                    </a:lnTo>
                    <a:lnTo>
                      <a:pt x="626" y="1797"/>
                    </a:lnTo>
                    <a:lnTo>
                      <a:pt x="788" y="1696"/>
                    </a:lnTo>
                    <a:lnTo>
                      <a:pt x="950" y="1636"/>
                    </a:lnTo>
                    <a:lnTo>
                      <a:pt x="1111" y="1575"/>
                    </a:lnTo>
                    <a:lnTo>
                      <a:pt x="1293" y="1535"/>
                    </a:lnTo>
                    <a:lnTo>
                      <a:pt x="1676" y="1494"/>
                    </a:lnTo>
                    <a:lnTo>
                      <a:pt x="1676" y="1494"/>
                    </a:lnTo>
                    <a:lnTo>
                      <a:pt x="2363" y="1474"/>
                    </a:lnTo>
                    <a:lnTo>
                      <a:pt x="2625" y="1454"/>
                    </a:lnTo>
                    <a:lnTo>
                      <a:pt x="2827" y="1414"/>
                    </a:lnTo>
                    <a:lnTo>
                      <a:pt x="3049" y="1333"/>
                    </a:lnTo>
                    <a:lnTo>
                      <a:pt x="3272" y="1212"/>
                    </a:lnTo>
                    <a:lnTo>
                      <a:pt x="3514" y="1050"/>
                    </a:lnTo>
                    <a:lnTo>
                      <a:pt x="3837" y="808"/>
                    </a:lnTo>
                    <a:lnTo>
                      <a:pt x="3837" y="808"/>
                    </a:lnTo>
                    <a:lnTo>
                      <a:pt x="3978" y="707"/>
                    </a:lnTo>
                    <a:lnTo>
                      <a:pt x="3978" y="707"/>
                    </a:lnTo>
                    <a:lnTo>
                      <a:pt x="4261" y="505"/>
                    </a:lnTo>
                    <a:lnTo>
                      <a:pt x="4544" y="323"/>
                    </a:lnTo>
                    <a:lnTo>
                      <a:pt x="4847" y="182"/>
                    </a:lnTo>
                    <a:lnTo>
                      <a:pt x="5170" y="81"/>
                    </a:lnTo>
                    <a:lnTo>
                      <a:pt x="5493" y="21"/>
                    </a:lnTo>
                    <a:lnTo>
                      <a:pt x="5856" y="0"/>
                    </a:lnTo>
                    <a:lnTo>
                      <a:pt x="6260" y="0"/>
                    </a:lnTo>
                    <a:lnTo>
                      <a:pt x="6704" y="61"/>
                    </a:lnTo>
                    <a:lnTo>
                      <a:pt x="6704" y="61"/>
                    </a:lnTo>
                    <a:lnTo>
                      <a:pt x="6946" y="121"/>
                    </a:lnTo>
                    <a:lnTo>
                      <a:pt x="7088" y="162"/>
                    </a:lnTo>
                    <a:lnTo>
                      <a:pt x="7189" y="202"/>
                    </a:lnTo>
                    <a:lnTo>
                      <a:pt x="7189" y="202"/>
                    </a:lnTo>
                    <a:lnTo>
                      <a:pt x="7229" y="243"/>
                    </a:lnTo>
                    <a:lnTo>
                      <a:pt x="7249" y="283"/>
                    </a:lnTo>
                    <a:lnTo>
                      <a:pt x="7229" y="303"/>
                    </a:lnTo>
                    <a:lnTo>
                      <a:pt x="7189" y="344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704;p49">
                <a:extLst>
                  <a:ext uri="{FF2B5EF4-FFF2-40B4-BE49-F238E27FC236}">
                    <a16:creationId xmlns:a16="http://schemas.microsoft.com/office/drawing/2014/main" id="{1F3304F3-EFD2-1400-AF76-8188D5C9A0F0}"/>
                  </a:ext>
                </a:extLst>
              </p:cNvPr>
              <p:cNvSpPr/>
              <p:nvPr/>
            </p:nvSpPr>
            <p:spPr>
              <a:xfrm>
                <a:off x="2438414" y="-1497007"/>
                <a:ext cx="122316" cy="70127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950" fill="none" extrusionOk="0">
                    <a:moveTo>
                      <a:pt x="182" y="1"/>
                    </a:moveTo>
                    <a:lnTo>
                      <a:pt x="182" y="1"/>
                    </a:lnTo>
                    <a:lnTo>
                      <a:pt x="1" y="223"/>
                    </a:lnTo>
                    <a:lnTo>
                      <a:pt x="1" y="223"/>
                    </a:lnTo>
                    <a:lnTo>
                      <a:pt x="81" y="385"/>
                    </a:lnTo>
                    <a:lnTo>
                      <a:pt x="182" y="526"/>
                    </a:lnTo>
                    <a:lnTo>
                      <a:pt x="304" y="647"/>
                    </a:lnTo>
                    <a:lnTo>
                      <a:pt x="445" y="748"/>
                    </a:lnTo>
                    <a:lnTo>
                      <a:pt x="606" y="849"/>
                    </a:lnTo>
                    <a:lnTo>
                      <a:pt x="768" y="910"/>
                    </a:lnTo>
                    <a:lnTo>
                      <a:pt x="929" y="950"/>
                    </a:lnTo>
                    <a:lnTo>
                      <a:pt x="1111" y="950"/>
                    </a:lnTo>
                    <a:lnTo>
                      <a:pt x="1111" y="950"/>
                    </a:lnTo>
                    <a:lnTo>
                      <a:pt x="1253" y="950"/>
                    </a:lnTo>
                    <a:lnTo>
                      <a:pt x="1394" y="930"/>
                    </a:lnTo>
                    <a:lnTo>
                      <a:pt x="1515" y="889"/>
                    </a:lnTo>
                    <a:lnTo>
                      <a:pt x="1656" y="829"/>
                    </a:lnTo>
                    <a:lnTo>
                      <a:pt x="1656" y="829"/>
                    </a:lnTo>
                    <a:lnTo>
                      <a:pt x="1555" y="708"/>
                    </a:lnTo>
                    <a:lnTo>
                      <a:pt x="1353" y="526"/>
                    </a:lnTo>
                    <a:lnTo>
                      <a:pt x="1232" y="445"/>
                    </a:lnTo>
                    <a:lnTo>
                      <a:pt x="1051" y="344"/>
                    </a:lnTo>
                    <a:lnTo>
                      <a:pt x="849" y="223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465" y="61"/>
                    </a:lnTo>
                    <a:lnTo>
                      <a:pt x="304" y="41"/>
                    </a:lnTo>
                    <a:lnTo>
                      <a:pt x="304" y="41"/>
                    </a:lnTo>
                    <a:lnTo>
                      <a:pt x="18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705;p49">
                <a:extLst>
                  <a:ext uri="{FF2B5EF4-FFF2-40B4-BE49-F238E27FC236}">
                    <a16:creationId xmlns:a16="http://schemas.microsoft.com/office/drawing/2014/main" id="{9E9E74B1-7757-3F7A-F0C9-9A40D7A93869}"/>
                  </a:ext>
                </a:extLst>
              </p:cNvPr>
              <p:cNvSpPr/>
              <p:nvPr/>
            </p:nvSpPr>
            <p:spPr>
              <a:xfrm>
                <a:off x="2463733" y="-1562556"/>
                <a:ext cx="241531" cy="122316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1657" fill="none" extrusionOk="0">
                    <a:moveTo>
                      <a:pt x="2040" y="0"/>
                    </a:moveTo>
                    <a:lnTo>
                      <a:pt x="2040" y="0"/>
                    </a:lnTo>
                    <a:lnTo>
                      <a:pt x="1778" y="21"/>
                    </a:lnTo>
                    <a:lnTo>
                      <a:pt x="1495" y="41"/>
                    </a:lnTo>
                    <a:lnTo>
                      <a:pt x="1192" y="101"/>
                    </a:lnTo>
                    <a:lnTo>
                      <a:pt x="869" y="202"/>
                    </a:lnTo>
                    <a:lnTo>
                      <a:pt x="869" y="202"/>
                    </a:lnTo>
                    <a:lnTo>
                      <a:pt x="869" y="223"/>
                    </a:lnTo>
                    <a:lnTo>
                      <a:pt x="869" y="223"/>
                    </a:lnTo>
                    <a:lnTo>
                      <a:pt x="1455" y="404"/>
                    </a:lnTo>
                    <a:lnTo>
                      <a:pt x="1455" y="404"/>
                    </a:lnTo>
                    <a:lnTo>
                      <a:pt x="1636" y="485"/>
                    </a:lnTo>
                    <a:lnTo>
                      <a:pt x="1818" y="566"/>
                    </a:lnTo>
                    <a:lnTo>
                      <a:pt x="2000" y="687"/>
                    </a:lnTo>
                    <a:lnTo>
                      <a:pt x="2161" y="808"/>
                    </a:lnTo>
                    <a:lnTo>
                      <a:pt x="2182" y="828"/>
                    </a:lnTo>
                    <a:lnTo>
                      <a:pt x="2182" y="828"/>
                    </a:lnTo>
                    <a:lnTo>
                      <a:pt x="2060" y="949"/>
                    </a:lnTo>
                    <a:lnTo>
                      <a:pt x="2060" y="949"/>
                    </a:lnTo>
                    <a:lnTo>
                      <a:pt x="1939" y="869"/>
                    </a:lnTo>
                    <a:lnTo>
                      <a:pt x="1778" y="748"/>
                    </a:lnTo>
                    <a:lnTo>
                      <a:pt x="1475" y="606"/>
                    </a:lnTo>
                    <a:lnTo>
                      <a:pt x="1031" y="465"/>
                    </a:lnTo>
                    <a:lnTo>
                      <a:pt x="1031" y="465"/>
                    </a:lnTo>
                    <a:lnTo>
                      <a:pt x="768" y="364"/>
                    </a:lnTo>
                    <a:lnTo>
                      <a:pt x="708" y="344"/>
                    </a:lnTo>
                    <a:lnTo>
                      <a:pt x="667" y="303"/>
                    </a:lnTo>
                    <a:lnTo>
                      <a:pt x="667" y="303"/>
                    </a:lnTo>
                    <a:lnTo>
                      <a:pt x="506" y="384"/>
                    </a:lnTo>
                    <a:lnTo>
                      <a:pt x="344" y="485"/>
                    </a:lnTo>
                    <a:lnTo>
                      <a:pt x="162" y="606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1" y="748"/>
                    </a:lnTo>
                    <a:lnTo>
                      <a:pt x="41" y="768"/>
                    </a:lnTo>
                    <a:lnTo>
                      <a:pt x="142" y="788"/>
                    </a:lnTo>
                    <a:lnTo>
                      <a:pt x="142" y="788"/>
                    </a:lnTo>
                    <a:lnTo>
                      <a:pt x="324" y="849"/>
                    </a:lnTo>
                    <a:lnTo>
                      <a:pt x="607" y="949"/>
                    </a:lnTo>
                    <a:lnTo>
                      <a:pt x="607" y="949"/>
                    </a:lnTo>
                    <a:lnTo>
                      <a:pt x="869" y="1111"/>
                    </a:lnTo>
                    <a:lnTo>
                      <a:pt x="1091" y="1252"/>
                    </a:lnTo>
                    <a:lnTo>
                      <a:pt x="1293" y="1434"/>
                    </a:lnTo>
                    <a:lnTo>
                      <a:pt x="1475" y="1616"/>
                    </a:lnTo>
                    <a:lnTo>
                      <a:pt x="1475" y="1616"/>
                    </a:lnTo>
                    <a:lnTo>
                      <a:pt x="1414" y="1656"/>
                    </a:lnTo>
                    <a:lnTo>
                      <a:pt x="1414" y="1656"/>
                    </a:lnTo>
                    <a:lnTo>
                      <a:pt x="1475" y="1616"/>
                    </a:lnTo>
                    <a:lnTo>
                      <a:pt x="1475" y="1616"/>
                    </a:lnTo>
                    <a:lnTo>
                      <a:pt x="1616" y="1515"/>
                    </a:lnTo>
                    <a:lnTo>
                      <a:pt x="1737" y="1414"/>
                    </a:lnTo>
                    <a:lnTo>
                      <a:pt x="1818" y="1313"/>
                    </a:lnTo>
                    <a:lnTo>
                      <a:pt x="1899" y="1212"/>
                    </a:lnTo>
                    <a:lnTo>
                      <a:pt x="2020" y="1010"/>
                    </a:lnTo>
                    <a:lnTo>
                      <a:pt x="2101" y="909"/>
                    </a:lnTo>
                    <a:lnTo>
                      <a:pt x="2182" y="828"/>
                    </a:lnTo>
                    <a:lnTo>
                      <a:pt x="2182" y="828"/>
                    </a:lnTo>
                    <a:lnTo>
                      <a:pt x="2262" y="768"/>
                    </a:lnTo>
                    <a:lnTo>
                      <a:pt x="2343" y="727"/>
                    </a:lnTo>
                    <a:lnTo>
                      <a:pt x="2424" y="707"/>
                    </a:lnTo>
                    <a:lnTo>
                      <a:pt x="2505" y="707"/>
                    </a:lnTo>
                    <a:lnTo>
                      <a:pt x="2505" y="707"/>
                    </a:lnTo>
                    <a:lnTo>
                      <a:pt x="2666" y="707"/>
                    </a:lnTo>
                    <a:lnTo>
                      <a:pt x="2828" y="748"/>
                    </a:lnTo>
                    <a:lnTo>
                      <a:pt x="2828" y="748"/>
                    </a:lnTo>
                    <a:lnTo>
                      <a:pt x="3070" y="748"/>
                    </a:lnTo>
                    <a:lnTo>
                      <a:pt x="3070" y="748"/>
                    </a:lnTo>
                    <a:lnTo>
                      <a:pt x="3272" y="748"/>
                    </a:lnTo>
                    <a:lnTo>
                      <a:pt x="3272" y="748"/>
                    </a:lnTo>
                    <a:lnTo>
                      <a:pt x="3252" y="727"/>
                    </a:lnTo>
                    <a:lnTo>
                      <a:pt x="3252" y="727"/>
                    </a:lnTo>
                    <a:lnTo>
                      <a:pt x="3050" y="546"/>
                    </a:lnTo>
                    <a:lnTo>
                      <a:pt x="2848" y="404"/>
                    </a:lnTo>
                    <a:lnTo>
                      <a:pt x="2666" y="303"/>
                    </a:lnTo>
                    <a:lnTo>
                      <a:pt x="2484" y="223"/>
                    </a:lnTo>
                    <a:lnTo>
                      <a:pt x="2222" y="122"/>
                    </a:lnTo>
                    <a:lnTo>
                      <a:pt x="2101" y="81"/>
                    </a:lnTo>
                    <a:lnTo>
                      <a:pt x="2101" y="81"/>
                    </a:lnTo>
                    <a:lnTo>
                      <a:pt x="2040" y="41"/>
                    </a:lnTo>
                    <a:lnTo>
                      <a:pt x="2040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706;p49">
                <a:extLst>
                  <a:ext uri="{FF2B5EF4-FFF2-40B4-BE49-F238E27FC236}">
                    <a16:creationId xmlns:a16="http://schemas.microsoft.com/office/drawing/2014/main" id="{49ACB3E7-2670-33D3-BFD1-240061EB635D}"/>
                  </a:ext>
                </a:extLst>
              </p:cNvPr>
              <p:cNvSpPr/>
              <p:nvPr/>
            </p:nvSpPr>
            <p:spPr>
              <a:xfrm>
                <a:off x="2633658" y="-1701184"/>
                <a:ext cx="252013" cy="190892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2586" fill="none" extrusionOk="0">
                    <a:moveTo>
                      <a:pt x="2585" y="1"/>
                    </a:moveTo>
                    <a:lnTo>
                      <a:pt x="2585" y="1"/>
                    </a:lnTo>
                    <a:lnTo>
                      <a:pt x="2282" y="162"/>
                    </a:lnTo>
                    <a:lnTo>
                      <a:pt x="1980" y="364"/>
                    </a:lnTo>
                    <a:lnTo>
                      <a:pt x="1980" y="364"/>
                    </a:lnTo>
                    <a:lnTo>
                      <a:pt x="1939" y="425"/>
                    </a:lnTo>
                    <a:lnTo>
                      <a:pt x="1939" y="425"/>
                    </a:lnTo>
                    <a:lnTo>
                      <a:pt x="2101" y="425"/>
                    </a:lnTo>
                    <a:lnTo>
                      <a:pt x="2101" y="425"/>
                    </a:lnTo>
                    <a:lnTo>
                      <a:pt x="2363" y="445"/>
                    </a:lnTo>
                    <a:lnTo>
                      <a:pt x="2605" y="505"/>
                    </a:lnTo>
                    <a:lnTo>
                      <a:pt x="2828" y="586"/>
                    </a:lnTo>
                    <a:lnTo>
                      <a:pt x="3030" y="687"/>
                    </a:lnTo>
                    <a:lnTo>
                      <a:pt x="3030" y="687"/>
                    </a:lnTo>
                    <a:lnTo>
                      <a:pt x="2949" y="849"/>
                    </a:lnTo>
                    <a:lnTo>
                      <a:pt x="2949" y="849"/>
                    </a:lnTo>
                    <a:lnTo>
                      <a:pt x="2686" y="728"/>
                    </a:lnTo>
                    <a:lnTo>
                      <a:pt x="2464" y="647"/>
                    </a:lnTo>
                    <a:lnTo>
                      <a:pt x="2282" y="606"/>
                    </a:lnTo>
                    <a:lnTo>
                      <a:pt x="2141" y="606"/>
                    </a:lnTo>
                    <a:lnTo>
                      <a:pt x="2141" y="606"/>
                    </a:lnTo>
                    <a:lnTo>
                      <a:pt x="1959" y="606"/>
                    </a:lnTo>
                    <a:lnTo>
                      <a:pt x="1959" y="606"/>
                    </a:lnTo>
                    <a:lnTo>
                      <a:pt x="1838" y="627"/>
                    </a:lnTo>
                    <a:lnTo>
                      <a:pt x="1838" y="627"/>
                    </a:lnTo>
                    <a:lnTo>
                      <a:pt x="1798" y="606"/>
                    </a:lnTo>
                    <a:lnTo>
                      <a:pt x="1757" y="586"/>
                    </a:lnTo>
                    <a:lnTo>
                      <a:pt x="1757" y="586"/>
                    </a:lnTo>
                    <a:lnTo>
                      <a:pt x="1737" y="546"/>
                    </a:lnTo>
                    <a:lnTo>
                      <a:pt x="1737" y="546"/>
                    </a:lnTo>
                    <a:lnTo>
                      <a:pt x="1515" y="748"/>
                    </a:lnTo>
                    <a:lnTo>
                      <a:pt x="1293" y="970"/>
                    </a:lnTo>
                    <a:lnTo>
                      <a:pt x="1293" y="970"/>
                    </a:lnTo>
                    <a:lnTo>
                      <a:pt x="1212" y="1071"/>
                    </a:lnTo>
                    <a:lnTo>
                      <a:pt x="1212" y="1071"/>
                    </a:lnTo>
                    <a:lnTo>
                      <a:pt x="1172" y="1172"/>
                    </a:lnTo>
                    <a:lnTo>
                      <a:pt x="1172" y="1192"/>
                    </a:lnTo>
                    <a:lnTo>
                      <a:pt x="1172" y="1192"/>
                    </a:lnTo>
                    <a:lnTo>
                      <a:pt x="1354" y="1212"/>
                    </a:lnTo>
                    <a:lnTo>
                      <a:pt x="1535" y="1253"/>
                    </a:lnTo>
                    <a:lnTo>
                      <a:pt x="1717" y="1333"/>
                    </a:lnTo>
                    <a:lnTo>
                      <a:pt x="1899" y="1394"/>
                    </a:lnTo>
                    <a:lnTo>
                      <a:pt x="2202" y="1555"/>
                    </a:lnTo>
                    <a:lnTo>
                      <a:pt x="2444" y="1717"/>
                    </a:lnTo>
                    <a:lnTo>
                      <a:pt x="2444" y="1737"/>
                    </a:lnTo>
                    <a:lnTo>
                      <a:pt x="2444" y="1737"/>
                    </a:lnTo>
                    <a:lnTo>
                      <a:pt x="2323" y="1858"/>
                    </a:lnTo>
                    <a:lnTo>
                      <a:pt x="2323" y="1858"/>
                    </a:lnTo>
                    <a:lnTo>
                      <a:pt x="2040" y="1677"/>
                    </a:lnTo>
                    <a:lnTo>
                      <a:pt x="1737" y="1515"/>
                    </a:lnTo>
                    <a:lnTo>
                      <a:pt x="1576" y="1454"/>
                    </a:lnTo>
                    <a:lnTo>
                      <a:pt x="1414" y="1394"/>
                    </a:lnTo>
                    <a:lnTo>
                      <a:pt x="1253" y="1374"/>
                    </a:lnTo>
                    <a:lnTo>
                      <a:pt x="1091" y="1353"/>
                    </a:lnTo>
                    <a:lnTo>
                      <a:pt x="109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1071" y="1353"/>
                    </a:lnTo>
                    <a:lnTo>
                      <a:pt x="990" y="1353"/>
                    </a:lnTo>
                    <a:lnTo>
                      <a:pt x="950" y="1313"/>
                    </a:lnTo>
                    <a:lnTo>
                      <a:pt x="950" y="1313"/>
                    </a:lnTo>
                    <a:lnTo>
                      <a:pt x="748" y="1495"/>
                    </a:lnTo>
                    <a:lnTo>
                      <a:pt x="506" y="1636"/>
                    </a:lnTo>
                    <a:lnTo>
                      <a:pt x="263" y="1757"/>
                    </a:lnTo>
                    <a:lnTo>
                      <a:pt x="1" y="1838"/>
                    </a:lnTo>
                    <a:lnTo>
                      <a:pt x="1" y="1838"/>
                    </a:lnTo>
                    <a:lnTo>
                      <a:pt x="182" y="1899"/>
                    </a:lnTo>
                    <a:lnTo>
                      <a:pt x="465" y="2040"/>
                    </a:lnTo>
                    <a:lnTo>
                      <a:pt x="647" y="2141"/>
                    </a:lnTo>
                    <a:lnTo>
                      <a:pt x="808" y="2262"/>
                    </a:lnTo>
                    <a:lnTo>
                      <a:pt x="990" y="2403"/>
                    </a:lnTo>
                    <a:lnTo>
                      <a:pt x="1172" y="2585"/>
                    </a:lnTo>
                    <a:lnTo>
                      <a:pt x="1172" y="2585"/>
                    </a:lnTo>
                    <a:lnTo>
                      <a:pt x="1374" y="2545"/>
                    </a:lnTo>
                    <a:lnTo>
                      <a:pt x="1556" y="2464"/>
                    </a:lnTo>
                    <a:lnTo>
                      <a:pt x="1737" y="2383"/>
                    </a:lnTo>
                    <a:lnTo>
                      <a:pt x="1919" y="2262"/>
                    </a:lnTo>
                    <a:lnTo>
                      <a:pt x="2060" y="2141"/>
                    </a:lnTo>
                    <a:lnTo>
                      <a:pt x="2202" y="2020"/>
                    </a:lnTo>
                    <a:lnTo>
                      <a:pt x="2343" y="1878"/>
                    </a:lnTo>
                    <a:lnTo>
                      <a:pt x="2444" y="1717"/>
                    </a:lnTo>
                    <a:lnTo>
                      <a:pt x="2444" y="1717"/>
                    </a:lnTo>
                    <a:lnTo>
                      <a:pt x="2605" y="1475"/>
                    </a:lnTo>
                    <a:lnTo>
                      <a:pt x="2747" y="1212"/>
                    </a:lnTo>
                    <a:lnTo>
                      <a:pt x="2888" y="950"/>
                    </a:lnTo>
                    <a:lnTo>
                      <a:pt x="3030" y="687"/>
                    </a:lnTo>
                    <a:lnTo>
                      <a:pt x="3030" y="687"/>
                    </a:lnTo>
                    <a:lnTo>
                      <a:pt x="3231" y="425"/>
                    </a:lnTo>
                    <a:lnTo>
                      <a:pt x="3413" y="223"/>
                    </a:lnTo>
                    <a:lnTo>
                      <a:pt x="3413" y="223"/>
                    </a:lnTo>
                    <a:lnTo>
                      <a:pt x="3272" y="162"/>
                    </a:lnTo>
                    <a:lnTo>
                      <a:pt x="3130" y="122"/>
                    </a:lnTo>
                    <a:lnTo>
                      <a:pt x="2908" y="81"/>
                    </a:lnTo>
                    <a:lnTo>
                      <a:pt x="2666" y="61"/>
                    </a:lnTo>
                    <a:lnTo>
                      <a:pt x="2666" y="61"/>
                    </a:lnTo>
                    <a:lnTo>
                      <a:pt x="2605" y="41"/>
                    </a:lnTo>
                    <a:lnTo>
                      <a:pt x="2585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707;p49">
                <a:extLst>
                  <a:ext uri="{FF2B5EF4-FFF2-40B4-BE49-F238E27FC236}">
                    <a16:creationId xmlns:a16="http://schemas.microsoft.com/office/drawing/2014/main" id="{45A9959F-AA0C-EFC5-4F64-606CDC94DE10}"/>
                  </a:ext>
                </a:extLst>
              </p:cNvPr>
              <p:cNvSpPr/>
              <p:nvPr/>
            </p:nvSpPr>
            <p:spPr>
              <a:xfrm>
                <a:off x="2842338" y="-1735434"/>
                <a:ext cx="114860" cy="41781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566" fill="none" extrusionOk="0">
                    <a:moveTo>
                      <a:pt x="1495" y="0"/>
                    </a:moveTo>
                    <a:lnTo>
                      <a:pt x="1495" y="0"/>
                    </a:lnTo>
                    <a:lnTo>
                      <a:pt x="1212" y="20"/>
                    </a:lnTo>
                    <a:lnTo>
                      <a:pt x="849" y="81"/>
                    </a:lnTo>
                    <a:lnTo>
                      <a:pt x="445" y="202"/>
                    </a:lnTo>
                    <a:lnTo>
                      <a:pt x="223" y="263"/>
                    </a:lnTo>
                    <a:lnTo>
                      <a:pt x="1" y="364"/>
                    </a:lnTo>
                    <a:lnTo>
                      <a:pt x="1" y="364"/>
                    </a:lnTo>
                    <a:lnTo>
                      <a:pt x="243" y="384"/>
                    </a:lnTo>
                    <a:lnTo>
                      <a:pt x="384" y="424"/>
                    </a:lnTo>
                    <a:lnTo>
                      <a:pt x="566" y="485"/>
                    </a:lnTo>
                    <a:lnTo>
                      <a:pt x="566" y="485"/>
                    </a:lnTo>
                    <a:lnTo>
                      <a:pt x="728" y="566"/>
                    </a:lnTo>
                    <a:lnTo>
                      <a:pt x="728" y="566"/>
                    </a:lnTo>
                    <a:lnTo>
                      <a:pt x="889" y="465"/>
                    </a:lnTo>
                    <a:lnTo>
                      <a:pt x="1051" y="384"/>
                    </a:lnTo>
                    <a:lnTo>
                      <a:pt x="1495" y="142"/>
                    </a:lnTo>
                    <a:lnTo>
                      <a:pt x="1495" y="142"/>
                    </a:lnTo>
                    <a:lnTo>
                      <a:pt x="1535" y="101"/>
                    </a:lnTo>
                    <a:lnTo>
                      <a:pt x="1555" y="81"/>
                    </a:lnTo>
                    <a:lnTo>
                      <a:pt x="1555" y="81"/>
                    </a:lnTo>
                    <a:lnTo>
                      <a:pt x="1535" y="41"/>
                    </a:lnTo>
                    <a:lnTo>
                      <a:pt x="1495" y="0"/>
                    </a:lnTo>
                    <a:lnTo>
                      <a:pt x="1495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708;p49">
                <a:extLst>
                  <a:ext uri="{FF2B5EF4-FFF2-40B4-BE49-F238E27FC236}">
                    <a16:creationId xmlns:a16="http://schemas.microsoft.com/office/drawing/2014/main" id="{B79FB1BA-0316-ABBD-E99B-BB4AD370C62F}"/>
                  </a:ext>
                </a:extLst>
              </p:cNvPr>
              <p:cNvSpPr/>
              <p:nvPr/>
            </p:nvSpPr>
            <p:spPr>
              <a:xfrm>
                <a:off x="2448822" y="-159835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709;p49">
                <a:extLst>
                  <a:ext uri="{FF2B5EF4-FFF2-40B4-BE49-F238E27FC236}">
                    <a16:creationId xmlns:a16="http://schemas.microsoft.com/office/drawing/2014/main" id="{5AE9174C-3EC2-E4D7-51BC-46A1BCA40A05}"/>
                  </a:ext>
                </a:extLst>
              </p:cNvPr>
              <p:cNvSpPr/>
              <p:nvPr/>
            </p:nvSpPr>
            <p:spPr>
              <a:xfrm>
                <a:off x="2448822" y="-1598357"/>
                <a:ext cx="74" cy="1624"/>
              </a:xfrm>
              <a:custGeom>
                <a:avLst/>
                <a:gdLst/>
                <a:ahLst/>
                <a:cxnLst/>
                <a:rect l="l" t="t" r="r" b="b"/>
                <a:pathLst>
                  <a:path w="1" h="22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710;p49">
                <a:extLst>
                  <a:ext uri="{FF2B5EF4-FFF2-40B4-BE49-F238E27FC236}">
                    <a16:creationId xmlns:a16="http://schemas.microsoft.com/office/drawing/2014/main" id="{8FD08CFB-4AA4-B37E-73BE-E7BAB2F08327}"/>
                  </a:ext>
                </a:extLst>
              </p:cNvPr>
              <p:cNvSpPr/>
              <p:nvPr/>
            </p:nvSpPr>
            <p:spPr>
              <a:xfrm>
                <a:off x="2448822" y="-1608765"/>
                <a:ext cx="119363" cy="172954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2343" extrusionOk="0">
                    <a:moveTo>
                      <a:pt x="142" y="1"/>
                    </a:moveTo>
                    <a:lnTo>
                      <a:pt x="1" y="142"/>
                    </a:lnTo>
                    <a:lnTo>
                      <a:pt x="1" y="162"/>
                    </a:lnTo>
                    <a:lnTo>
                      <a:pt x="41" y="324"/>
                    </a:lnTo>
                    <a:lnTo>
                      <a:pt x="82" y="546"/>
                    </a:lnTo>
                    <a:lnTo>
                      <a:pt x="102" y="808"/>
                    </a:lnTo>
                    <a:lnTo>
                      <a:pt x="82" y="929"/>
                    </a:lnTo>
                    <a:lnTo>
                      <a:pt x="82" y="1050"/>
                    </a:lnTo>
                    <a:lnTo>
                      <a:pt x="21" y="1394"/>
                    </a:lnTo>
                    <a:lnTo>
                      <a:pt x="21" y="1475"/>
                    </a:lnTo>
                    <a:lnTo>
                      <a:pt x="41" y="1515"/>
                    </a:lnTo>
                    <a:lnTo>
                      <a:pt x="203" y="1374"/>
                    </a:lnTo>
                    <a:lnTo>
                      <a:pt x="243" y="1050"/>
                    </a:lnTo>
                    <a:lnTo>
                      <a:pt x="263" y="727"/>
                    </a:lnTo>
                    <a:lnTo>
                      <a:pt x="263" y="566"/>
                    </a:lnTo>
                    <a:lnTo>
                      <a:pt x="243" y="404"/>
                    </a:lnTo>
                    <a:lnTo>
                      <a:pt x="142" y="21"/>
                    </a:lnTo>
                    <a:lnTo>
                      <a:pt x="142" y="1"/>
                    </a:lnTo>
                    <a:close/>
                    <a:moveTo>
                      <a:pt x="1616" y="2282"/>
                    </a:moveTo>
                    <a:lnTo>
                      <a:pt x="1536" y="2323"/>
                    </a:lnTo>
                    <a:lnTo>
                      <a:pt x="1515" y="2343"/>
                    </a:lnTo>
                    <a:lnTo>
                      <a:pt x="1616" y="2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711;p49">
                <a:extLst>
                  <a:ext uri="{FF2B5EF4-FFF2-40B4-BE49-F238E27FC236}">
                    <a16:creationId xmlns:a16="http://schemas.microsoft.com/office/drawing/2014/main" id="{858A839B-DB71-5862-F636-96BF232D485B}"/>
                  </a:ext>
                </a:extLst>
              </p:cNvPr>
              <p:cNvSpPr/>
              <p:nvPr/>
            </p:nvSpPr>
            <p:spPr>
              <a:xfrm>
                <a:off x="2560654" y="-1440316"/>
                <a:ext cx="7529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61" fill="none" extrusionOk="0">
                    <a:moveTo>
                      <a:pt x="101" y="0"/>
                    </a:moveTo>
                    <a:lnTo>
                      <a:pt x="101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01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712;p49">
                <a:extLst>
                  <a:ext uri="{FF2B5EF4-FFF2-40B4-BE49-F238E27FC236}">
                    <a16:creationId xmlns:a16="http://schemas.microsoft.com/office/drawing/2014/main" id="{0BE443AB-F711-67F6-4648-89776B5726E7}"/>
                  </a:ext>
                </a:extLst>
              </p:cNvPr>
              <p:cNvSpPr/>
              <p:nvPr/>
            </p:nvSpPr>
            <p:spPr>
              <a:xfrm>
                <a:off x="2451848" y="-1507415"/>
                <a:ext cx="120765" cy="71603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70" extrusionOk="0">
                    <a:moveTo>
                      <a:pt x="162" y="1"/>
                    </a:moveTo>
                    <a:lnTo>
                      <a:pt x="0" y="142"/>
                    </a:lnTo>
                    <a:lnTo>
                      <a:pt x="122" y="182"/>
                    </a:lnTo>
                    <a:lnTo>
                      <a:pt x="283" y="202"/>
                    </a:lnTo>
                    <a:lnTo>
                      <a:pt x="424" y="263"/>
                    </a:lnTo>
                    <a:lnTo>
                      <a:pt x="667" y="364"/>
                    </a:lnTo>
                    <a:lnTo>
                      <a:pt x="869" y="485"/>
                    </a:lnTo>
                    <a:lnTo>
                      <a:pt x="1050" y="586"/>
                    </a:lnTo>
                    <a:lnTo>
                      <a:pt x="1171" y="667"/>
                    </a:lnTo>
                    <a:lnTo>
                      <a:pt x="1373" y="849"/>
                    </a:lnTo>
                    <a:lnTo>
                      <a:pt x="1474" y="970"/>
                    </a:lnTo>
                    <a:lnTo>
                      <a:pt x="1575" y="909"/>
                    </a:lnTo>
                    <a:lnTo>
                      <a:pt x="1636" y="869"/>
                    </a:lnTo>
                    <a:lnTo>
                      <a:pt x="1454" y="687"/>
                    </a:lnTo>
                    <a:lnTo>
                      <a:pt x="1252" y="505"/>
                    </a:lnTo>
                    <a:lnTo>
                      <a:pt x="1030" y="364"/>
                    </a:lnTo>
                    <a:lnTo>
                      <a:pt x="768" y="202"/>
                    </a:lnTo>
                    <a:lnTo>
                      <a:pt x="485" y="102"/>
                    </a:lnTo>
                    <a:lnTo>
                      <a:pt x="303" y="41"/>
                    </a:lnTo>
                    <a:lnTo>
                      <a:pt x="202" y="2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713;p49">
                <a:extLst>
                  <a:ext uri="{FF2B5EF4-FFF2-40B4-BE49-F238E27FC236}">
                    <a16:creationId xmlns:a16="http://schemas.microsoft.com/office/drawing/2014/main" id="{744A79EA-D776-2BA5-85C5-FB5DF5C7A926}"/>
                  </a:ext>
                </a:extLst>
              </p:cNvPr>
              <p:cNvSpPr/>
              <p:nvPr/>
            </p:nvSpPr>
            <p:spPr>
              <a:xfrm>
                <a:off x="2512969" y="-1640063"/>
                <a:ext cx="46284" cy="99949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354" extrusionOk="0">
                    <a:moveTo>
                      <a:pt x="444" y="0"/>
                    </a:moveTo>
                    <a:lnTo>
                      <a:pt x="444" y="202"/>
                    </a:lnTo>
                    <a:lnTo>
                      <a:pt x="424" y="364"/>
                    </a:lnTo>
                    <a:lnTo>
                      <a:pt x="404" y="505"/>
                    </a:lnTo>
                    <a:lnTo>
                      <a:pt x="364" y="626"/>
                    </a:lnTo>
                    <a:lnTo>
                      <a:pt x="263" y="849"/>
                    </a:lnTo>
                    <a:lnTo>
                      <a:pt x="121" y="1050"/>
                    </a:lnTo>
                    <a:lnTo>
                      <a:pt x="20" y="1232"/>
                    </a:lnTo>
                    <a:lnTo>
                      <a:pt x="0" y="1293"/>
                    </a:lnTo>
                    <a:lnTo>
                      <a:pt x="0" y="1353"/>
                    </a:lnTo>
                    <a:lnTo>
                      <a:pt x="202" y="1252"/>
                    </a:lnTo>
                    <a:lnTo>
                      <a:pt x="343" y="1050"/>
                    </a:lnTo>
                    <a:lnTo>
                      <a:pt x="444" y="849"/>
                    </a:lnTo>
                    <a:lnTo>
                      <a:pt x="545" y="647"/>
                    </a:lnTo>
                    <a:lnTo>
                      <a:pt x="606" y="404"/>
                    </a:lnTo>
                    <a:lnTo>
                      <a:pt x="626" y="202"/>
                    </a:lnTo>
                    <a:lnTo>
                      <a:pt x="62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714;p49">
                <a:extLst>
                  <a:ext uri="{FF2B5EF4-FFF2-40B4-BE49-F238E27FC236}">
                    <a16:creationId xmlns:a16="http://schemas.microsoft.com/office/drawing/2014/main" id="{4B89791B-D6B5-2481-A285-C90EDEFD13CE}"/>
                  </a:ext>
                </a:extLst>
              </p:cNvPr>
              <p:cNvSpPr/>
              <p:nvPr/>
            </p:nvSpPr>
            <p:spPr>
              <a:xfrm>
                <a:off x="2512969" y="-1547645"/>
                <a:ext cx="111834" cy="5521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748" extrusionOk="0">
                    <a:moveTo>
                      <a:pt x="202" y="0"/>
                    </a:moveTo>
                    <a:lnTo>
                      <a:pt x="0" y="101"/>
                    </a:lnTo>
                    <a:lnTo>
                      <a:pt x="41" y="142"/>
                    </a:lnTo>
                    <a:lnTo>
                      <a:pt x="101" y="162"/>
                    </a:lnTo>
                    <a:lnTo>
                      <a:pt x="364" y="263"/>
                    </a:lnTo>
                    <a:lnTo>
                      <a:pt x="808" y="404"/>
                    </a:lnTo>
                    <a:lnTo>
                      <a:pt x="1111" y="546"/>
                    </a:lnTo>
                    <a:lnTo>
                      <a:pt x="1272" y="667"/>
                    </a:lnTo>
                    <a:lnTo>
                      <a:pt x="1393" y="747"/>
                    </a:lnTo>
                    <a:lnTo>
                      <a:pt x="1515" y="626"/>
                    </a:lnTo>
                    <a:lnTo>
                      <a:pt x="1494" y="606"/>
                    </a:lnTo>
                    <a:lnTo>
                      <a:pt x="1333" y="485"/>
                    </a:lnTo>
                    <a:lnTo>
                      <a:pt x="1151" y="364"/>
                    </a:lnTo>
                    <a:lnTo>
                      <a:pt x="969" y="283"/>
                    </a:lnTo>
                    <a:lnTo>
                      <a:pt x="788" y="202"/>
                    </a:lnTo>
                    <a:lnTo>
                      <a:pt x="202" y="21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715;p49">
                <a:extLst>
                  <a:ext uri="{FF2B5EF4-FFF2-40B4-BE49-F238E27FC236}">
                    <a16:creationId xmlns:a16="http://schemas.microsoft.com/office/drawing/2014/main" id="{5CAC6BF5-8980-661D-0B8E-53BA589CB55F}"/>
                  </a:ext>
                </a:extLst>
              </p:cNvPr>
              <p:cNvSpPr/>
              <p:nvPr/>
            </p:nvSpPr>
            <p:spPr>
              <a:xfrm>
                <a:off x="2705187" y="-1695204"/>
                <a:ext cx="6053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82" h="61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716;p49">
                <a:extLst>
                  <a:ext uri="{FF2B5EF4-FFF2-40B4-BE49-F238E27FC236}">
                    <a16:creationId xmlns:a16="http://schemas.microsoft.com/office/drawing/2014/main" id="{5914CFD2-F6C4-17E1-31B7-3F938CA5075C}"/>
                  </a:ext>
                </a:extLst>
              </p:cNvPr>
              <p:cNvSpPr/>
              <p:nvPr/>
            </p:nvSpPr>
            <p:spPr>
              <a:xfrm>
                <a:off x="2705187" y="-1695204"/>
                <a:ext cx="6053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82" h="61" fill="none" extrusionOk="0">
                    <a:moveTo>
                      <a:pt x="82" y="0"/>
                    </a:moveTo>
                    <a:lnTo>
                      <a:pt x="82" y="0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1" y="61"/>
                    </a:lnTo>
                    <a:lnTo>
                      <a:pt x="8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717;p49">
                <a:extLst>
                  <a:ext uri="{FF2B5EF4-FFF2-40B4-BE49-F238E27FC236}">
                    <a16:creationId xmlns:a16="http://schemas.microsoft.com/office/drawing/2014/main" id="{5915764D-F3AD-8327-065A-CF97964E1E92}"/>
                  </a:ext>
                </a:extLst>
              </p:cNvPr>
              <p:cNvSpPr/>
              <p:nvPr/>
            </p:nvSpPr>
            <p:spPr>
              <a:xfrm>
                <a:off x="2702234" y="-1698157"/>
                <a:ext cx="22441" cy="9397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273" extrusionOk="0">
                    <a:moveTo>
                      <a:pt x="182" y="0"/>
                    </a:moveTo>
                    <a:lnTo>
                      <a:pt x="122" y="40"/>
                    </a:lnTo>
                    <a:lnTo>
                      <a:pt x="41" y="101"/>
                    </a:lnTo>
                    <a:lnTo>
                      <a:pt x="81" y="323"/>
                    </a:lnTo>
                    <a:lnTo>
                      <a:pt x="122" y="606"/>
                    </a:lnTo>
                    <a:lnTo>
                      <a:pt x="122" y="747"/>
                    </a:lnTo>
                    <a:lnTo>
                      <a:pt x="122" y="888"/>
                    </a:lnTo>
                    <a:lnTo>
                      <a:pt x="81" y="1030"/>
                    </a:lnTo>
                    <a:lnTo>
                      <a:pt x="41" y="1151"/>
                    </a:lnTo>
                    <a:lnTo>
                      <a:pt x="1" y="1232"/>
                    </a:lnTo>
                    <a:lnTo>
                      <a:pt x="21" y="1272"/>
                    </a:lnTo>
                    <a:lnTo>
                      <a:pt x="283" y="1030"/>
                    </a:lnTo>
                    <a:lnTo>
                      <a:pt x="303" y="909"/>
                    </a:lnTo>
                    <a:lnTo>
                      <a:pt x="303" y="727"/>
                    </a:lnTo>
                    <a:lnTo>
                      <a:pt x="283" y="485"/>
                    </a:lnTo>
                    <a:lnTo>
                      <a:pt x="243" y="162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718;p49">
                <a:extLst>
                  <a:ext uri="{FF2B5EF4-FFF2-40B4-BE49-F238E27FC236}">
                    <a16:creationId xmlns:a16="http://schemas.microsoft.com/office/drawing/2014/main" id="{B1CB2CCF-ADF4-3107-ECC9-B73A34D943D9}"/>
                  </a:ext>
                </a:extLst>
              </p:cNvPr>
              <p:cNvSpPr/>
              <p:nvPr/>
            </p:nvSpPr>
            <p:spPr>
              <a:xfrm>
                <a:off x="2703710" y="-1622200"/>
                <a:ext cx="110357" cy="58242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789" extrusionOk="0">
                    <a:moveTo>
                      <a:pt x="263" y="1"/>
                    </a:moveTo>
                    <a:lnTo>
                      <a:pt x="1" y="243"/>
                    </a:lnTo>
                    <a:lnTo>
                      <a:pt x="41" y="283"/>
                    </a:lnTo>
                    <a:lnTo>
                      <a:pt x="142" y="283"/>
                    </a:lnTo>
                    <a:lnTo>
                      <a:pt x="304" y="304"/>
                    </a:lnTo>
                    <a:lnTo>
                      <a:pt x="465" y="324"/>
                    </a:lnTo>
                    <a:lnTo>
                      <a:pt x="627" y="384"/>
                    </a:lnTo>
                    <a:lnTo>
                      <a:pt x="788" y="445"/>
                    </a:lnTo>
                    <a:lnTo>
                      <a:pt x="1091" y="607"/>
                    </a:lnTo>
                    <a:lnTo>
                      <a:pt x="1374" y="788"/>
                    </a:lnTo>
                    <a:lnTo>
                      <a:pt x="1495" y="667"/>
                    </a:lnTo>
                    <a:lnTo>
                      <a:pt x="1495" y="647"/>
                    </a:lnTo>
                    <a:lnTo>
                      <a:pt x="1253" y="485"/>
                    </a:lnTo>
                    <a:lnTo>
                      <a:pt x="950" y="324"/>
                    </a:lnTo>
                    <a:lnTo>
                      <a:pt x="768" y="263"/>
                    </a:lnTo>
                    <a:lnTo>
                      <a:pt x="586" y="183"/>
                    </a:lnTo>
                    <a:lnTo>
                      <a:pt x="405" y="142"/>
                    </a:lnTo>
                    <a:lnTo>
                      <a:pt x="223" y="122"/>
                    </a:lnTo>
                    <a:lnTo>
                      <a:pt x="223" y="102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719;p49">
                <a:extLst>
                  <a:ext uri="{FF2B5EF4-FFF2-40B4-BE49-F238E27FC236}">
                    <a16:creationId xmlns:a16="http://schemas.microsoft.com/office/drawing/2014/main" id="{27F7EAFC-E0D8-AD1A-43FD-B724EFC24F52}"/>
                  </a:ext>
                </a:extLst>
              </p:cNvPr>
              <p:cNvSpPr/>
              <p:nvPr/>
            </p:nvSpPr>
            <p:spPr>
              <a:xfrm>
                <a:off x="2629229" y="-1650472"/>
                <a:ext cx="90943" cy="143132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939" extrusionOk="0">
                    <a:moveTo>
                      <a:pt x="1232" y="1898"/>
                    </a:moveTo>
                    <a:lnTo>
                      <a:pt x="1232" y="1898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030" y="1939"/>
                    </a:lnTo>
                    <a:lnTo>
                      <a:pt x="1232" y="1898"/>
                    </a:lnTo>
                    <a:lnTo>
                      <a:pt x="1232" y="1898"/>
                    </a:lnTo>
                    <a:lnTo>
                      <a:pt x="1232" y="1898"/>
                    </a:lnTo>
                    <a:close/>
                    <a:moveTo>
                      <a:pt x="162" y="0"/>
                    </a:moveTo>
                    <a:lnTo>
                      <a:pt x="162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720;p49">
                <a:extLst>
                  <a:ext uri="{FF2B5EF4-FFF2-40B4-BE49-F238E27FC236}">
                    <a16:creationId xmlns:a16="http://schemas.microsoft.com/office/drawing/2014/main" id="{B4354816-AB4A-40D9-52A2-8196B92E7B84}"/>
                  </a:ext>
                </a:extLst>
              </p:cNvPr>
              <p:cNvSpPr/>
              <p:nvPr/>
            </p:nvSpPr>
            <p:spPr>
              <a:xfrm>
                <a:off x="2705187" y="-1510368"/>
                <a:ext cx="14985" cy="3027"/>
              </a:xfrm>
              <a:custGeom>
                <a:avLst/>
                <a:gdLst/>
                <a:ahLst/>
                <a:cxnLst/>
                <a:rect l="l" t="t" r="r" b="b"/>
                <a:pathLst>
                  <a:path w="203" h="41" fill="none" extrusionOk="0">
                    <a:moveTo>
                      <a:pt x="203" y="0"/>
                    </a:moveTo>
                    <a:lnTo>
                      <a:pt x="203" y="0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1" y="41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203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721;p49">
                <a:extLst>
                  <a:ext uri="{FF2B5EF4-FFF2-40B4-BE49-F238E27FC236}">
                    <a16:creationId xmlns:a16="http://schemas.microsoft.com/office/drawing/2014/main" id="{537FE488-50F8-BB22-10FB-9656DFBEA7DC}"/>
                  </a:ext>
                </a:extLst>
              </p:cNvPr>
              <p:cNvSpPr/>
              <p:nvPr/>
            </p:nvSpPr>
            <p:spPr>
              <a:xfrm>
                <a:off x="2629229" y="-1650472"/>
                <a:ext cx="11958" cy="4503"/>
              </a:xfrm>
              <a:custGeom>
                <a:avLst/>
                <a:gdLst/>
                <a:ahLst/>
                <a:cxnLst/>
                <a:rect l="l" t="t" r="r" b="b"/>
                <a:pathLst>
                  <a:path w="162" h="61" fill="none" extrusionOk="0">
                    <a:moveTo>
                      <a:pt x="162" y="0"/>
                    </a:moveTo>
                    <a:lnTo>
                      <a:pt x="162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6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722;p49">
                <a:extLst>
                  <a:ext uri="{FF2B5EF4-FFF2-40B4-BE49-F238E27FC236}">
                    <a16:creationId xmlns:a16="http://schemas.microsoft.com/office/drawing/2014/main" id="{26AD3562-D4C1-2667-3285-CBFFE32B7F18}"/>
                  </a:ext>
                </a:extLst>
              </p:cNvPr>
              <p:cNvSpPr/>
              <p:nvPr/>
            </p:nvSpPr>
            <p:spPr>
              <a:xfrm>
                <a:off x="2614319" y="-1650472"/>
                <a:ext cx="31372" cy="8799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192" extrusionOk="0">
                    <a:moveTo>
                      <a:pt x="364" y="0"/>
                    </a:moveTo>
                    <a:lnTo>
                      <a:pt x="202" y="61"/>
                    </a:lnTo>
                    <a:lnTo>
                      <a:pt x="243" y="343"/>
                    </a:lnTo>
                    <a:lnTo>
                      <a:pt x="243" y="626"/>
                    </a:lnTo>
                    <a:lnTo>
                      <a:pt x="222" y="767"/>
                    </a:lnTo>
                    <a:lnTo>
                      <a:pt x="182" y="889"/>
                    </a:lnTo>
                    <a:lnTo>
                      <a:pt x="121" y="990"/>
                    </a:lnTo>
                    <a:lnTo>
                      <a:pt x="61" y="1091"/>
                    </a:lnTo>
                    <a:lnTo>
                      <a:pt x="20" y="1131"/>
                    </a:lnTo>
                    <a:lnTo>
                      <a:pt x="0" y="1191"/>
                    </a:lnTo>
                    <a:lnTo>
                      <a:pt x="0" y="1191"/>
                    </a:lnTo>
                    <a:lnTo>
                      <a:pt x="81" y="1171"/>
                    </a:lnTo>
                    <a:lnTo>
                      <a:pt x="263" y="1151"/>
                    </a:lnTo>
                    <a:lnTo>
                      <a:pt x="243" y="1131"/>
                    </a:lnTo>
                    <a:lnTo>
                      <a:pt x="303" y="1050"/>
                    </a:lnTo>
                    <a:lnTo>
                      <a:pt x="344" y="969"/>
                    </a:lnTo>
                    <a:lnTo>
                      <a:pt x="384" y="848"/>
                    </a:lnTo>
                    <a:lnTo>
                      <a:pt x="404" y="687"/>
                    </a:lnTo>
                    <a:lnTo>
                      <a:pt x="424" y="505"/>
                    </a:lnTo>
                    <a:lnTo>
                      <a:pt x="424" y="28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723;p49">
                <a:extLst>
                  <a:ext uri="{FF2B5EF4-FFF2-40B4-BE49-F238E27FC236}">
                    <a16:creationId xmlns:a16="http://schemas.microsoft.com/office/drawing/2014/main" id="{79D5B85C-F264-4F72-B6A2-7CB107F910F6}"/>
                  </a:ext>
                </a:extLst>
              </p:cNvPr>
              <p:cNvSpPr/>
              <p:nvPr/>
            </p:nvSpPr>
            <p:spPr>
              <a:xfrm>
                <a:off x="2614319" y="-1565509"/>
                <a:ext cx="105854" cy="5816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788" extrusionOk="0">
                    <a:moveTo>
                      <a:pt x="263" y="0"/>
                    </a:moveTo>
                    <a:lnTo>
                      <a:pt x="81" y="20"/>
                    </a:lnTo>
                    <a:lnTo>
                      <a:pt x="0" y="40"/>
                    </a:lnTo>
                    <a:lnTo>
                      <a:pt x="0" y="81"/>
                    </a:lnTo>
                    <a:lnTo>
                      <a:pt x="61" y="121"/>
                    </a:lnTo>
                    <a:lnTo>
                      <a:pt x="182" y="162"/>
                    </a:lnTo>
                    <a:lnTo>
                      <a:pt x="444" y="263"/>
                    </a:lnTo>
                    <a:lnTo>
                      <a:pt x="626" y="343"/>
                    </a:lnTo>
                    <a:lnTo>
                      <a:pt x="808" y="444"/>
                    </a:lnTo>
                    <a:lnTo>
                      <a:pt x="1010" y="586"/>
                    </a:lnTo>
                    <a:lnTo>
                      <a:pt x="1212" y="767"/>
                    </a:lnTo>
                    <a:lnTo>
                      <a:pt x="1232" y="788"/>
                    </a:lnTo>
                    <a:lnTo>
                      <a:pt x="1434" y="747"/>
                    </a:lnTo>
                    <a:lnTo>
                      <a:pt x="1252" y="565"/>
                    </a:lnTo>
                    <a:lnTo>
                      <a:pt x="1070" y="424"/>
                    </a:lnTo>
                    <a:lnTo>
                      <a:pt x="909" y="303"/>
                    </a:lnTo>
                    <a:lnTo>
                      <a:pt x="727" y="202"/>
                    </a:lnTo>
                    <a:lnTo>
                      <a:pt x="444" y="6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724;p49">
                <a:extLst>
                  <a:ext uri="{FF2B5EF4-FFF2-40B4-BE49-F238E27FC236}">
                    <a16:creationId xmlns:a16="http://schemas.microsoft.com/office/drawing/2014/main" id="{C35F5230-D854-9921-FE08-0546BA4E7B4D}"/>
                  </a:ext>
                </a:extLst>
              </p:cNvPr>
              <p:cNvSpPr/>
              <p:nvPr/>
            </p:nvSpPr>
            <p:spPr>
              <a:xfrm>
                <a:off x="2775238" y="-1739937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extrusionOk="0">
                    <a:moveTo>
                      <a:pt x="183" y="1"/>
                    </a:moveTo>
                    <a:lnTo>
                      <a:pt x="183" y="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725;p49">
                <a:extLst>
                  <a:ext uri="{FF2B5EF4-FFF2-40B4-BE49-F238E27FC236}">
                    <a16:creationId xmlns:a16="http://schemas.microsoft.com/office/drawing/2014/main" id="{4CC7A29F-2764-14DF-98CB-83774D39EBFD}"/>
                  </a:ext>
                </a:extLst>
              </p:cNvPr>
              <p:cNvSpPr/>
              <p:nvPr/>
            </p:nvSpPr>
            <p:spPr>
              <a:xfrm>
                <a:off x="2775238" y="-1739937"/>
                <a:ext cx="13509" cy="605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82" fill="none" extrusionOk="0">
                    <a:moveTo>
                      <a:pt x="183" y="1"/>
                    </a:moveTo>
                    <a:lnTo>
                      <a:pt x="183" y="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" y="81"/>
                    </a:lnTo>
                    <a:lnTo>
                      <a:pt x="183" y="1"/>
                    </a:lnTo>
                    <a:lnTo>
                      <a:pt x="183" y="1"/>
                    </a:lnTo>
                    <a:lnTo>
                      <a:pt x="183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726;p49">
                <a:extLst>
                  <a:ext uri="{FF2B5EF4-FFF2-40B4-BE49-F238E27FC236}">
                    <a16:creationId xmlns:a16="http://schemas.microsoft.com/office/drawing/2014/main" id="{01B6B526-6DD0-0AF2-E698-822C8F7FD206}"/>
                  </a:ext>
                </a:extLst>
              </p:cNvPr>
              <p:cNvSpPr/>
              <p:nvPr/>
            </p:nvSpPr>
            <p:spPr>
              <a:xfrm>
                <a:off x="2761878" y="-1739937"/>
                <a:ext cx="26870" cy="79059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071" extrusionOk="0">
                    <a:moveTo>
                      <a:pt x="364" y="1"/>
                    </a:moveTo>
                    <a:lnTo>
                      <a:pt x="182" y="81"/>
                    </a:lnTo>
                    <a:lnTo>
                      <a:pt x="182" y="263"/>
                    </a:lnTo>
                    <a:lnTo>
                      <a:pt x="162" y="465"/>
                    </a:lnTo>
                    <a:lnTo>
                      <a:pt x="121" y="687"/>
                    </a:lnTo>
                    <a:lnTo>
                      <a:pt x="61" y="869"/>
                    </a:lnTo>
                    <a:lnTo>
                      <a:pt x="0" y="990"/>
                    </a:lnTo>
                    <a:lnTo>
                      <a:pt x="0" y="1030"/>
                    </a:lnTo>
                    <a:lnTo>
                      <a:pt x="0" y="1071"/>
                    </a:lnTo>
                    <a:lnTo>
                      <a:pt x="243" y="889"/>
                    </a:lnTo>
                    <a:lnTo>
                      <a:pt x="323" y="627"/>
                    </a:lnTo>
                    <a:lnTo>
                      <a:pt x="364" y="384"/>
                    </a:lnTo>
                    <a:lnTo>
                      <a:pt x="364" y="162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727;p49">
                <a:extLst>
                  <a:ext uri="{FF2B5EF4-FFF2-40B4-BE49-F238E27FC236}">
                    <a16:creationId xmlns:a16="http://schemas.microsoft.com/office/drawing/2014/main" id="{D8344BA0-BD34-F09E-574F-2D2ABDEB3FE7}"/>
                  </a:ext>
                </a:extLst>
              </p:cNvPr>
              <p:cNvSpPr/>
              <p:nvPr/>
            </p:nvSpPr>
            <p:spPr>
              <a:xfrm>
                <a:off x="2761878" y="-1674314"/>
                <a:ext cx="95446" cy="35801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485" extrusionOk="0">
                    <a:moveTo>
                      <a:pt x="243" y="0"/>
                    </a:moveTo>
                    <a:lnTo>
                      <a:pt x="0" y="182"/>
                    </a:lnTo>
                    <a:lnTo>
                      <a:pt x="20" y="222"/>
                    </a:lnTo>
                    <a:lnTo>
                      <a:pt x="61" y="242"/>
                    </a:lnTo>
                    <a:lnTo>
                      <a:pt x="101" y="263"/>
                    </a:lnTo>
                    <a:lnTo>
                      <a:pt x="222" y="242"/>
                    </a:lnTo>
                    <a:lnTo>
                      <a:pt x="545" y="242"/>
                    </a:lnTo>
                    <a:lnTo>
                      <a:pt x="727" y="283"/>
                    </a:lnTo>
                    <a:lnTo>
                      <a:pt x="949" y="364"/>
                    </a:lnTo>
                    <a:lnTo>
                      <a:pt x="1212" y="485"/>
                    </a:lnTo>
                    <a:lnTo>
                      <a:pt x="1293" y="323"/>
                    </a:lnTo>
                    <a:lnTo>
                      <a:pt x="1091" y="222"/>
                    </a:lnTo>
                    <a:lnTo>
                      <a:pt x="868" y="141"/>
                    </a:lnTo>
                    <a:lnTo>
                      <a:pt x="626" y="81"/>
                    </a:lnTo>
                    <a:lnTo>
                      <a:pt x="364" y="61"/>
                    </a:lnTo>
                    <a:lnTo>
                      <a:pt x="202" y="61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728;p49">
                <a:extLst>
                  <a:ext uri="{FF2B5EF4-FFF2-40B4-BE49-F238E27FC236}">
                    <a16:creationId xmlns:a16="http://schemas.microsoft.com/office/drawing/2014/main" id="{0A089524-E8F9-62ED-E017-32CB97D21A0A}"/>
                  </a:ext>
                </a:extLst>
              </p:cNvPr>
              <p:cNvSpPr/>
              <p:nvPr/>
            </p:nvSpPr>
            <p:spPr>
              <a:xfrm>
                <a:off x="2885594" y="-1693728"/>
                <a:ext cx="11958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2" extrusionOk="0">
                    <a:moveTo>
                      <a:pt x="142" y="1"/>
                    </a:moveTo>
                    <a:lnTo>
                      <a:pt x="0" y="122"/>
                    </a:lnTo>
                    <a:lnTo>
                      <a:pt x="101" y="41"/>
                    </a:lnTo>
                    <a:lnTo>
                      <a:pt x="1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729;p49">
                <a:extLst>
                  <a:ext uri="{FF2B5EF4-FFF2-40B4-BE49-F238E27FC236}">
                    <a16:creationId xmlns:a16="http://schemas.microsoft.com/office/drawing/2014/main" id="{E6F74AA3-FCC2-48BC-E050-6A636433DBBA}"/>
                  </a:ext>
                </a:extLst>
              </p:cNvPr>
              <p:cNvSpPr/>
              <p:nvPr/>
            </p:nvSpPr>
            <p:spPr>
              <a:xfrm>
                <a:off x="2885594" y="-1693728"/>
                <a:ext cx="11958" cy="900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22" fill="none" extrusionOk="0">
                    <a:moveTo>
                      <a:pt x="142" y="1"/>
                    </a:moveTo>
                    <a:lnTo>
                      <a:pt x="142" y="1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101" y="41"/>
                    </a:lnTo>
                    <a:lnTo>
                      <a:pt x="101" y="41"/>
                    </a:lnTo>
                    <a:lnTo>
                      <a:pt x="162" y="1"/>
                    </a:lnTo>
                    <a:lnTo>
                      <a:pt x="162" y="1"/>
                    </a:lnTo>
                    <a:lnTo>
                      <a:pt x="142" y="1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730;p49">
                <a:extLst>
                  <a:ext uri="{FF2B5EF4-FFF2-40B4-BE49-F238E27FC236}">
                    <a16:creationId xmlns:a16="http://schemas.microsoft.com/office/drawing/2014/main" id="{CAD921C6-B916-2276-8D35-62860EA0CF62}"/>
                  </a:ext>
                </a:extLst>
              </p:cNvPr>
              <p:cNvSpPr/>
              <p:nvPr/>
            </p:nvSpPr>
            <p:spPr>
              <a:xfrm>
                <a:off x="2824474" y="-1750345"/>
                <a:ext cx="35801" cy="49236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67" extrusionOk="0">
                    <a:moveTo>
                      <a:pt x="303" y="0"/>
                    </a:moveTo>
                    <a:lnTo>
                      <a:pt x="243" y="202"/>
                    </a:lnTo>
                    <a:lnTo>
                      <a:pt x="162" y="323"/>
                    </a:lnTo>
                    <a:lnTo>
                      <a:pt x="81" y="465"/>
                    </a:lnTo>
                    <a:lnTo>
                      <a:pt x="0" y="586"/>
                    </a:lnTo>
                    <a:lnTo>
                      <a:pt x="0" y="626"/>
                    </a:lnTo>
                    <a:lnTo>
                      <a:pt x="0" y="667"/>
                    </a:lnTo>
                    <a:lnTo>
                      <a:pt x="243" y="566"/>
                    </a:lnTo>
                    <a:lnTo>
                      <a:pt x="222" y="566"/>
                    </a:lnTo>
                    <a:lnTo>
                      <a:pt x="344" y="364"/>
                    </a:lnTo>
                    <a:lnTo>
                      <a:pt x="404" y="222"/>
                    </a:lnTo>
                    <a:lnTo>
                      <a:pt x="4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731;p49">
                <a:extLst>
                  <a:ext uri="{FF2B5EF4-FFF2-40B4-BE49-F238E27FC236}">
                    <a16:creationId xmlns:a16="http://schemas.microsoft.com/office/drawing/2014/main" id="{988415F9-A5AD-F7CD-E4E1-481F9311749F}"/>
                  </a:ext>
                </a:extLst>
              </p:cNvPr>
              <p:cNvSpPr/>
              <p:nvPr/>
            </p:nvSpPr>
            <p:spPr>
              <a:xfrm>
                <a:off x="2824474" y="-1708639"/>
                <a:ext cx="71603" cy="2391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324" extrusionOk="0">
                    <a:moveTo>
                      <a:pt x="243" y="1"/>
                    </a:moveTo>
                    <a:lnTo>
                      <a:pt x="0" y="102"/>
                    </a:lnTo>
                    <a:lnTo>
                      <a:pt x="20" y="142"/>
                    </a:lnTo>
                    <a:lnTo>
                      <a:pt x="81" y="162"/>
                    </a:lnTo>
                    <a:lnTo>
                      <a:pt x="323" y="182"/>
                    </a:lnTo>
                    <a:lnTo>
                      <a:pt x="545" y="223"/>
                    </a:lnTo>
                    <a:lnTo>
                      <a:pt x="687" y="263"/>
                    </a:lnTo>
                    <a:lnTo>
                      <a:pt x="828" y="324"/>
                    </a:lnTo>
                    <a:lnTo>
                      <a:pt x="970" y="203"/>
                    </a:lnTo>
                    <a:lnTo>
                      <a:pt x="808" y="122"/>
                    </a:lnTo>
                    <a:lnTo>
                      <a:pt x="626" y="61"/>
                    </a:lnTo>
                    <a:lnTo>
                      <a:pt x="485" y="21"/>
                    </a:lnTo>
                    <a:lnTo>
                      <a:pt x="2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732;p49">
                <a:extLst>
                  <a:ext uri="{FF2B5EF4-FFF2-40B4-BE49-F238E27FC236}">
                    <a16:creationId xmlns:a16="http://schemas.microsoft.com/office/drawing/2014/main" id="{4E663BD5-FAAD-BCB6-7B8E-F9116A5D9588}"/>
                  </a:ext>
                </a:extLst>
              </p:cNvPr>
              <p:cNvSpPr/>
              <p:nvPr/>
            </p:nvSpPr>
            <p:spPr>
              <a:xfrm>
                <a:off x="2392205" y="-1754848"/>
                <a:ext cx="569428" cy="353364"/>
              </a:xfrm>
              <a:custGeom>
                <a:avLst/>
                <a:gdLst/>
                <a:ahLst/>
                <a:cxnLst/>
                <a:rect l="l" t="t" r="r" b="b"/>
                <a:pathLst>
                  <a:path w="7714" h="4787" extrusionOk="0">
                    <a:moveTo>
                      <a:pt x="6684" y="122"/>
                    </a:moveTo>
                    <a:lnTo>
                      <a:pt x="7088" y="182"/>
                    </a:lnTo>
                    <a:lnTo>
                      <a:pt x="7391" y="243"/>
                    </a:lnTo>
                    <a:lnTo>
                      <a:pt x="7492" y="283"/>
                    </a:lnTo>
                    <a:lnTo>
                      <a:pt x="7573" y="324"/>
                    </a:lnTo>
                    <a:lnTo>
                      <a:pt x="7593" y="344"/>
                    </a:lnTo>
                    <a:lnTo>
                      <a:pt x="7552" y="364"/>
                    </a:lnTo>
                    <a:lnTo>
                      <a:pt x="7169" y="566"/>
                    </a:lnTo>
                    <a:lnTo>
                      <a:pt x="6906" y="707"/>
                    </a:lnTo>
                    <a:lnTo>
                      <a:pt x="6684" y="869"/>
                    </a:lnTo>
                    <a:lnTo>
                      <a:pt x="6583" y="950"/>
                    </a:lnTo>
                    <a:lnTo>
                      <a:pt x="6482" y="1071"/>
                    </a:lnTo>
                    <a:lnTo>
                      <a:pt x="6260" y="1394"/>
                    </a:lnTo>
                    <a:lnTo>
                      <a:pt x="6119" y="1616"/>
                    </a:lnTo>
                    <a:lnTo>
                      <a:pt x="5977" y="1858"/>
                    </a:lnTo>
                    <a:lnTo>
                      <a:pt x="5836" y="2141"/>
                    </a:lnTo>
                    <a:lnTo>
                      <a:pt x="5654" y="2424"/>
                    </a:lnTo>
                    <a:lnTo>
                      <a:pt x="5533" y="2605"/>
                    </a:lnTo>
                    <a:lnTo>
                      <a:pt x="5352" y="2787"/>
                    </a:lnTo>
                    <a:lnTo>
                      <a:pt x="5150" y="2949"/>
                    </a:lnTo>
                    <a:lnTo>
                      <a:pt x="4927" y="3090"/>
                    </a:lnTo>
                    <a:lnTo>
                      <a:pt x="4685" y="3191"/>
                    </a:lnTo>
                    <a:lnTo>
                      <a:pt x="4403" y="3272"/>
                    </a:lnTo>
                    <a:lnTo>
                      <a:pt x="4120" y="3292"/>
                    </a:lnTo>
                    <a:lnTo>
                      <a:pt x="3797" y="3292"/>
                    </a:lnTo>
                    <a:lnTo>
                      <a:pt x="3696" y="3272"/>
                    </a:lnTo>
                    <a:lnTo>
                      <a:pt x="3554" y="3252"/>
                    </a:lnTo>
                    <a:lnTo>
                      <a:pt x="3393" y="3252"/>
                    </a:lnTo>
                    <a:lnTo>
                      <a:pt x="3332" y="3272"/>
                    </a:lnTo>
                    <a:lnTo>
                      <a:pt x="3252" y="3292"/>
                    </a:lnTo>
                    <a:lnTo>
                      <a:pt x="3171" y="3332"/>
                    </a:lnTo>
                    <a:lnTo>
                      <a:pt x="3110" y="3393"/>
                    </a:lnTo>
                    <a:lnTo>
                      <a:pt x="3029" y="3454"/>
                    </a:lnTo>
                    <a:lnTo>
                      <a:pt x="2969" y="3534"/>
                    </a:lnTo>
                    <a:lnTo>
                      <a:pt x="2848" y="3696"/>
                    </a:lnTo>
                    <a:lnTo>
                      <a:pt x="2787" y="3817"/>
                    </a:lnTo>
                    <a:lnTo>
                      <a:pt x="2686" y="3938"/>
                    </a:lnTo>
                    <a:lnTo>
                      <a:pt x="2565" y="4059"/>
                    </a:lnTo>
                    <a:lnTo>
                      <a:pt x="2424" y="4180"/>
                    </a:lnTo>
                    <a:lnTo>
                      <a:pt x="2202" y="4302"/>
                    </a:lnTo>
                    <a:lnTo>
                      <a:pt x="2000" y="4362"/>
                    </a:lnTo>
                    <a:lnTo>
                      <a:pt x="1778" y="4403"/>
                    </a:lnTo>
                    <a:lnTo>
                      <a:pt x="1576" y="4403"/>
                    </a:lnTo>
                    <a:lnTo>
                      <a:pt x="1374" y="4382"/>
                    </a:lnTo>
                    <a:lnTo>
                      <a:pt x="1172" y="4302"/>
                    </a:lnTo>
                    <a:lnTo>
                      <a:pt x="990" y="4201"/>
                    </a:lnTo>
                    <a:lnTo>
                      <a:pt x="829" y="4039"/>
                    </a:lnTo>
                    <a:lnTo>
                      <a:pt x="687" y="3878"/>
                    </a:lnTo>
                    <a:lnTo>
                      <a:pt x="586" y="3696"/>
                    </a:lnTo>
                    <a:lnTo>
                      <a:pt x="748" y="3534"/>
                    </a:lnTo>
                    <a:lnTo>
                      <a:pt x="909" y="3393"/>
                    </a:lnTo>
                    <a:lnTo>
                      <a:pt x="1091" y="3252"/>
                    </a:lnTo>
                    <a:lnTo>
                      <a:pt x="1293" y="3130"/>
                    </a:lnTo>
                    <a:lnTo>
                      <a:pt x="1475" y="3029"/>
                    </a:lnTo>
                    <a:lnTo>
                      <a:pt x="1677" y="2929"/>
                    </a:lnTo>
                    <a:lnTo>
                      <a:pt x="1858" y="2868"/>
                    </a:lnTo>
                    <a:lnTo>
                      <a:pt x="2040" y="2807"/>
                    </a:lnTo>
                    <a:lnTo>
                      <a:pt x="2424" y="2706"/>
                    </a:lnTo>
                    <a:lnTo>
                      <a:pt x="2767" y="2666"/>
                    </a:lnTo>
                    <a:lnTo>
                      <a:pt x="3191" y="2585"/>
                    </a:lnTo>
                    <a:lnTo>
                      <a:pt x="3413" y="2525"/>
                    </a:lnTo>
                    <a:lnTo>
                      <a:pt x="3615" y="2464"/>
                    </a:lnTo>
                    <a:lnTo>
                      <a:pt x="3817" y="2383"/>
                    </a:lnTo>
                    <a:lnTo>
                      <a:pt x="4019" y="2262"/>
                    </a:lnTo>
                    <a:lnTo>
                      <a:pt x="4221" y="2121"/>
                    </a:lnTo>
                    <a:lnTo>
                      <a:pt x="4403" y="1939"/>
                    </a:lnTo>
                    <a:lnTo>
                      <a:pt x="4665" y="1697"/>
                    </a:lnTo>
                    <a:lnTo>
                      <a:pt x="4907" y="1455"/>
                    </a:lnTo>
                    <a:lnTo>
                      <a:pt x="5170" y="1212"/>
                    </a:lnTo>
                    <a:lnTo>
                      <a:pt x="5452" y="1010"/>
                    </a:lnTo>
                    <a:lnTo>
                      <a:pt x="5755" y="829"/>
                    </a:lnTo>
                    <a:lnTo>
                      <a:pt x="6058" y="667"/>
                    </a:lnTo>
                    <a:lnTo>
                      <a:pt x="6381" y="566"/>
                    </a:lnTo>
                    <a:lnTo>
                      <a:pt x="6563" y="506"/>
                    </a:lnTo>
                    <a:lnTo>
                      <a:pt x="6745" y="485"/>
                    </a:lnTo>
                    <a:lnTo>
                      <a:pt x="6785" y="465"/>
                    </a:lnTo>
                    <a:lnTo>
                      <a:pt x="6805" y="405"/>
                    </a:lnTo>
                    <a:lnTo>
                      <a:pt x="6785" y="384"/>
                    </a:lnTo>
                    <a:lnTo>
                      <a:pt x="6725" y="364"/>
                    </a:lnTo>
                    <a:lnTo>
                      <a:pt x="6543" y="405"/>
                    </a:lnTo>
                    <a:lnTo>
                      <a:pt x="6361" y="445"/>
                    </a:lnTo>
                    <a:lnTo>
                      <a:pt x="6018" y="566"/>
                    </a:lnTo>
                    <a:lnTo>
                      <a:pt x="5695" y="707"/>
                    </a:lnTo>
                    <a:lnTo>
                      <a:pt x="5392" y="909"/>
                    </a:lnTo>
                    <a:lnTo>
                      <a:pt x="5109" y="1111"/>
                    </a:lnTo>
                    <a:lnTo>
                      <a:pt x="4847" y="1354"/>
                    </a:lnTo>
                    <a:lnTo>
                      <a:pt x="4584" y="1596"/>
                    </a:lnTo>
                    <a:lnTo>
                      <a:pt x="4322" y="1858"/>
                    </a:lnTo>
                    <a:lnTo>
                      <a:pt x="4140" y="2040"/>
                    </a:lnTo>
                    <a:lnTo>
                      <a:pt x="3958" y="2161"/>
                    </a:lnTo>
                    <a:lnTo>
                      <a:pt x="3756" y="2262"/>
                    </a:lnTo>
                    <a:lnTo>
                      <a:pt x="3575" y="2343"/>
                    </a:lnTo>
                    <a:lnTo>
                      <a:pt x="3373" y="2424"/>
                    </a:lnTo>
                    <a:lnTo>
                      <a:pt x="3171" y="2464"/>
                    </a:lnTo>
                    <a:lnTo>
                      <a:pt x="2747" y="2545"/>
                    </a:lnTo>
                    <a:lnTo>
                      <a:pt x="2383" y="2605"/>
                    </a:lnTo>
                    <a:lnTo>
                      <a:pt x="2020" y="2686"/>
                    </a:lnTo>
                    <a:lnTo>
                      <a:pt x="1838" y="2747"/>
                    </a:lnTo>
                    <a:lnTo>
                      <a:pt x="1656" y="2807"/>
                    </a:lnTo>
                    <a:lnTo>
                      <a:pt x="1455" y="2908"/>
                    </a:lnTo>
                    <a:lnTo>
                      <a:pt x="1253" y="3009"/>
                    </a:lnTo>
                    <a:lnTo>
                      <a:pt x="1071" y="3130"/>
                    </a:lnTo>
                    <a:lnTo>
                      <a:pt x="889" y="3252"/>
                    </a:lnTo>
                    <a:lnTo>
                      <a:pt x="707" y="3413"/>
                    </a:lnTo>
                    <a:lnTo>
                      <a:pt x="526" y="3554"/>
                    </a:lnTo>
                    <a:lnTo>
                      <a:pt x="485" y="3393"/>
                    </a:lnTo>
                    <a:lnTo>
                      <a:pt x="485" y="3191"/>
                    </a:lnTo>
                    <a:lnTo>
                      <a:pt x="485" y="3009"/>
                    </a:lnTo>
                    <a:lnTo>
                      <a:pt x="506" y="2828"/>
                    </a:lnTo>
                    <a:lnTo>
                      <a:pt x="566" y="2646"/>
                    </a:lnTo>
                    <a:lnTo>
                      <a:pt x="627" y="2484"/>
                    </a:lnTo>
                    <a:lnTo>
                      <a:pt x="728" y="2323"/>
                    </a:lnTo>
                    <a:lnTo>
                      <a:pt x="829" y="2161"/>
                    </a:lnTo>
                    <a:lnTo>
                      <a:pt x="930" y="2020"/>
                    </a:lnTo>
                    <a:lnTo>
                      <a:pt x="1071" y="1919"/>
                    </a:lnTo>
                    <a:lnTo>
                      <a:pt x="1212" y="1818"/>
                    </a:lnTo>
                    <a:lnTo>
                      <a:pt x="1354" y="1757"/>
                    </a:lnTo>
                    <a:lnTo>
                      <a:pt x="1535" y="1697"/>
                    </a:lnTo>
                    <a:lnTo>
                      <a:pt x="1697" y="1656"/>
                    </a:lnTo>
                    <a:lnTo>
                      <a:pt x="2101" y="1616"/>
                    </a:lnTo>
                    <a:lnTo>
                      <a:pt x="2444" y="1616"/>
                    </a:lnTo>
                    <a:lnTo>
                      <a:pt x="2949" y="1576"/>
                    </a:lnTo>
                    <a:lnTo>
                      <a:pt x="3151" y="1555"/>
                    </a:lnTo>
                    <a:lnTo>
                      <a:pt x="3353" y="1495"/>
                    </a:lnTo>
                    <a:lnTo>
                      <a:pt x="3534" y="1414"/>
                    </a:lnTo>
                    <a:lnTo>
                      <a:pt x="3756" y="1293"/>
                    </a:lnTo>
                    <a:lnTo>
                      <a:pt x="3978" y="1131"/>
                    </a:lnTo>
                    <a:lnTo>
                      <a:pt x="4281" y="930"/>
                    </a:lnTo>
                    <a:lnTo>
                      <a:pt x="4302" y="889"/>
                    </a:lnTo>
                    <a:lnTo>
                      <a:pt x="4423" y="808"/>
                    </a:lnTo>
                    <a:lnTo>
                      <a:pt x="4625" y="667"/>
                    </a:lnTo>
                    <a:lnTo>
                      <a:pt x="4847" y="526"/>
                    </a:lnTo>
                    <a:lnTo>
                      <a:pt x="5069" y="405"/>
                    </a:lnTo>
                    <a:lnTo>
                      <a:pt x="5291" y="304"/>
                    </a:lnTo>
                    <a:lnTo>
                      <a:pt x="5533" y="223"/>
                    </a:lnTo>
                    <a:lnTo>
                      <a:pt x="5776" y="162"/>
                    </a:lnTo>
                    <a:lnTo>
                      <a:pt x="6038" y="122"/>
                    </a:lnTo>
                    <a:close/>
                    <a:moveTo>
                      <a:pt x="6240" y="1"/>
                    </a:moveTo>
                    <a:lnTo>
                      <a:pt x="5856" y="21"/>
                    </a:lnTo>
                    <a:lnTo>
                      <a:pt x="5513" y="102"/>
                    </a:lnTo>
                    <a:lnTo>
                      <a:pt x="5210" y="203"/>
                    </a:lnTo>
                    <a:lnTo>
                      <a:pt x="4907" y="344"/>
                    </a:lnTo>
                    <a:lnTo>
                      <a:pt x="4625" y="526"/>
                    </a:lnTo>
                    <a:lnTo>
                      <a:pt x="4342" y="707"/>
                    </a:lnTo>
                    <a:lnTo>
                      <a:pt x="4221" y="808"/>
                    </a:lnTo>
                    <a:lnTo>
                      <a:pt x="4201" y="829"/>
                    </a:lnTo>
                    <a:lnTo>
                      <a:pt x="3918" y="1031"/>
                    </a:lnTo>
                    <a:lnTo>
                      <a:pt x="3696" y="1192"/>
                    </a:lnTo>
                    <a:lnTo>
                      <a:pt x="3494" y="1293"/>
                    </a:lnTo>
                    <a:lnTo>
                      <a:pt x="3312" y="1374"/>
                    </a:lnTo>
                    <a:lnTo>
                      <a:pt x="3130" y="1434"/>
                    </a:lnTo>
                    <a:lnTo>
                      <a:pt x="2929" y="1455"/>
                    </a:lnTo>
                    <a:lnTo>
                      <a:pt x="2424" y="1495"/>
                    </a:lnTo>
                    <a:lnTo>
                      <a:pt x="2080" y="1495"/>
                    </a:lnTo>
                    <a:lnTo>
                      <a:pt x="1879" y="1515"/>
                    </a:lnTo>
                    <a:lnTo>
                      <a:pt x="1677" y="1535"/>
                    </a:lnTo>
                    <a:lnTo>
                      <a:pt x="1495" y="1576"/>
                    </a:lnTo>
                    <a:lnTo>
                      <a:pt x="1313" y="1636"/>
                    </a:lnTo>
                    <a:lnTo>
                      <a:pt x="1152" y="1717"/>
                    </a:lnTo>
                    <a:lnTo>
                      <a:pt x="990" y="1818"/>
                    </a:lnTo>
                    <a:lnTo>
                      <a:pt x="849" y="1939"/>
                    </a:lnTo>
                    <a:lnTo>
                      <a:pt x="728" y="2101"/>
                    </a:lnTo>
                    <a:lnTo>
                      <a:pt x="586" y="2303"/>
                    </a:lnTo>
                    <a:lnTo>
                      <a:pt x="485" y="2525"/>
                    </a:lnTo>
                    <a:lnTo>
                      <a:pt x="405" y="2727"/>
                    </a:lnTo>
                    <a:lnTo>
                      <a:pt x="364" y="2929"/>
                    </a:lnTo>
                    <a:lnTo>
                      <a:pt x="364" y="3130"/>
                    </a:lnTo>
                    <a:lnTo>
                      <a:pt x="364" y="3312"/>
                    </a:lnTo>
                    <a:lnTo>
                      <a:pt x="384" y="3494"/>
                    </a:lnTo>
                    <a:lnTo>
                      <a:pt x="445" y="3655"/>
                    </a:lnTo>
                    <a:lnTo>
                      <a:pt x="263" y="3898"/>
                    </a:lnTo>
                    <a:lnTo>
                      <a:pt x="182" y="4019"/>
                    </a:lnTo>
                    <a:lnTo>
                      <a:pt x="122" y="4160"/>
                    </a:lnTo>
                    <a:lnTo>
                      <a:pt x="61" y="4302"/>
                    </a:lnTo>
                    <a:lnTo>
                      <a:pt x="41" y="4423"/>
                    </a:lnTo>
                    <a:lnTo>
                      <a:pt x="1" y="4564"/>
                    </a:lnTo>
                    <a:lnTo>
                      <a:pt x="1" y="4726"/>
                    </a:lnTo>
                    <a:lnTo>
                      <a:pt x="21" y="4766"/>
                    </a:lnTo>
                    <a:lnTo>
                      <a:pt x="61" y="4786"/>
                    </a:lnTo>
                    <a:lnTo>
                      <a:pt x="102" y="4766"/>
                    </a:lnTo>
                    <a:lnTo>
                      <a:pt x="122" y="4726"/>
                    </a:lnTo>
                    <a:lnTo>
                      <a:pt x="122" y="4584"/>
                    </a:lnTo>
                    <a:lnTo>
                      <a:pt x="142" y="4463"/>
                    </a:lnTo>
                    <a:lnTo>
                      <a:pt x="223" y="4241"/>
                    </a:lnTo>
                    <a:lnTo>
                      <a:pt x="344" y="3999"/>
                    </a:lnTo>
                    <a:lnTo>
                      <a:pt x="506" y="3797"/>
                    </a:lnTo>
                    <a:lnTo>
                      <a:pt x="606" y="3979"/>
                    </a:lnTo>
                    <a:lnTo>
                      <a:pt x="728" y="4140"/>
                    </a:lnTo>
                    <a:lnTo>
                      <a:pt x="829" y="4221"/>
                    </a:lnTo>
                    <a:lnTo>
                      <a:pt x="950" y="4302"/>
                    </a:lnTo>
                    <a:lnTo>
                      <a:pt x="1051" y="4382"/>
                    </a:lnTo>
                    <a:lnTo>
                      <a:pt x="1172" y="4443"/>
                    </a:lnTo>
                    <a:lnTo>
                      <a:pt x="1293" y="4483"/>
                    </a:lnTo>
                    <a:lnTo>
                      <a:pt x="1414" y="4503"/>
                    </a:lnTo>
                    <a:lnTo>
                      <a:pt x="1535" y="4524"/>
                    </a:lnTo>
                    <a:lnTo>
                      <a:pt x="1656" y="4544"/>
                    </a:lnTo>
                    <a:lnTo>
                      <a:pt x="1879" y="4524"/>
                    </a:lnTo>
                    <a:lnTo>
                      <a:pt x="2080" y="4463"/>
                    </a:lnTo>
                    <a:lnTo>
                      <a:pt x="2282" y="4382"/>
                    </a:lnTo>
                    <a:lnTo>
                      <a:pt x="2484" y="4281"/>
                    </a:lnTo>
                    <a:lnTo>
                      <a:pt x="2646" y="4160"/>
                    </a:lnTo>
                    <a:lnTo>
                      <a:pt x="2787" y="4019"/>
                    </a:lnTo>
                    <a:lnTo>
                      <a:pt x="2868" y="3898"/>
                    </a:lnTo>
                    <a:lnTo>
                      <a:pt x="2969" y="3756"/>
                    </a:lnTo>
                    <a:lnTo>
                      <a:pt x="3070" y="3615"/>
                    </a:lnTo>
                    <a:lnTo>
                      <a:pt x="3191" y="3474"/>
                    </a:lnTo>
                    <a:lnTo>
                      <a:pt x="3292" y="3393"/>
                    </a:lnTo>
                    <a:lnTo>
                      <a:pt x="3413" y="3373"/>
                    </a:lnTo>
                    <a:lnTo>
                      <a:pt x="3534" y="3373"/>
                    </a:lnTo>
                    <a:lnTo>
                      <a:pt x="3676" y="3393"/>
                    </a:lnTo>
                    <a:lnTo>
                      <a:pt x="3797" y="3413"/>
                    </a:lnTo>
                    <a:lnTo>
                      <a:pt x="4281" y="3413"/>
                    </a:lnTo>
                    <a:lnTo>
                      <a:pt x="4423" y="3393"/>
                    </a:lnTo>
                    <a:lnTo>
                      <a:pt x="4726" y="3312"/>
                    </a:lnTo>
                    <a:lnTo>
                      <a:pt x="4988" y="3191"/>
                    </a:lnTo>
                    <a:lnTo>
                      <a:pt x="5230" y="3050"/>
                    </a:lnTo>
                    <a:lnTo>
                      <a:pt x="5432" y="2868"/>
                    </a:lnTo>
                    <a:lnTo>
                      <a:pt x="5614" y="2686"/>
                    </a:lnTo>
                    <a:lnTo>
                      <a:pt x="5755" y="2484"/>
                    </a:lnTo>
                    <a:lnTo>
                      <a:pt x="5937" y="2202"/>
                    </a:lnTo>
                    <a:lnTo>
                      <a:pt x="6099" y="1919"/>
                    </a:lnTo>
                    <a:lnTo>
                      <a:pt x="6220" y="1677"/>
                    </a:lnTo>
                    <a:lnTo>
                      <a:pt x="6361" y="1455"/>
                    </a:lnTo>
                    <a:lnTo>
                      <a:pt x="6563" y="1152"/>
                    </a:lnTo>
                    <a:lnTo>
                      <a:pt x="6664" y="1051"/>
                    </a:lnTo>
                    <a:lnTo>
                      <a:pt x="6765" y="950"/>
                    </a:lnTo>
                    <a:lnTo>
                      <a:pt x="6967" y="808"/>
                    </a:lnTo>
                    <a:lnTo>
                      <a:pt x="7209" y="687"/>
                    </a:lnTo>
                    <a:lnTo>
                      <a:pt x="7613" y="465"/>
                    </a:lnTo>
                    <a:lnTo>
                      <a:pt x="7694" y="405"/>
                    </a:lnTo>
                    <a:lnTo>
                      <a:pt x="7714" y="344"/>
                    </a:lnTo>
                    <a:lnTo>
                      <a:pt x="7694" y="263"/>
                    </a:lnTo>
                    <a:lnTo>
                      <a:pt x="7633" y="223"/>
                    </a:lnTo>
                    <a:lnTo>
                      <a:pt x="7512" y="162"/>
                    </a:lnTo>
                    <a:lnTo>
                      <a:pt x="7371" y="122"/>
                    </a:lnTo>
                    <a:lnTo>
                      <a:pt x="7108" y="61"/>
                    </a:lnTo>
                    <a:lnTo>
                      <a:pt x="6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107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1" name="Google Shape;8881;p62"/>
          <p:cNvSpPr/>
          <p:nvPr/>
        </p:nvSpPr>
        <p:spPr>
          <a:xfrm>
            <a:off x="1402025" y="2116022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9" name="Google Shape;8999;p62"/>
          <p:cNvSpPr/>
          <p:nvPr/>
        </p:nvSpPr>
        <p:spPr>
          <a:xfrm>
            <a:off x="8064921" y="1171048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0" name="Google Shape;9000;p62"/>
          <p:cNvSpPr/>
          <p:nvPr/>
        </p:nvSpPr>
        <p:spPr>
          <a:xfrm>
            <a:off x="6408348" y="1704711"/>
            <a:ext cx="170100" cy="1614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1" name="Google Shape;9001;p62"/>
          <p:cNvSpPr/>
          <p:nvPr/>
        </p:nvSpPr>
        <p:spPr>
          <a:xfrm>
            <a:off x="3868546" y="2578034"/>
            <a:ext cx="285900" cy="271200"/>
          </a:xfrm>
          <a:prstGeom prst="star4">
            <a:avLst>
              <a:gd name="adj" fmla="val 197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2" name="Google Shape;9002;p62"/>
          <p:cNvSpPr/>
          <p:nvPr/>
        </p:nvSpPr>
        <p:spPr>
          <a:xfrm>
            <a:off x="6558645" y="1507467"/>
            <a:ext cx="417000" cy="396000"/>
          </a:xfrm>
          <a:prstGeom prst="star8">
            <a:avLst>
              <a:gd name="adj" fmla="val 1768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68" name="Image 8867" descr="Une image contenant symbole, Graphique, cercle, Police&#10;&#10;Description générée automatiquement">
            <a:extLst>
              <a:ext uri="{FF2B5EF4-FFF2-40B4-BE49-F238E27FC236}">
                <a16:creationId xmlns:a16="http://schemas.microsoft.com/office/drawing/2014/main" id="{B05D73B2-77C9-7247-D169-AB9889CF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4" y="912411"/>
            <a:ext cx="665603" cy="1158914"/>
          </a:xfrm>
          <a:prstGeom prst="rect">
            <a:avLst/>
          </a:prstGeom>
        </p:spPr>
      </p:pic>
      <p:pic>
        <p:nvPicPr>
          <p:cNvPr id="8872" name="Image 8871" descr="Une image contenant cercle, Graphique, Police, symbole&#10;&#10;Description générée automatiquement">
            <a:extLst>
              <a:ext uri="{FF2B5EF4-FFF2-40B4-BE49-F238E27FC236}">
                <a16:creationId xmlns:a16="http://schemas.microsoft.com/office/drawing/2014/main" id="{E3013F94-8E7F-0A58-BF38-CA0AEBBB6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929" y="3537097"/>
            <a:ext cx="834877" cy="834877"/>
          </a:xfrm>
          <a:prstGeom prst="rect">
            <a:avLst/>
          </a:prstGeom>
        </p:spPr>
      </p:pic>
      <p:pic>
        <p:nvPicPr>
          <p:cNvPr id="8876" name="Image 8875" descr="Une image contenant clipart, dessin humoristique, Dessin animé&#10;&#10;Description générée automatiquement">
            <a:extLst>
              <a:ext uri="{FF2B5EF4-FFF2-40B4-BE49-F238E27FC236}">
                <a16:creationId xmlns:a16="http://schemas.microsoft.com/office/drawing/2014/main" id="{B90AD28A-0D01-6A50-03D1-7089D68BF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6529" y="3268123"/>
            <a:ext cx="1076718" cy="1393400"/>
          </a:xfrm>
          <a:prstGeom prst="rect">
            <a:avLst/>
          </a:prstGeom>
        </p:spPr>
      </p:pic>
      <p:pic>
        <p:nvPicPr>
          <p:cNvPr id="8878" name="Image 8877" descr="Une image contenant clipart, dessin humoristique, illustration, dessin&#10;&#10;Description générée automatiquement">
            <a:extLst>
              <a:ext uri="{FF2B5EF4-FFF2-40B4-BE49-F238E27FC236}">
                <a16:creationId xmlns:a16="http://schemas.microsoft.com/office/drawing/2014/main" id="{DFAD18A5-F00C-C8CB-A0BE-D602FF326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634" y="875512"/>
            <a:ext cx="1310100" cy="1310100"/>
          </a:xfrm>
          <a:prstGeom prst="rect">
            <a:avLst/>
          </a:prstGeom>
        </p:spPr>
      </p:pic>
      <p:pic>
        <p:nvPicPr>
          <p:cNvPr id="9024" name="Image 9023" descr="Une image contenant logo, Marque, Emblème, symbole&#10;&#10;Description générée automatiquement">
            <a:extLst>
              <a:ext uri="{FF2B5EF4-FFF2-40B4-BE49-F238E27FC236}">
                <a16:creationId xmlns:a16="http://schemas.microsoft.com/office/drawing/2014/main" id="{760D50AD-CDF5-EB69-6D05-CAB46E64C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427" y="2351201"/>
            <a:ext cx="1310100" cy="1310100"/>
          </a:xfrm>
          <a:prstGeom prst="rect">
            <a:avLst/>
          </a:prstGeom>
        </p:spPr>
      </p:pic>
      <p:grpSp>
        <p:nvGrpSpPr>
          <p:cNvPr id="9045" name="Google Shape;18670;p90">
            <a:extLst>
              <a:ext uri="{FF2B5EF4-FFF2-40B4-BE49-F238E27FC236}">
                <a16:creationId xmlns:a16="http://schemas.microsoft.com/office/drawing/2014/main" id="{06446D5D-EEAD-230E-A918-951A92BF0411}"/>
              </a:ext>
            </a:extLst>
          </p:cNvPr>
          <p:cNvGrpSpPr/>
          <p:nvPr/>
        </p:nvGrpSpPr>
        <p:grpSpPr>
          <a:xfrm>
            <a:off x="3049362" y="2295115"/>
            <a:ext cx="3602947" cy="2175932"/>
            <a:chOff x="5766424" y="4376506"/>
            <a:chExt cx="358161" cy="255615"/>
          </a:xfrm>
        </p:grpSpPr>
        <p:sp>
          <p:nvSpPr>
            <p:cNvPr id="9046" name="Google Shape;18671;p90">
              <a:extLst>
                <a:ext uri="{FF2B5EF4-FFF2-40B4-BE49-F238E27FC236}">
                  <a16:creationId xmlns:a16="http://schemas.microsoft.com/office/drawing/2014/main" id="{E5BD84B5-D4DC-F754-B568-D2CDF0762B94}"/>
                </a:ext>
              </a:extLst>
            </p:cNvPr>
            <p:cNvSpPr/>
            <p:nvPr/>
          </p:nvSpPr>
          <p:spPr>
            <a:xfrm>
              <a:off x="5766424" y="4485327"/>
              <a:ext cx="64862" cy="146793"/>
            </a:xfrm>
            <a:custGeom>
              <a:avLst/>
              <a:gdLst/>
              <a:ahLst/>
              <a:cxnLst/>
              <a:rect l="l" t="t" r="r" b="b"/>
              <a:pathLst>
                <a:path w="2470" h="5590" extrusionOk="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18672;p90">
              <a:extLst>
                <a:ext uri="{FF2B5EF4-FFF2-40B4-BE49-F238E27FC236}">
                  <a16:creationId xmlns:a16="http://schemas.microsoft.com/office/drawing/2014/main" id="{4762434F-7297-EFB8-AD2B-F97BEE998F27}"/>
                </a:ext>
              </a:extLst>
            </p:cNvPr>
            <p:cNvSpPr/>
            <p:nvPr/>
          </p:nvSpPr>
          <p:spPr>
            <a:xfrm>
              <a:off x="5766661" y="4485327"/>
              <a:ext cx="30961" cy="146793"/>
            </a:xfrm>
            <a:custGeom>
              <a:avLst/>
              <a:gdLst/>
              <a:ahLst/>
              <a:cxnLst/>
              <a:rect l="l" t="t" r="r" b="b"/>
              <a:pathLst>
                <a:path w="1179" h="5590" extrusionOk="0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18673;p90">
              <a:extLst>
                <a:ext uri="{FF2B5EF4-FFF2-40B4-BE49-F238E27FC236}">
                  <a16:creationId xmlns:a16="http://schemas.microsoft.com/office/drawing/2014/main" id="{A0F46950-2B6A-5D78-7A70-111633EB9E13}"/>
                </a:ext>
              </a:extLst>
            </p:cNvPr>
            <p:cNvSpPr/>
            <p:nvPr/>
          </p:nvSpPr>
          <p:spPr>
            <a:xfrm>
              <a:off x="5864190" y="4449115"/>
              <a:ext cx="64862" cy="183006"/>
            </a:xfrm>
            <a:custGeom>
              <a:avLst/>
              <a:gdLst/>
              <a:ahLst/>
              <a:cxnLst/>
              <a:rect l="l" t="t" r="r" b="b"/>
              <a:pathLst>
                <a:path w="2470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18674;p90">
              <a:extLst>
                <a:ext uri="{FF2B5EF4-FFF2-40B4-BE49-F238E27FC236}">
                  <a16:creationId xmlns:a16="http://schemas.microsoft.com/office/drawing/2014/main" id="{B83BD3B2-0383-ACA2-22D2-1DEED0A0E29B}"/>
                </a:ext>
              </a:extLst>
            </p:cNvPr>
            <p:cNvSpPr/>
            <p:nvPr/>
          </p:nvSpPr>
          <p:spPr>
            <a:xfrm>
              <a:off x="5864190" y="4449115"/>
              <a:ext cx="30934" cy="183006"/>
            </a:xfrm>
            <a:custGeom>
              <a:avLst/>
              <a:gdLst/>
              <a:ahLst/>
              <a:cxnLst/>
              <a:rect l="l" t="t" r="r" b="b"/>
              <a:pathLst>
                <a:path w="1178" h="6969" extrusionOk="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18675;p90">
              <a:extLst>
                <a:ext uri="{FF2B5EF4-FFF2-40B4-BE49-F238E27FC236}">
                  <a16:creationId xmlns:a16="http://schemas.microsoft.com/office/drawing/2014/main" id="{746E8136-BA55-5B3F-EB2A-AC63FC0D756E}"/>
                </a:ext>
              </a:extLst>
            </p:cNvPr>
            <p:cNvSpPr/>
            <p:nvPr/>
          </p:nvSpPr>
          <p:spPr>
            <a:xfrm>
              <a:off x="5962193" y="4412692"/>
              <a:ext cx="64626" cy="219429"/>
            </a:xfrm>
            <a:custGeom>
              <a:avLst/>
              <a:gdLst/>
              <a:ahLst/>
              <a:cxnLst/>
              <a:rect l="l" t="t" r="r" b="b"/>
              <a:pathLst>
                <a:path w="2461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18676;p90">
              <a:extLst>
                <a:ext uri="{FF2B5EF4-FFF2-40B4-BE49-F238E27FC236}">
                  <a16:creationId xmlns:a16="http://schemas.microsoft.com/office/drawing/2014/main" id="{2D25B6C2-2555-3314-F656-83927037C62E}"/>
                </a:ext>
              </a:extLst>
            </p:cNvPr>
            <p:cNvSpPr/>
            <p:nvPr/>
          </p:nvSpPr>
          <p:spPr>
            <a:xfrm>
              <a:off x="5962193" y="4412692"/>
              <a:ext cx="30698" cy="219429"/>
            </a:xfrm>
            <a:custGeom>
              <a:avLst/>
              <a:gdLst/>
              <a:ahLst/>
              <a:cxnLst/>
              <a:rect l="l" t="t" r="r" b="b"/>
              <a:pathLst>
                <a:path w="1169" h="8356" extrusionOk="0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18677;p90">
              <a:extLst>
                <a:ext uri="{FF2B5EF4-FFF2-40B4-BE49-F238E27FC236}">
                  <a16:creationId xmlns:a16="http://schemas.microsoft.com/office/drawing/2014/main" id="{43EACC3E-5E47-6005-76F2-E82F631BA11C}"/>
                </a:ext>
              </a:extLst>
            </p:cNvPr>
            <p:cNvSpPr/>
            <p:nvPr/>
          </p:nvSpPr>
          <p:spPr>
            <a:xfrm>
              <a:off x="6059959" y="4376506"/>
              <a:ext cx="64626" cy="255615"/>
            </a:xfrm>
            <a:custGeom>
              <a:avLst/>
              <a:gdLst/>
              <a:ahLst/>
              <a:cxnLst/>
              <a:rect l="l" t="t" r="r" b="b"/>
              <a:pathLst>
                <a:path w="2461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18678;p90">
              <a:extLst>
                <a:ext uri="{FF2B5EF4-FFF2-40B4-BE49-F238E27FC236}">
                  <a16:creationId xmlns:a16="http://schemas.microsoft.com/office/drawing/2014/main" id="{4DC70EB2-692B-A63C-F28D-2BA0019D73BD}"/>
                </a:ext>
              </a:extLst>
            </p:cNvPr>
            <p:cNvSpPr/>
            <p:nvPr/>
          </p:nvSpPr>
          <p:spPr>
            <a:xfrm>
              <a:off x="6059959" y="4376506"/>
              <a:ext cx="30934" cy="255615"/>
            </a:xfrm>
            <a:custGeom>
              <a:avLst/>
              <a:gdLst/>
              <a:ahLst/>
              <a:cxnLst/>
              <a:rect l="l" t="t" r="r" b="b"/>
              <a:pathLst>
                <a:path w="1178" h="9734" extrusionOk="0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2" name="Google Shape;4482;p49">
            <a:extLst>
              <a:ext uri="{FF2B5EF4-FFF2-40B4-BE49-F238E27FC236}">
                <a16:creationId xmlns:a16="http://schemas.microsoft.com/office/drawing/2014/main" id="{A4B5E288-7310-4A2B-52F2-6DC551F73B12}"/>
              </a:ext>
            </a:extLst>
          </p:cNvPr>
          <p:cNvSpPr txBox="1">
            <a:spLocks/>
          </p:cNvSpPr>
          <p:nvPr/>
        </p:nvSpPr>
        <p:spPr>
          <a:xfrm>
            <a:off x="720000" y="532925"/>
            <a:ext cx="77040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28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Lexend"/>
              <a:buNone/>
              <a:defRPr sz="62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fr-FR" sz="3500" dirty="0"/>
              <a:t>Peace </a:t>
            </a:r>
            <a:r>
              <a:rPr lang="fr-FR" sz="3500" dirty="0">
                <a:solidFill>
                  <a:schemeClr val="accent3"/>
                </a:solidFill>
              </a:rPr>
              <a:t>Statistics</a:t>
            </a:r>
          </a:p>
        </p:txBody>
      </p:sp>
      <p:sp>
        <p:nvSpPr>
          <p:cNvPr id="9072" name="Google Shape;16121;p88">
            <a:extLst>
              <a:ext uri="{FF2B5EF4-FFF2-40B4-BE49-F238E27FC236}">
                <a16:creationId xmlns:a16="http://schemas.microsoft.com/office/drawing/2014/main" id="{6E927DA8-51A9-6962-29CA-F85A572106F0}"/>
              </a:ext>
            </a:extLst>
          </p:cNvPr>
          <p:cNvSpPr/>
          <p:nvPr/>
        </p:nvSpPr>
        <p:spPr>
          <a:xfrm rot="21185351">
            <a:off x="3115478" y="1814331"/>
            <a:ext cx="2926138" cy="975501"/>
          </a:xfrm>
          <a:custGeom>
            <a:avLst/>
            <a:gdLst/>
            <a:ahLst/>
            <a:cxnLst/>
            <a:rect l="l" t="t" r="r" b="b"/>
            <a:pathLst>
              <a:path w="12701" h="5127" extrusionOk="0">
                <a:moveTo>
                  <a:pt x="10208" y="0"/>
                </a:moveTo>
                <a:cubicBezTo>
                  <a:pt x="10033" y="0"/>
                  <a:pt x="9921" y="204"/>
                  <a:pt x="10030" y="354"/>
                </a:cubicBezTo>
                <a:lnTo>
                  <a:pt x="10391" y="874"/>
                </a:lnTo>
                <a:cubicBezTo>
                  <a:pt x="9177" y="1603"/>
                  <a:pt x="5292" y="3649"/>
                  <a:pt x="0" y="3649"/>
                </a:cubicBezTo>
                <a:lnTo>
                  <a:pt x="0" y="5126"/>
                </a:lnTo>
                <a:cubicBezTo>
                  <a:pt x="2879" y="5112"/>
                  <a:pt x="5729" y="4557"/>
                  <a:pt x="8400" y="3489"/>
                </a:cubicBezTo>
                <a:cubicBezTo>
                  <a:pt x="9378" y="3101"/>
                  <a:pt x="10328" y="2636"/>
                  <a:pt x="11237" y="2088"/>
                </a:cubicBezTo>
                <a:lnTo>
                  <a:pt x="11556" y="2553"/>
                </a:lnTo>
                <a:cubicBezTo>
                  <a:pt x="11601" y="2616"/>
                  <a:pt x="11670" y="2646"/>
                  <a:pt x="11739" y="2646"/>
                </a:cubicBezTo>
                <a:cubicBezTo>
                  <a:pt x="11830" y="2646"/>
                  <a:pt x="11920" y="2593"/>
                  <a:pt x="11951" y="2490"/>
                </a:cubicBezTo>
                <a:lnTo>
                  <a:pt x="12659" y="375"/>
                </a:lnTo>
                <a:cubicBezTo>
                  <a:pt x="12700" y="229"/>
                  <a:pt x="12603" y="84"/>
                  <a:pt x="12451" y="84"/>
                </a:cubicBezTo>
                <a:lnTo>
                  <a:pt x="10217" y="0"/>
                </a:lnTo>
                <a:cubicBezTo>
                  <a:pt x="10214" y="0"/>
                  <a:pt x="10211" y="0"/>
                  <a:pt x="1020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76" name="Image 9075" descr="Une image contenant football, balle&#10;&#10;Description générée automatiquement">
            <a:extLst>
              <a:ext uri="{FF2B5EF4-FFF2-40B4-BE49-F238E27FC236}">
                <a16:creationId xmlns:a16="http://schemas.microsoft.com/office/drawing/2014/main" id="{518FB171-529F-22E8-3F63-7AF5E308E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689" y="2493181"/>
            <a:ext cx="562560" cy="562950"/>
          </a:xfrm>
          <a:prstGeom prst="rect">
            <a:avLst/>
          </a:prstGeom>
        </p:spPr>
      </p:pic>
      <p:pic>
        <p:nvPicPr>
          <p:cNvPr id="9078" name="Image 9077" descr="Une image contenant cercle, symbole, Graphique, Caractère coloré&#10;&#10;Description générée automatiquement">
            <a:extLst>
              <a:ext uri="{FF2B5EF4-FFF2-40B4-BE49-F238E27FC236}">
                <a16:creationId xmlns:a16="http://schemas.microsoft.com/office/drawing/2014/main" id="{201842DE-91FC-0E4C-EAC8-5DB3A6B9E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0997" y="2247824"/>
            <a:ext cx="1107943" cy="11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12752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al Hour of Peace by Slidesgo">
  <a:themeElements>
    <a:clrScheme name="Simple Light">
      <a:dk1>
        <a:srgbClr val="0A1640"/>
      </a:dk1>
      <a:lt1>
        <a:srgbClr val="DFE1FC"/>
      </a:lt1>
      <a:dk2>
        <a:srgbClr val="00D4FC"/>
      </a:dk2>
      <a:lt2>
        <a:srgbClr val="FF8CDB"/>
      </a:lt2>
      <a:accent1>
        <a:srgbClr val="A7D640"/>
      </a:accent1>
      <a:accent2>
        <a:srgbClr val="C05E46"/>
      </a:accent2>
      <a:accent3>
        <a:srgbClr val="6B7FFF"/>
      </a:accent3>
      <a:accent4>
        <a:srgbClr val="D811AD"/>
      </a:accent4>
      <a:accent5>
        <a:srgbClr val="FFCE00"/>
      </a:accent5>
      <a:accent6>
        <a:srgbClr val="FFFFFF"/>
      </a:accent6>
      <a:hlink>
        <a:srgbClr val="0A16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Affichage à l'écran (16:9)</PresentationFormat>
  <Paragraphs>18</Paragraphs>
  <Slides>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Zen Antique</vt:lpstr>
      <vt:lpstr>Lexend</vt:lpstr>
      <vt:lpstr>Quicksand Medium</vt:lpstr>
      <vt:lpstr>Universal Hour of Peace by Slidesgo</vt:lpstr>
      <vt:lpstr>Présentation PowerPoint</vt:lpstr>
      <vt:lpstr>Peace Citizens</vt:lpstr>
      <vt:lpstr>Peace Citizens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W-book</dc:creator>
  <cp:lastModifiedBy>Mathis DA CRUZ</cp:lastModifiedBy>
  <cp:revision>1</cp:revision>
  <dcterms:modified xsi:type="dcterms:W3CDTF">2023-05-29T22:27:47Z</dcterms:modified>
</cp:coreProperties>
</file>